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4" r:id="rId6"/>
    <p:sldId id="273" r:id="rId7"/>
    <p:sldId id="272" r:id="rId8"/>
    <p:sldId id="271" r:id="rId9"/>
    <p:sldId id="270" r:id="rId10"/>
    <p:sldId id="269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4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702259"/>
            <a:ext cx="3831772" cy="156966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Обнаружение исчезающих точек: анализ представлений и новые подходы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5005465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Мифтяхов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Тимур и Фоменко Ярослав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267AE-ADE5-4FD6-B5B5-37AAAFDE5BEA}"/>
              </a:ext>
            </a:extLst>
          </p:cNvPr>
          <p:cNvSpPr txBox="1"/>
          <p:nvPr/>
        </p:nvSpPr>
        <p:spPr>
          <a:xfrm>
            <a:off x="1356353" y="1754294"/>
            <a:ext cx="9753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Мы обобщили подходы к представлению для оценки точек схода.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Были представлены два новых метода, которые отличаются в пространстве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Описанные алгоритмы могут быть использованы для обнаружения фокуса в анализе движения.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Два описанных подхода могут быть объединены для получения более надежных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3945207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1301" y="303463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0305" y="1663188"/>
            <a:ext cx="841139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/>
              <a:t> Введение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/>
              <a:t> Подходы ,основанные на сфере Гаусса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/>
              <a:t> Подходы в полярном пространстве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        3.1 Первый подход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        3.2 Второй подход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4) Результаты экспериментов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5) Заключение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179" y="197709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6608" y="197701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Введение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009533" y="2180803"/>
            <a:ext cx="102066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Задачи: </a:t>
            </a:r>
            <a:r>
              <a:rPr lang="ru-RU" sz="2000" dirty="0"/>
              <a:t>Провести анализ методов обнаружения исчезающих точек и выявление новых подходов.</a:t>
            </a:r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b="1" dirty="0"/>
              <a:t>Актуальность: </a:t>
            </a:r>
            <a:r>
              <a:rPr lang="ru-RU" sz="2000" dirty="0"/>
              <a:t>Тема "Обнаружение исчезающих точек: анализ представлений и новые подходы" является весьма актуальной в контексте современного научного и технического прогресса. В последнее время все больше и больше внимания уделяется изучению и обработке больших объемов данных, а также развитию искусственного интеллекта и машинного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ED425-8C26-43F1-AF6C-84EA31A1439B}"/>
              </a:ext>
            </a:extLst>
          </p:cNvPr>
          <p:cNvSpPr txBox="1"/>
          <p:nvPr/>
        </p:nvSpPr>
        <p:spPr>
          <a:xfrm>
            <a:off x="3374071" y="2313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Elektra Text Pro"/>
              </a:rPr>
              <a:t>Подходы,</a:t>
            </a:r>
            <a:r>
              <a:rPr lang="en-US" sz="2400" dirty="0">
                <a:solidFill>
                  <a:schemeClr val="bg1"/>
                </a:solidFill>
                <a:latin typeface="Elektra Text Pro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lektra Text Pro"/>
              </a:rPr>
              <a:t>основанные на сфере Гаусса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7580-E6FE-433E-A4EB-6BED05403646}"/>
              </a:ext>
            </a:extLst>
          </p:cNvPr>
          <p:cNvSpPr txBox="1"/>
          <p:nvPr/>
        </p:nvSpPr>
        <p:spPr>
          <a:xfrm>
            <a:off x="1186247" y="1514908"/>
            <a:ext cx="39129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Методы, основанные на гауссовской сфере, впервые введенные Барнардом, используют сферу единичного радиуса.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каждого сегмента линии, обнаруженного на плоскости изображения, рассматривается интерпретация, определяемая сегментом и оптическим центром.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Эта плоскость будет пересекать Гауссову сферу, образуя большой круг, то есть окружность, на которой накапливаются голоса.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3554BF-27DB-45EA-87B3-034D2286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2" y="1549469"/>
            <a:ext cx="5058164" cy="3793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368FE-2DE7-49E0-A9FC-CC650504F3FD}"/>
              </a:ext>
            </a:extLst>
          </p:cNvPr>
          <p:cNvSpPr txBox="1"/>
          <p:nvPr/>
        </p:nvSpPr>
        <p:spPr>
          <a:xfrm>
            <a:off x="7641374" y="5486756"/>
            <a:ext cx="2260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Сфера Гаусса</a:t>
            </a:r>
          </a:p>
        </p:txBody>
      </p:sp>
    </p:spTree>
    <p:extLst>
      <p:ext uri="{BB962C8B-B14F-4D97-AF65-F5344CB8AC3E}">
        <p14:creationId xmlns:p14="http://schemas.microsoft.com/office/powerpoint/2010/main" val="2313115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Преимущество метода Барнарда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0EA3-2263-42CD-AC51-069F97C4F371}"/>
              </a:ext>
            </a:extLst>
          </p:cNvPr>
          <p:cNvSpPr txBox="1"/>
          <p:nvPr/>
        </p:nvSpPr>
        <p:spPr>
          <a:xfrm>
            <a:off x="954126" y="1361883"/>
            <a:ext cx="10041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Главное преимущество метода Барнарда заключается в том, что он способен представлять как конечные, так и бесконечные точки схода.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3E129-83A1-48E6-8131-D341AB6F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12" y="3057603"/>
            <a:ext cx="8282752" cy="24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37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Elektra Text Pro" panose="02000503030000020004" pitchFamily="50" charset="-52"/>
              </a:rPr>
              <a:t>Подходы в полярном пространстве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529840" y="1237265"/>
            <a:ext cx="913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полярном пространстве параметров точки в плоскости изображения отображаются на синусоиды в соответствии со следующим уравнениями: на линиях.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B2735F-EC8F-441C-AB8A-B0CCF008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84" y="2529282"/>
            <a:ext cx="560880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684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Первый подход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D8660-82C1-445C-B643-C87DED182AFA}"/>
              </a:ext>
            </a:extLst>
          </p:cNvPr>
          <p:cNvSpPr txBox="1"/>
          <p:nvPr/>
        </p:nvSpPr>
        <p:spPr>
          <a:xfrm>
            <a:off x="929587" y="1393581"/>
            <a:ext cx="10742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Метод, описанный в предыдущем слайде, использует статистический подход для поиска синусной кривой, соответствующей точке исчезновения в пространстве полярных параметров.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299D2-FAEE-45F9-91FC-AE50C0EB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32" y="2456971"/>
            <a:ext cx="8674775" cy="861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08AC1-2D91-465B-B6B8-CD1674646CE3}"/>
              </a:ext>
            </a:extLst>
          </p:cNvPr>
          <p:cNvSpPr txBox="1"/>
          <p:nvPr/>
        </p:nvSpPr>
        <p:spPr>
          <a:xfrm>
            <a:off x="4090763" y="3590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72E7FC-6210-4A11-9F64-0BC96FF29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45" y="4232092"/>
            <a:ext cx="9385791" cy="637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84DFD8-5489-4530-8CD6-500D51A85912}"/>
              </a:ext>
            </a:extLst>
          </p:cNvPr>
          <p:cNvSpPr txBox="1"/>
          <p:nvPr/>
        </p:nvSpPr>
        <p:spPr>
          <a:xfrm>
            <a:off x="3435177" y="51408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 -</a:t>
            </a:r>
            <a:r>
              <a:rPr lang="ru-RU" dirty="0"/>
              <a:t> это количество раз, когда наблюдается пара</a:t>
            </a:r>
            <a:endParaRPr lang="en-US" dirty="0"/>
          </a:p>
          <a:p>
            <a:r>
              <a:rPr lang="ru-RU" dirty="0"/>
              <a:t>V - это общее количество голосов</a:t>
            </a:r>
          </a:p>
        </p:txBody>
      </p:sp>
    </p:spTree>
    <p:extLst>
      <p:ext uri="{BB962C8B-B14F-4D97-AF65-F5344CB8AC3E}">
        <p14:creationId xmlns:p14="http://schemas.microsoft.com/office/powerpoint/2010/main" val="3549754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Elektra Text Pro" panose="02000503030000020004" pitchFamily="50" charset="-52"/>
              </a:rPr>
              <a:t>Второй подход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94B8C-D675-4028-9E7D-3BD205A63D67}"/>
              </a:ext>
            </a:extLst>
          </p:cNvPr>
          <p:cNvSpPr txBox="1"/>
          <p:nvPr/>
        </p:nvSpPr>
        <p:spPr>
          <a:xfrm>
            <a:off x="7286115" y="2608020"/>
            <a:ext cx="4407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Этот второй метод работает непосредственно в плоскости изображения, которая используется в качестве пространства накопления для конкретной версии преобразования Хау.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2CEA5-5D4E-45C0-B07A-BAEB7052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4" y="1770492"/>
            <a:ext cx="5425910" cy="3432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8D7B-DF9A-4119-8B3F-B4039230945E}"/>
              </a:ext>
            </a:extLst>
          </p:cNvPr>
          <p:cNvSpPr txBox="1"/>
          <p:nvPr/>
        </p:nvSpPr>
        <p:spPr>
          <a:xfrm>
            <a:off x="2603157" y="5458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Плоскость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6458937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Elektra Text Pro" panose="02000503030000020004" pitchFamily="50" charset="-52"/>
              </a:rPr>
              <a:t>Результаты экспериментов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CBFE-E644-4B6A-BCE6-2EAE624F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2" y="1597005"/>
            <a:ext cx="5106814" cy="33275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ACE0F7-633D-4EA9-9A4D-F9CEF2030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1597005"/>
            <a:ext cx="5224507" cy="3389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11081E-EF9E-4CD3-93BB-10D5BE692CBF}"/>
              </a:ext>
            </a:extLst>
          </p:cNvPr>
          <p:cNvSpPr txBox="1"/>
          <p:nvPr/>
        </p:nvSpPr>
        <p:spPr>
          <a:xfrm>
            <a:off x="6314042" y="534309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Оригинальное изображение для первого опыта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71450-FBC6-4A17-AB91-37B93B1A2217}"/>
              </a:ext>
            </a:extLst>
          </p:cNvPr>
          <p:cNvSpPr txBox="1"/>
          <p:nvPr/>
        </p:nvSpPr>
        <p:spPr>
          <a:xfrm>
            <a:off x="432054" y="5197657"/>
            <a:ext cx="5663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Прямые линии, найденные через преобразование </a:t>
            </a:r>
            <a:r>
              <a:rPr lang="ru-RU" dirty="0" err="1"/>
              <a:t>Hough</a:t>
            </a:r>
            <a:r>
              <a:rPr lang="ru-RU" dirty="0"/>
              <a:t> в полярном пространстве, примененном к изображению</a:t>
            </a:r>
          </a:p>
        </p:txBody>
      </p:sp>
    </p:spTree>
    <p:extLst>
      <p:ext uri="{BB962C8B-B14F-4D97-AF65-F5344CB8AC3E}">
        <p14:creationId xmlns:p14="http://schemas.microsoft.com/office/powerpoint/2010/main" val="23357499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368</Words>
  <Application>Microsoft Office PowerPoint</Application>
  <PresentationFormat>Широкоэкранный</PresentationFormat>
  <Paragraphs>58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Yaroslav</cp:lastModifiedBy>
  <cp:revision>41</cp:revision>
  <dcterms:created xsi:type="dcterms:W3CDTF">2016-03-09T10:31:39Z</dcterms:created>
  <dcterms:modified xsi:type="dcterms:W3CDTF">2024-05-16T19:42:47Z</dcterms:modified>
</cp:coreProperties>
</file>