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4" r:id="rId6"/>
    <p:sldId id="273" r:id="rId7"/>
    <p:sldId id="272" r:id="rId8"/>
    <p:sldId id="271" r:id="rId9"/>
    <p:sldId id="270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702259"/>
            <a:ext cx="3831772" cy="156966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Обнаружение исчезающих точек: анализ представлений и новые подходы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4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Выполнили студенты группы 6112-100503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Мифтяхов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Тимур и Фоменко Ярослав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267AE-ADE5-4FD6-B5B5-37AAAFDE5BEA}"/>
              </a:ext>
            </a:extLst>
          </p:cNvPr>
          <p:cNvSpPr txBox="1"/>
          <p:nvPr/>
        </p:nvSpPr>
        <p:spPr>
          <a:xfrm>
            <a:off x="1838606" y="1997839"/>
            <a:ext cx="84113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этой статье мы обобщили подходы к представлению для оценки точек схода. Были представлены два новых метода, которые отличаются в пространстве </a:t>
            </a:r>
            <a:r>
              <a:rPr lang="ru-RU" dirty="0" err="1"/>
              <a:t>parameter</a:t>
            </a:r>
            <a:r>
              <a:rPr lang="ru-RU" dirty="0"/>
              <a:t>, используемом для накопления голосов с помощью преобразования Хау. Также стоит отметить, что описанные алгоритмы могут быть использованы для обнаружения фокуса </a:t>
            </a:r>
            <a:r>
              <a:rPr lang="ru-RU" dirty="0" err="1"/>
              <a:t>экспансиодного</a:t>
            </a:r>
            <a:r>
              <a:rPr lang="ru-RU" dirty="0"/>
              <a:t> </a:t>
            </a:r>
            <a:r>
              <a:rPr lang="ru-RU" dirty="0" err="1"/>
              <a:t>схвыка</a:t>
            </a:r>
            <a:r>
              <a:rPr lang="ru-RU" dirty="0"/>
              <a:t> в анализе движения (например, через оптический поток). Как правило, во многих реальных изображениях присутствует более одной точки. В этих случаях наши предложения находят точку исчезновения, создаваемую большим количеством прямых линий на изображении. Тем не менее, другие точки схода можно найти в последовательных анализах, исключая прямые линии, покрытые уже обнаруженными точками.</a:t>
            </a:r>
          </a:p>
        </p:txBody>
      </p:sp>
    </p:spTree>
    <p:extLst>
      <p:ext uri="{BB962C8B-B14F-4D97-AF65-F5344CB8AC3E}">
        <p14:creationId xmlns:p14="http://schemas.microsoft.com/office/powerpoint/2010/main" val="33945207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1301" y="303463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0305" y="1663188"/>
            <a:ext cx="841139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/>
              <a:t> Введение…………………………………………………………………………………………………………..3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/>
              <a:t> Подходы ,основанные на сфере Гаусса…………………………………………………………..4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dirty="0"/>
              <a:t> Подходы в полярном пространстве.……………………………………………………………….6</a:t>
            </a:r>
          </a:p>
          <a:p>
            <a:pPr>
              <a:lnSpc>
                <a:spcPct val="200000"/>
              </a:lnSpc>
            </a:pPr>
            <a:r>
              <a:rPr lang="ru-RU" dirty="0"/>
              <a:t>        3.1 Первый подход………………………………………………………………………………………….7</a:t>
            </a:r>
          </a:p>
          <a:p>
            <a:pPr>
              <a:lnSpc>
                <a:spcPct val="200000"/>
              </a:lnSpc>
            </a:pPr>
            <a:r>
              <a:rPr lang="ru-RU" dirty="0"/>
              <a:t>        3.2 Второй подход…………………………………………………………………………………………..8</a:t>
            </a:r>
          </a:p>
          <a:p>
            <a:pPr>
              <a:lnSpc>
                <a:spcPct val="200000"/>
              </a:lnSpc>
            </a:pPr>
            <a:r>
              <a:rPr lang="ru-RU" dirty="0"/>
              <a:t>4) Результаты экспериментов…………………………………………………………………………………9</a:t>
            </a:r>
          </a:p>
          <a:p>
            <a:pPr>
              <a:lnSpc>
                <a:spcPct val="200000"/>
              </a:lnSpc>
            </a:pPr>
            <a:r>
              <a:rPr lang="ru-RU" dirty="0"/>
              <a:t>5) Заключение………………………………………………………………………………………………………..10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7179" y="197709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Содержание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6608" y="197701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Введение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873431" y="1884240"/>
            <a:ext cx="84113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Как можно легко отметить, большинство реальных изображений показывают какое-то искажение перспективы. Учитывая набор параллельных линий в трехмерном (3D) пространстве, они будут сходиться к одной точке на плоскости изображения, называемой точкой отклонения. Знание точек исчезновения является важным шагом на пути к 3D-интерпретации, позволяющим получить значимую информацию о реальной сцене (например, глубину, размеры объекта и т. д.).</a:t>
            </a:r>
          </a:p>
          <a:p>
            <a:endParaRPr lang="ru-RU" dirty="0"/>
          </a:p>
          <a:p>
            <a:r>
              <a:rPr lang="ru-RU" sz="2000" b="1" dirty="0"/>
              <a:t>Задачи: </a:t>
            </a:r>
            <a:r>
              <a:rPr lang="ru-RU" dirty="0"/>
              <a:t>Провести анализ методов обнаружения исчезающих точек и выявление новых подходов.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ED425-8C26-43F1-AF6C-84EA31A1439B}"/>
              </a:ext>
            </a:extLst>
          </p:cNvPr>
          <p:cNvSpPr txBox="1"/>
          <p:nvPr/>
        </p:nvSpPr>
        <p:spPr>
          <a:xfrm>
            <a:off x="3374071" y="2313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Elektra Text Pro"/>
              </a:rPr>
              <a:t>Подходы,</a:t>
            </a:r>
            <a:r>
              <a:rPr lang="en-US" sz="2400" dirty="0">
                <a:solidFill>
                  <a:schemeClr val="bg1"/>
                </a:solidFill>
                <a:latin typeface="Elektra Text Pro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Elektra Text Pro"/>
              </a:rPr>
              <a:t>основанные на сфере Гаусса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7580-E6FE-433E-A4EB-6BED05403646}"/>
              </a:ext>
            </a:extLst>
          </p:cNvPr>
          <p:cNvSpPr txBox="1"/>
          <p:nvPr/>
        </p:nvSpPr>
        <p:spPr>
          <a:xfrm>
            <a:off x="881447" y="1305341"/>
            <a:ext cx="39129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Методы, основанные на гауссовской сфере, впервые введенные Барнардом, используют сферу единичного радиуса, центрированную в оптическом центре, в качестве пространства накопления. Для каждого сегмента линии, обнаруженного на плоскости изображения, рассматривается интерпретация, определяемая сегментом и оптическим центром. Эта плоскость будет пересекать Гауссову сферу, образуя большой круг, то есть окружность, на которой накапливаются голоса.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3554BF-27DB-45EA-87B3-034D2286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2" y="1549469"/>
            <a:ext cx="5058164" cy="37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5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Преимущество метода Барнарда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0EA3-2263-42CD-AC51-069F97C4F371}"/>
              </a:ext>
            </a:extLst>
          </p:cNvPr>
          <p:cNvSpPr txBox="1"/>
          <p:nvPr/>
        </p:nvSpPr>
        <p:spPr>
          <a:xfrm>
            <a:off x="2195264" y="1361883"/>
            <a:ext cx="8089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 Главное преимущество метода Барнарда заключается в том, что он способен представлять как конечные, так и бесконечные точки схода. Тем не менее, у него также есть несколько ограничений. Поскольку регулярное квантование в 0 и p не генерирует ячейки одинаковой поверхности, подсчет голосов на гауссовской сфере должен основываться на той или иной форме статистического подхода, который учитывает различные области.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3E129-83A1-48E6-8131-D341AB6F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205" y="3871784"/>
            <a:ext cx="7051589" cy="20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37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Подходы в полярном пространстве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полярном пространстве параметров точки в плоскости изображения отображаются на синусоиды в соответствии со следующим уравнениями: на линиях. Эта характеристика будет использована в методе, который мы опишем в следующем разделе.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B2735F-EC8F-441C-AB8A-B0CCF008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084" y="2529282"/>
            <a:ext cx="560880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684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Первый подход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D8660-82C1-445C-B643-C87DED182AFA}"/>
              </a:ext>
            </a:extLst>
          </p:cNvPr>
          <p:cNvSpPr txBox="1"/>
          <p:nvPr/>
        </p:nvSpPr>
        <p:spPr>
          <a:xfrm>
            <a:off x="1308683" y="1803632"/>
            <a:ext cx="9903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Этот метод использует статистический подход для поиска синусной кривой, соответствующей точке исчезновения в пространстве полярных параметров. По сути, пара параметров (</a:t>
            </a:r>
            <a:r>
              <a:rPr lang="ru-RU" dirty="0" err="1"/>
              <a:t>xo</a:t>
            </a:r>
            <a:r>
              <a:rPr lang="ru-RU" dirty="0"/>
              <a:t>, </a:t>
            </a:r>
            <a:r>
              <a:rPr lang="ru-RU" dirty="0" err="1"/>
              <a:t>yo</a:t>
            </a:r>
            <a:r>
              <a:rPr lang="ru-RU" dirty="0"/>
              <a:t>), представляющих точку, оценивается с помощью метода наименьшего квадрата. Подход заключается в минимизации функциональности: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2299D2-FAEE-45F9-91FC-AE50C0EB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86" y="3735056"/>
            <a:ext cx="8674775" cy="861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08AC1-2D91-465B-B6B8-CD1674646CE3}"/>
              </a:ext>
            </a:extLst>
          </p:cNvPr>
          <p:cNvSpPr txBox="1"/>
          <p:nvPr/>
        </p:nvSpPr>
        <p:spPr>
          <a:xfrm>
            <a:off x="4222569" y="4596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72E7FC-6210-4A11-9F64-0BC96FF29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1" y="5024134"/>
            <a:ext cx="9385791" cy="6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4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Второй подход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94B8C-D675-4028-9E7D-3BD205A63D67}"/>
              </a:ext>
            </a:extLst>
          </p:cNvPr>
          <p:cNvSpPr txBox="1"/>
          <p:nvPr/>
        </p:nvSpPr>
        <p:spPr>
          <a:xfrm>
            <a:off x="7249539" y="1582340"/>
            <a:ext cx="40949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Второй метод работает непосредственно в плоскости изображения, которая используется в качестве пространства накопления для конкретной версии преобразования Хау. Алгоритм состоит из следующих шагов. Во-первых, операция обнаружения краев выполняется на исходном изображении через изотропный оператор, который состоит из следующих двух масок 3x3 (одна для горизонтального и одна для вертикального компонента)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2CEA5-5D4E-45C0-B07A-BAEB7052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4" y="1770492"/>
            <a:ext cx="542591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937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55366"/>
            <a:ext cx="789867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  <a:latin typeface="Elektra Text Pro" panose="02000503030000020004" pitchFamily="50" charset="-52"/>
              </a:rPr>
              <a:t>Результаты экспериментов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B0008-5512-431F-8D57-B414F3F8BD40}"/>
              </a:ext>
            </a:extLst>
          </p:cNvPr>
          <p:cNvSpPr txBox="1"/>
          <p:nvPr/>
        </p:nvSpPr>
        <p:spPr>
          <a:xfrm>
            <a:off x="1907179" y="1318054"/>
            <a:ext cx="84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BB2DE-3C0C-4C04-BB5E-D6150A9835F2}"/>
              </a:ext>
            </a:extLst>
          </p:cNvPr>
          <p:cNvSpPr txBox="1"/>
          <p:nvPr/>
        </p:nvSpPr>
        <p:spPr>
          <a:xfrm>
            <a:off x="1079157" y="1318054"/>
            <a:ext cx="41024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разделе мы представим некоторые экспериментальные </a:t>
            </a:r>
            <a:r>
              <a:rPr lang="ru-RU" dirty="0" err="1"/>
              <a:t>результы</a:t>
            </a:r>
            <a:r>
              <a:rPr lang="ru-RU" dirty="0"/>
              <a:t>, полученные в результате применения предлагаемых мета-образов к реальным изображениям. Такие результаты, однако, не должны рассматриваться как таковые, а скорее как отправные точки для большего. Например, поиск точки исчезновения в пространстве параметров (</a:t>
            </a:r>
            <a:r>
              <a:rPr lang="ru-RU" dirty="0" err="1"/>
              <a:t>x,y</a:t>
            </a:r>
            <a:r>
              <a:rPr lang="ru-RU" dirty="0"/>
              <a:t>) может быть использован в качестве первого этапа для выбора "кандидата" прямых линий в </a:t>
            </a:r>
            <a:r>
              <a:rPr lang="ru-RU" dirty="0" err="1"/>
              <a:t>image</a:t>
            </a:r>
            <a:r>
              <a:rPr lang="ru-RU" dirty="0"/>
              <a:t>, которые затем могут быть рассмотрены в технике операции в полярном пространстве.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FCBFE-E644-4B6A-BCE6-2EAE624F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3733"/>
            <a:ext cx="5401524" cy="38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99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637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Yaroslav</cp:lastModifiedBy>
  <cp:revision>35</cp:revision>
  <dcterms:created xsi:type="dcterms:W3CDTF">2016-03-09T10:31:39Z</dcterms:created>
  <dcterms:modified xsi:type="dcterms:W3CDTF">2024-05-16T12:04:35Z</dcterms:modified>
</cp:coreProperties>
</file>