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8A05D3-C833-4822-B942-54F127E20656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70A6C8-B1FB-4C52-80CC-6D9B5F46AC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3124200"/>
            <a:ext cx="6694512" cy="1894362"/>
          </a:xfrm>
        </p:spPr>
        <p:txBody>
          <a:bodyPr>
            <a:normAutofit fontScale="90000"/>
          </a:bodyPr>
          <a:lstStyle/>
          <a:p>
            <a:r>
              <a:rPr lang="uk-UA" dirty="0"/>
              <a:t>Розробка </a:t>
            </a:r>
            <a:r>
              <a:rPr lang="uk-UA" dirty="0" err="1"/>
              <a:t>застосунку</a:t>
            </a:r>
            <a:r>
              <a:rPr lang="uk-UA" dirty="0"/>
              <a:t> </a:t>
            </a:r>
            <a:r>
              <a:rPr lang="uk-UA" dirty="0" err="1"/>
              <a:t>Месенджер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Користувацький інтерфейс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3" y="1600200"/>
            <a:ext cx="7615474" cy="4525963"/>
          </a:xfrm>
        </p:spPr>
      </p:pic>
    </p:spTree>
    <p:extLst>
      <p:ext uri="{BB962C8B-B14F-4D97-AF65-F5344CB8AC3E}">
        <p14:creationId xmlns:p14="http://schemas.microsoft.com/office/powerpoint/2010/main" val="2315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Розробка програмного </a:t>
            </a:r>
            <a:r>
              <a:rPr lang="uk-UA" dirty="0" err="1" smtClean="0"/>
              <a:t>застосунку</a:t>
            </a:r>
            <a:r>
              <a:rPr lang="uk-UA" dirty="0" smtClean="0"/>
              <a:t>, в тому числі і </a:t>
            </a:r>
            <a:r>
              <a:rPr lang="uk-UA" dirty="0" err="1" smtClean="0"/>
              <a:t>веб</a:t>
            </a:r>
            <a:r>
              <a:rPr lang="uk-UA" dirty="0" smtClean="0"/>
              <a:t> </a:t>
            </a:r>
            <a:r>
              <a:rPr lang="uk-UA" dirty="0" err="1" smtClean="0"/>
              <a:t>застосунку</a:t>
            </a:r>
            <a:r>
              <a:rPr lang="uk-UA" dirty="0" smtClean="0"/>
              <a:t>, завжди є довготривалою роботою. Тож завжди актуальною проблемою є проблема пришвидшення розробки </a:t>
            </a:r>
            <a:r>
              <a:rPr lang="uk-UA" dirty="0" err="1" smtClean="0"/>
              <a:t>застосунків</a:t>
            </a:r>
            <a:r>
              <a:rPr lang="uk-UA" dirty="0" smtClean="0"/>
              <a:t>. Дослідження проводиться на прикладі розробки </a:t>
            </a:r>
            <a:r>
              <a:rPr lang="uk-UA" dirty="0" err="1" smtClean="0"/>
              <a:t>застосунку</a:t>
            </a:r>
            <a:r>
              <a:rPr lang="uk-UA" dirty="0" smtClean="0"/>
              <a:t> </a:t>
            </a:r>
            <a:r>
              <a:rPr lang="uk-UA" dirty="0" err="1" smtClean="0"/>
              <a:t>Месенджер</a:t>
            </a:r>
            <a:r>
              <a:rPr lang="uk-UA" dirty="0" smtClean="0"/>
              <a:t> із порівнянням поширених проблем у </a:t>
            </a:r>
            <a:r>
              <a:rPr lang="uk-UA" dirty="0" err="1" smtClean="0"/>
              <a:t>веб</a:t>
            </a:r>
            <a:r>
              <a:rPr lang="uk-UA" dirty="0" smtClean="0"/>
              <a:t> </a:t>
            </a:r>
            <a:r>
              <a:rPr lang="uk-UA" dirty="0" err="1" smtClean="0"/>
              <a:t>застосунках</a:t>
            </a:r>
            <a:r>
              <a:rPr lang="uk-UA" dirty="0" smtClean="0"/>
              <a:t> – безпекою.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8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Метою дипломної роботи є дослідження сучасних технологій </a:t>
            </a:r>
            <a:r>
              <a:rPr lang="uk-UA" dirty="0" err="1"/>
              <a:t>веб</a:t>
            </a:r>
            <a:r>
              <a:rPr lang="uk-UA" dirty="0"/>
              <a:t> програмування та розробка </a:t>
            </a:r>
            <a:r>
              <a:rPr lang="uk-UA" dirty="0" err="1"/>
              <a:t>веб</a:t>
            </a:r>
            <a:r>
              <a:rPr lang="uk-UA" dirty="0"/>
              <a:t> </a:t>
            </a:r>
            <a:r>
              <a:rPr lang="uk-UA" dirty="0" err="1"/>
              <a:t>застосунку</a:t>
            </a:r>
            <a:r>
              <a:rPr lang="uk-UA" dirty="0"/>
              <a:t> </a:t>
            </a:r>
            <a:r>
              <a:rPr lang="uk-UA" dirty="0" err="1"/>
              <a:t>Месенджер</a:t>
            </a:r>
            <a:r>
              <a:rPr lang="uk-UA" dirty="0"/>
              <a:t> засобами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uk-UA" dirty="0"/>
              <a:t>C# </a:t>
            </a:r>
            <a:r>
              <a:rPr lang="uk-UA" dirty="0" smtClean="0"/>
              <a:t>ASP.NET.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8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дослідити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веб-</a:t>
            </a:r>
            <a:r>
              <a:rPr lang="ru-RU" dirty="0" err="1"/>
              <a:t>застосунки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проаналізувати</a:t>
            </a:r>
            <a:r>
              <a:rPr lang="ru-RU" dirty="0"/>
              <a:t> </a:t>
            </a:r>
            <a:r>
              <a:rPr lang="ru-RU" dirty="0" err="1"/>
              <a:t>архітектурні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ASP.NET.</a:t>
            </a:r>
          </a:p>
        </p:txBody>
      </p:sp>
    </p:spTree>
    <p:extLst>
      <p:ext uri="{BB962C8B-B14F-4D97-AF65-F5344CB8AC3E}">
        <p14:creationId xmlns:p14="http://schemas.microsoft.com/office/powerpoint/2010/main" val="2759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Об’єкт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uk-UA" dirty="0"/>
              <a:t>Об’єктом дослідження є </a:t>
            </a:r>
            <a:r>
              <a:rPr lang="uk-UA" dirty="0" err="1"/>
              <a:t>веб</a:t>
            </a:r>
            <a:r>
              <a:rPr lang="uk-UA" dirty="0"/>
              <a:t> </a:t>
            </a:r>
            <a:r>
              <a:rPr lang="uk-UA" dirty="0" err="1"/>
              <a:t>застосунок</a:t>
            </a:r>
            <a:r>
              <a:rPr lang="uk-UA" dirty="0"/>
              <a:t> на основі ASP.NET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5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Предмет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Предметом дослідження є нововведення та новітні технології, що були продемонстровані у зазначених технологіях/</a:t>
            </a:r>
            <a:r>
              <a:rPr lang="uk-UA" dirty="0" err="1"/>
              <a:t>фреймворках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9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Методом дослідження є системний аналіз і синтез знань щодо особливостей розробки </a:t>
            </a:r>
            <a:r>
              <a:rPr lang="uk-UA" dirty="0" err="1"/>
              <a:t>веб</a:t>
            </a:r>
            <a:r>
              <a:rPr lang="uk-UA" dirty="0"/>
              <a:t> </a:t>
            </a:r>
            <a:r>
              <a:rPr lang="uk-UA" dirty="0" err="1"/>
              <a:t>застосунків</a:t>
            </a:r>
            <a:r>
              <a:rPr lang="uk-UA" dirty="0"/>
              <a:t> на основі ASP.NET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 </a:t>
            </a:r>
            <a:r>
              <a:rPr lang="uk-UA" dirty="0" err="1" smtClean="0"/>
              <a:t>застосунку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Платформа </a:t>
            </a:r>
            <a:r>
              <a:rPr lang="en-US" dirty="0" smtClean="0"/>
              <a:t>ASP.NET </a:t>
            </a:r>
            <a:r>
              <a:rPr lang="uk-UA" dirty="0" smtClean="0"/>
              <a:t>надає чудовий шаблон для </a:t>
            </a:r>
            <a:r>
              <a:rPr lang="en-US" dirty="0" smtClean="0"/>
              <a:t>MVC </a:t>
            </a:r>
            <a:r>
              <a:rPr lang="uk-UA" dirty="0" err="1" smtClean="0"/>
              <a:t>застосунків</a:t>
            </a:r>
            <a:r>
              <a:rPr lang="uk-UA" dirty="0" smtClean="0"/>
              <a:t>, тож заради </a:t>
            </a:r>
            <a:r>
              <a:rPr lang="uk-UA" dirty="0" err="1" smtClean="0"/>
              <a:t>наглядності</a:t>
            </a:r>
            <a:r>
              <a:rPr lang="uk-UA" dirty="0" smtClean="0"/>
              <a:t> було обрано саме </a:t>
            </a:r>
            <a:r>
              <a:rPr lang="en-US" dirty="0" smtClean="0"/>
              <a:t>MVC </a:t>
            </a:r>
            <a:r>
              <a:rPr lang="uk-UA" dirty="0" smtClean="0"/>
              <a:t>шаблон проектування. А платформа </a:t>
            </a:r>
            <a:r>
              <a:rPr lang="en-US" dirty="0" smtClean="0"/>
              <a:t>ASP.NET Core </a:t>
            </a:r>
            <a:r>
              <a:rPr lang="uk-UA" dirty="0" smtClean="0"/>
              <a:t>розширює готовий функціонал до стандартної із можливостями розширення авторизації і легке розширення функціоналу обробки </a:t>
            </a:r>
            <a:r>
              <a:rPr lang="uk-UA" dirty="0" err="1" smtClean="0"/>
              <a:t>веб</a:t>
            </a:r>
            <a:r>
              <a:rPr lang="uk-UA" dirty="0" smtClean="0"/>
              <a:t> запитів.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7171998" cy="4515702"/>
          </a:xfrm>
        </p:spPr>
      </p:pic>
    </p:spTree>
    <p:extLst>
      <p:ext uri="{BB962C8B-B14F-4D97-AF65-F5344CB8AC3E}">
        <p14:creationId xmlns:p14="http://schemas.microsoft.com/office/powerpoint/2010/main" val="6822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</TotalTime>
  <Words>176</Words>
  <Application>Microsoft Office PowerPoint</Application>
  <PresentationFormat>Экран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Розробка застосунку Месенджер</vt:lpstr>
      <vt:lpstr>Актуальність дослідження</vt:lpstr>
      <vt:lpstr>Мета дослідження</vt:lpstr>
      <vt:lpstr>Завдання дослідження</vt:lpstr>
      <vt:lpstr>Об’єкт дослідження</vt:lpstr>
      <vt:lpstr>Предмет дослідження</vt:lpstr>
      <vt:lpstr>Методи дослідження</vt:lpstr>
      <vt:lpstr>Архітектура застосунку</vt:lpstr>
      <vt:lpstr>Презентация PowerPoint</vt:lpstr>
      <vt:lpstr>Користувацький інтерфейс</vt:lpstr>
      <vt:lpstr>Запитання?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застосунку Месенджер</dc:title>
  <dc:creator>Yaroslav</dc:creator>
  <cp:lastModifiedBy>Yaroslav</cp:lastModifiedBy>
  <cp:revision>4</cp:revision>
  <dcterms:created xsi:type="dcterms:W3CDTF">2019-04-10T12:48:38Z</dcterms:created>
  <dcterms:modified xsi:type="dcterms:W3CDTF">2019-04-10T13:30:05Z</dcterms:modified>
</cp:coreProperties>
</file>