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FA0-0A1D-4941-AEB9-C1237F1AA6D5}" type="datetimeFigureOut">
              <a:rPr lang="uk-UA" smtClean="0"/>
              <a:t>03.04.2017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617A-FD74-4E97-B977-4F2C220C5C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841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FA0-0A1D-4941-AEB9-C1237F1AA6D5}" type="datetimeFigureOut">
              <a:rPr lang="uk-UA" smtClean="0"/>
              <a:t>03.04.2017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617A-FD74-4E97-B977-4F2C220C5C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4160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FA0-0A1D-4941-AEB9-C1237F1AA6D5}" type="datetimeFigureOut">
              <a:rPr lang="uk-UA" smtClean="0"/>
              <a:t>03.04.2017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617A-FD74-4E97-B977-4F2C220C5C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718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FA0-0A1D-4941-AEB9-C1237F1AA6D5}" type="datetimeFigureOut">
              <a:rPr lang="uk-UA" smtClean="0"/>
              <a:t>03.04.2017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617A-FD74-4E97-B977-4F2C220C5C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408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FA0-0A1D-4941-AEB9-C1237F1AA6D5}" type="datetimeFigureOut">
              <a:rPr lang="uk-UA" smtClean="0"/>
              <a:t>03.04.2017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617A-FD74-4E97-B977-4F2C220C5C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738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FA0-0A1D-4941-AEB9-C1237F1AA6D5}" type="datetimeFigureOut">
              <a:rPr lang="uk-UA" smtClean="0"/>
              <a:t>03.04.2017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617A-FD74-4E97-B977-4F2C220C5C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613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FA0-0A1D-4941-AEB9-C1237F1AA6D5}" type="datetimeFigureOut">
              <a:rPr lang="uk-UA" smtClean="0"/>
              <a:t>03.04.2017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617A-FD74-4E97-B977-4F2C220C5C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859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FA0-0A1D-4941-AEB9-C1237F1AA6D5}" type="datetimeFigureOut">
              <a:rPr lang="uk-UA" smtClean="0"/>
              <a:t>03.04.2017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617A-FD74-4E97-B977-4F2C220C5C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720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FA0-0A1D-4941-AEB9-C1237F1AA6D5}" type="datetimeFigureOut">
              <a:rPr lang="uk-UA" smtClean="0"/>
              <a:t>03.04.2017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617A-FD74-4E97-B977-4F2C220C5C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315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FA0-0A1D-4941-AEB9-C1237F1AA6D5}" type="datetimeFigureOut">
              <a:rPr lang="uk-UA" smtClean="0"/>
              <a:t>03.04.2017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617A-FD74-4E97-B977-4F2C220C5C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561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FA0-0A1D-4941-AEB9-C1237F1AA6D5}" type="datetimeFigureOut">
              <a:rPr lang="uk-UA" smtClean="0"/>
              <a:t>03.04.2017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617A-FD74-4E97-B977-4F2C220C5C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854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02FA0-0A1D-4941-AEB9-C1237F1AA6D5}" type="datetimeFigureOut">
              <a:rPr lang="uk-UA" smtClean="0"/>
              <a:t>03.04.2017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7617A-FD74-4E97-B977-4F2C220C5C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977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				Лайнер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263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31" y="0"/>
            <a:ext cx="9325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5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91965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Широкоэкранный</PresentationFormat>
  <Paragraphs>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    Лайнер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Лайнер</dc:title>
  <dc:creator>Yaroslav</dc:creator>
  <cp:lastModifiedBy>Yaroslav</cp:lastModifiedBy>
  <cp:revision>1</cp:revision>
  <dcterms:created xsi:type="dcterms:W3CDTF">2017-04-03T10:11:12Z</dcterms:created>
  <dcterms:modified xsi:type="dcterms:W3CDTF">2017-04-03T10:12:32Z</dcterms:modified>
</cp:coreProperties>
</file>