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2034" autoAdjust="0"/>
  </p:normalViewPr>
  <p:slideViewPr>
    <p:cSldViewPr snapToGrid="0">
      <p:cViewPr varScale="1">
        <p:scale>
          <a:sx n="65" d="100"/>
          <a:sy n="65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E4307-FF4B-4447-9535-8712A9F4DB33}" type="datetimeFigureOut">
              <a:rPr lang="uk-UA" smtClean="0"/>
              <a:t>26.05.2017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62949-8C3C-414C-BEC9-6CEF3F91B34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903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Розрідженою матрицею називають матрицю, більша частина елементів якої дорівнює нулю. Системи рівнянь з розрідженими матрицями виникають, зокрема, в авіабудуванні, ракетобудуванні, машинному навчанні, пошуку даних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тощо. Вагому роль в таких операціях відіграють розріджені матриці, які дозволяють зберігати лише певну частину даних, тим самим зменшуючи час виконання обчислень та обсяг пам’яті, необхідний для їх збереження.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302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41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це сучасна повнофункціональна реалізація середовища мовою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відкритим вихідним кодом. Pharo є похідним від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Squeak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повторної реалізації класичної Smalltalk-80 системи. Віртуальна машина і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dirty="0" smtClean="0"/>
              <a:t>Опис інструментів середовища я</a:t>
            </a:r>
            <a:r>
              <a:rPr lang="uk-UA" baseline="0" dirty="0" smtClean="0"/>
              <a:t> подав в звіті.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47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мові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всі обчислення проводяться шляхом надсилання повідомлень об'єктам. Існують три типи повідомлень: унарні, бінарні та повідомлення з ключовими словами.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867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Все є об’єктом.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 клас має батьківський клас.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Кожен клас є екземпляром метакласу.</a:t>
            </a:r>
          </a:p>
          <a:p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Метаклас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це клас класу, який створюється неявно, але в якому можна визначати власні методи.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065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який використовується для створення і виконання модульних тестів.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Спискові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ефективні на матрицях з нижчою щільністю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Читання і запис: лідер стандарт з відривом, кращий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lil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Додавання: лідер стандарт, кращий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</a:t>
            </a:r>
          </a:p>
          <a:p>
            <a:pPr marL="228600" indent="-228600">
              <a:buAutoNum type="arabicPeriod"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Множення на число: лідер стандарт, кращий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</a:t>
            </a:r>
          </a:p>
          <a:p>
            <a:pPr marL="228600" indent="-228600">
              <a:buAutoNum type="arabicPeriod"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Множення на матрицю: разом стандарт і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lil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761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90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14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89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65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60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200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14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904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2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8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854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83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72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9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47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19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96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49BD4-033D-40FF-B8D3-8F5A90FCA155}" type="datetimeFigureOut">
              <a:rPr lang="uk-UA" smtClean="0"/>
              <a:t>25.05.2017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496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087" y="678073"/>
            <a:ext cx="9552303" cy="232820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Розріджені матриці в середовищі </a:t>
            </a:r>
            <a:r>
              <a:rPr lang="en-US" dirty="0" smtClean="0"/>
              <a:t>								</a:t>
            </a:r>
            <a:br>
              <a:rPr lang="en-US" dirty="0" smtClean="0"/>
            </a:br>
            <a:r>
              <a:rPr lang="uk-UA" dirty="0" smtClean="0"/>
              <a:t>мовою </a:t>
            </a:r>
            <a:r>
              <a:rPr lang="en-US" dirty="0" smtClean="0"/>
              <a:t>Smalltalk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Виконав студент групи Пмі-31: </a:t>
            </a:r>
          </a:p>
          <a:p>
            <a:r>
              <a:rPr lang="uk-UA" dirty="0" smtClean="0"/>
              <a:t>Кормушин Я.К.</a:t>
            </a:r>
          </a:p>
          <a:p>
            <a:r>
              <a:rPr lang="uk-UA" dirty="0" smtClean="0"/>
              <a:t>Науковий керівник:</a:t>
            </a:r>
          </a:p>
          <a:p>
            <a:r>
              <a:rPr lang="uk-UA" dirty="0" smtClean="0"/>
              <a:t>доц. </a:t>
            </a:r>
            <a:r>
              <a:rPr lang="uk-UA" dirty="0" err="1" smtClean="0"/>
              <a:t>Ярошко</a:t>
            </a:r>
            <a:r>
              <a:rPr lang="uk-UA" dirty="0" smtClean="0"/>
              <a:t> С.А.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35" y="1219200"/>
            <a:ext cx="2782196" cy="9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748" y="2589572"/>
            <a:ext cx="10018713" cy="1752599"/>
          </a:xfrm>
        </p:spPr>
        <p:txBody>
          <a:bodyPr>
            <a:normAutofit/>
          </a:bodyPr>
          <a:lstStyle/>
          <a:p>
            <a:r>
              <a:rPr lang="uk-UA" sz="4800" dirty="0" smtClean="0"/>
              <a:t>Результати</a:t>
            </a:r>
            <a:endParaRPr lang="uk-UA" sz="48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367" y="383459"/>
            <a:ext cx="8481479" cy="616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2078367" y="383459"/>
            <a:ext cx="8481479" cy="616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2078366" y="383459"/>
            <a:ext cx="8481479" cy="616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6"/>
          <a:stretch>
            <a:fillRect/>
          </a:stretch>
        </p:blipFill>
        <p:spPr>
          <a:xfrm>
            <a:off x="2078365" y="396640"/>
            <a:ext cx="8481480" cy="6151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1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37" y="538316"/>
            <a:ext cx="9081060" cy="579857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72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1636710" y="27431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1389140" y="2743199"/>
            <a:ext cx="101138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Дякую за увагу!</a:t>
            </a:r>
            <a:endParaRPr lang="uk-UA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4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537" y="0"/>
            <a:ext cx="10018713" cy="1752599"/>
          </a:xfrm>
        </p:spPr>
        <p:txBody>
          <a:bodyPr/>
          <a:lstStyle/>
          <a:p>
            <a:pPr algn="l"/>
            <a:r>
              <a:rPr lang="uk-UA" dirty="0" smtClean="0"/>
              <a:t>Вступ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03" y="1584762"/>
            <a:ext cx="3812479" cy="266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61" y="2434250"/>
            <a:ext cx="3345783" cy="334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32" y="4831988"/>
            <a:ext cx="4842269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60682" y="-125361"/>
            <a:ext cx="10018713" cy="1752599"/>
          </a:xfrm>
        </p:spPr>
        <p:txBody>
          <a:bodyPr/>
          <a:lstStyle/>
          <a:p>
            <a:r>
              <a:rPr lang="uk-UA" dirty="0" smtClean="0"/>
              <a:t>Список координат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2542" y="1283110"/>
            <a:ext cx="9792929" cy="507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14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42696" y="0"/>
            <a:ext cx="10018713" cy="1752599"/>
          </a:xfrm>
        </p:spPr>
        <p:txBody>
          <a:bodyPr/>
          <a:lstStyle/>
          <a:p>
            <a:r>
              <a:rPr lang="uk-UA" dirty="0" smtClean="0"/>
              <a:t>Колекція списків</a:t>
            </a:r>
            <a:endParaRPr lang="uk-UA" dirty="0"/>
          </a:p>
        </p:txBody>
      </p:sp>
      <p:pic>
        <p:nvPicPr>
          <p:cNvPr id="4" name="Місце для вмісту 3" descr="D:\Downloads\LIL Sparse Matrix Phar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5" y="1563329"/>
            <a:ext cx="10309122" cy="415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42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uk-UA" dirty="0"/>
              <a:t>д</a:t>
            </a:r>
            <a:r>
              <a:rPr lang="uk-UA" dirty="0" smtClean="0"/>
              <a:t>инамічна типізація</a:t>
            </a:r>
            <a:endParaRPr lang="uk-UA" dirty="0"/>
          </a:p>
          <a:p>
            <a:pPr>
              <a:buFontTx/>
              <a:buChar char="-"/>
            </a:pPr>
            <a:r>
              <a:rPr lang="uk-UA" dirty="0"/>
              <a:t>н</a:t>
            </a:r>
            <a:r>
              <a:rPr lang="uk-UA" dirty="0" smtClean="0"/>
              <a:t>аписання коду в реальному часі</a:t>
            </a:r>
            <a:endParaRPr lang="uk-UA" dirty="0"/>
          </a:p>
          <a:p>
            <a:pPr>
              <a:buFontTx/>
              <a:buChar char="-"/>
            </a:pPr>
            <a:r>
              <a:rPr lang="en-US" dirty="0" smtClean="0"/>
              <a:t>open-source</a:t>
            </a:r>
            <a:endParaRPr lang="uk-UA" dirty="0" smtClean="0"/>
          </a:p>
          <a:p>
            <a:pPr>
              <a:buFontTx/>
              <a:buChar char="-"/>
            </a:pPr>
            <a:r>
              <a:rPr lang="uk-UA" dirty="0" err="1" smtClean="0"/>
              <a:t>портабельність</a:t>
            </a:r>
            <a:endParaRPr lang="en-US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06" y="1104306"/>
            <a:ext cx="2782196" cy="9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Надсилання повідомлень</a:t>
            </a:r>
            <a:endParaRPr lang="uk-UA" dirty="0"/>
          </a:p>
        </p:txBody>
      </p:sp>
      <p:pic>
        <p:nvPicPr>
          <p:cNvPr id="10" name="Місце для вмісту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0" y="2060448"/>
            <a:ext cx="9881654" cy="4227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Прямокутник 15"/>
          <p:cNvSpPr/>
          <p:nvPr/>
        </p:nvSpPr>
        <p:spPr>
          <a:xfrm>
            <a:off x="3730752" y="3206497"/>
            <a:ext cx="1499615" cy="39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/>
          <p:cNvSpPr/>
          <p:nvPr/>
        </p:nvSpPr>
        <p:spPr>
          <a:xfrm>
            <a:off x="1786128" y="3206496"/>
            <a:ext cx="1188720" cy="39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2974848" y="3206496"/>
            <a:ext cx="687374" cy="39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0" y="2438399"/>
            <a:ext cx="3615090" cy="2468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530170" y="1173156"/>
            <a:ext cx="2021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/>
              <a:t>Бінарні</a:t>
            </a:r>
            <a:endParaRPr lang="uk-UA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8532640" y="1003966"/>
            <a:ext cx="28286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/>
              <a:t>Ключові слова</a:t>
            </a:r>
            <a:endParaRPr lang="uk-UA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7006" y="1173156"/>
            <a:ext cx="1865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/>
              <a:t>Унарні</a:t>
            </a:r>
            <a:endParaRPr lang="uk-UA" sz="44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942" y="2438399"/>
            <a:ext cx="3272495" cy="2248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066" y="2438399"/>
            <a:ext cx="3036323" cy="2102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9874" y="4690033"/>
            <a:ext cx="3452122" cy="741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2655" y="5753094"/>
            <a:ext cx="3738540" cy="559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210" y="5626472"/>
            <a:ext cx="4501430" cy="717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3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-1037398" y="21385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 smtClean="0"/>
              <a:t>Оголошення класу</a:t>
            </a:r>
            <a:endParaRPr lang="uk-UA" dirty="0"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79987" y="1798379"/>
            <a:ext cx="5701328" cy="1520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-1037398" y="314263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 smtClean="0"/>
              <a:t>Оголошення методу</a:t>
            </a:r>
            <a:endParaRPr lang="uk-UA" dirty="0"/>
          </a:p>
        </p:txBody>
      </p:sp>
      <p:pic>
        <p:nvPicPr>
          <p:cNvPr id="11" name="Місце для вмісту 10" descr="D:\Cloud\Google Диск\University\Coursework\Screenshot 005.png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87" y="4494573"/>
            <a:ext cx="7176619" cy="212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8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-14748"/>
            <a:ext cx="7182465" cy="855406"/>
          </a:xfrm>
        </p:spPr>
        <p:txBody>
          <a:bodyPr/>
          <a:lstStyle/>
          <a:p>
            <a:r>
              <a:rPr lang="uk-UA" dirty="0" smtClean="0"/>
              <a:t>Реалізація: Список координат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 descr="D:\Downloads\COO Sparse Matrix Pharo UML-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840658"/>
            <a:ext cx="10120989" cy="5884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7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6715792" cy="877529"/>
          </a:xfrm>
        </p:spPr>
        <p:txBody>
          <a:bodyPr/>
          <a:lstStyle/>
          <a:p>
            <a:r>
              <a:rPr lang="uk-UA" dirty="0" smtClean="0"/>
              <a:t>Реалізація: Колекція списків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 descr="D:\Downloads\LIL Sparse Matrix Pharo UML-Diagram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877529"/>
            <a:ext cx="10297432" cy="5847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55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992</TotalTime>
  <Words>244</Words>
  <Application>Microsoft Office PowerPoint</Application>
  <PresentationFormat>Широкий екран</PresentationFormat>
  <Paragraphs>41</Paragraphs>
  <Slides>12</Slides>
  <Notes>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Паралакс</vt:lpstr>
      <vt:lpstr>Розріджені матриці в середовищі          мовою Smalltalk</vt:lpstr>
      <vt:lpstr>Вступ</vt:lpstr>
      <vt:lpstr>Список координат</vt:lpstr>
      <vt:lpstr>Колекція списків</vt:lpstr>
      <vt:lpstr>Презентація PowerPoint</vt:lpstr>
      <vt:lpstr>Надсилання повідомлень</vt:lpstr>
      <vt:lpstr>Презентація PowerPoint</vt:lpstr>
      <vt:lpstr>Реалізація: Список координат</vt:lpstr>
      <vt:lpstr>Реалізація: Колекція списків</vt:lpstr>
      <vt:lpstr>Результати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speak Pharo?</dc:title>
  <dc:creator>Кормушин Ярослав</dc:creator>
  <cp:lastModifiedBy>Кормушин Ярослав</cp:lastModifiedBy>
  <cp:revision>36</cp:revision>
  <dcterms:created xsi:type="dcterms:W3CDTF">2017-02-14T21:32:31Z</dcterms:created>
  <dcterms:modified xsi:type="dcterms:W3CDTF">2017-05-26T00:45:50Z</dcterms:modified>
</cp:coreProperties>
</file>