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9" r:id="rId6"/>
    <p:sldId id="270" r:id="rId7"/>
    <p:sldId id="271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2034" autoAdjust="0"/>
  </p:normalViewPr>
  <p:slideViewPr>
    <p:cSldViewPr snapToGrid="0">
      <p:cViewPr varScale="1">
        <p:scale>
          <a:sx n="72" d="100"/>
          <a:sy n="7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E4307-FF4B-4447-9535-8712A9F4DB33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62949-8C3C-414C-BEC9-6CEF3F91B34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903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розрідженій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матриці більша частина елементів рівна 0.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Такі використовуються при розв’язуванні задач за допомогою методу скінченних елементів: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аналізу міцності конструкцій у цивільному та промисловому будівництві, в авіабудуванні, ракетобудуванні,  суднобудуванні.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Програмних реалізацій існує безліч, деякі з них доволі складні для розуміння.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Звичайний текстовий опис матриці обмежений, тому на порятунок приходить графічна репрезентація матриць.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02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410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Roassal</a:t>
            </a:r>
            <a:r>
              <a:rPr lang="en-GB" dirty="0" smtClean="0"/>
              <a:t> – </a:t>
            </a:r>
            <a:r>
              <a:rPr lang="uk-UA" dirty="0" smtClean="0"/>
              <a:t>це </a:t>
            </a:r>
            <a:r>
              <a:rPr lang="uk-UA" dirty="0" err="1" smtClean="0"/>
              <a:t>візуалізаційний</a:t>
            </a:r>
            <a:r>
              <a:rPr lang="uk-UA" dirty="0" smtClean="0"/>
              <a:t> двигун, написаний</a:t>
            </a:r>
            <a:r>
              <a:rPr lang="uk-UA" baseline="0" dirty="0" smtClean="0"/>
              <a:t> на </a:t>
            </a:r>
            <a:r>
              <a:rPr lang="en-GB" baseline="0" dirty="0" err="1" smtClean="0"/>
              <a:t>smalltalk</a:t>
            </a:r>
            <a:r>
              <a:rPr lang="en-GB" baseline="0" dirty="0" smtClean="0"/>
              <a:t>, </a:t>
            </a:r>
            <a:r>
              <a:rPr lang="uk-UA" baseline="0" dirty="0" smtClean="0"/>
              <a:t>для візуалізації та взаємодії з довільними даними.</a:t>
            </a:r>
          </a:p>
          <a:p>
            <a:r>
              <a:rPr lang="uk-UA" baseline="0" dirty="0" smtClean="0"/>
              <a:t>Він визначений в термінах об’єктів та їх зв’язків.</a:t>
            </a:r>
            <a:endParaRPr lang="en-GB" baseline="0" dirty="0" smtClean="0"/>
          </a:p>
          <a:p>
            <a:r>
              <a:rPr lang="en-GB" baseline="0" dirty="0" err="1" smtClean="0"/>
              <a:t>Roassal</a:t>
            </a:r>
            <a:r>
              <a:rPr lang="en-GB" baseline="0" dirty="0" smtClean="0"/>
              <a:t> </a:t>
            </a:r>
            <a:r>
              <a:rPr lang="uk-UA" baseline="0" dirty="0" smtClean="0"/>
              <a:t>будується з виглядів, елементів, форм, взаємодій та анімацій.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Вигляд - це контейнер графічних елементів,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Елемент - це графічне зображення об'єкта,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описує примітивне візуальне зображення, таке як прямокутник, коло, рядок або мітка,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Взаємодія - це певна дія, яку може викликати користувач</a:t>
            </a:r>
            <a:endParaRPr lang="en-GB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2949-8C3C-414C-BEC9-6CEF3F91B34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93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90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14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89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65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602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200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14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90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2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8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854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83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72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9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47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9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96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49BD4-033D-40FF-B8D3-8F5A90FCA155}" type="datetimeFigureOut">
              <a:rPr lang="uk-UA" smtClean="0"/>
              <a:t>15.05.2018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B8680-2E74-4DD4-911B-AC7E950F730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496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4575" y="688706"/>
            <a:ext cx="9552303" cy="23282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Візуалізація розріджених матриць в середовищі </a:t>
            </a:r>
            <a:r>
              <a:rPr lang="en-US" dirty="0" smtClean="0"/>
              <a:t>					</a:t>
            </a:r>
            <a:br>
              <a:rPr lang="en-US" dirty="0" smtClean="0"/>
            </a:br>
            <a:r>
              <a:rPr lang="uk-UA" dirty="0" smtClean="0"/>
              <a:t>мовою </a:t>
            </a:r>
            <a:r>
              <a:rPr lang="en-US" dirty="0" smtClean="0"/>
              <a:t>Smalltalk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Виконав студент групи Пмі-41: </a:t>
            </a:r>
          </a:p>
          <a:p>
            <a:r>
              <a:rPr lang="uk-UA" dirty="0" smtClean="0"/>
              <a:t>Кормушин Я.К.</a:t>
            </a:r>
          </a:p>
          <a:p>
            <a:r>
              <a:rPr lang="uk-UA" dirty="0" smtClean="0"/>
              <a:t>Науковий керівник:</a:t>
            </a:r>
          </a:p>
          <a:p>
            <a:r>
              <a:rPr lang="uk-UA" dirty="0" smtClean="0"/>
              <a:t>доц. </a:t>
            </a:r>
            <a:r>
              <a:rPr lang="uk-UA" dirty="0" err="1" smtClean="0"/>
              <a:t>Ярошко</a:t>
            </a:r>
            <a:r>
              <a:rPr lang="uk-UA" dirty="0" smtClean="0"/>
              <a:t> С.А.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36" y="1314893"/>
            <a:ext cx="2782196" cy="9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11" y="101010"/>
            <a:ext cx="4533717" cy="802758"/>
          </a:xfrm>
        </p:spPr>
        <p:txBody>
          <a:bodyPr/>
          <a:lstStyle/>
          <a:p>
            <a:r>
              <a:rPr lang="uk-UA" dirty="0" smtClean="0"/>
              <a:t>Ребра</a:t>
            </a:r>
            <a:endParaRPr lang="en-GB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Рисунок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6"/>
          <a:stretch/>
        </p:blipFill>
        <p:spPr bwMode="auto">
          <a:xfrm>
            <a:off x="1786270" y="992022"/>
            <a:ext cx="5720316" cy="17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2" b="57447"/>
          <a:stretch/>
        </p:blipFill>
        <p:spPr bwMode="auto">
          <a:xfrm>
            <a:off x="1709960" y="750445"/>
            <a:ext cx="9042340" cy="296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455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968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21"/>
          <a:stretch/>
        </p:blipFill>
        <p:spPr bwMode="auto">
          <a:xfrm>
            <a:off x="1709960" y="3694315"/>
            <a:ext cx="9118650" cy="2980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707090" y="792445"/>
            <a:ext cx="4927626" cy="3220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758496" y="769865"/>
            <a:ext cx="9369166" cy="25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 rotWithShape="1">
          <a:blip r:embed="rId6"/>
          <a:srcRect t="27106"/>
          <a:stretch/>
        </p:blipFill>
        <p:spPr bwMode="auto">
          <a:xfrm>
            <a:off x="1758496" y="3375350"/>
            <a:ext cx="9369166" cy="305734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t="32189"/>
          <a:stretch/>
        </p:blipFill>
        <p:spPr bwMode="auto">
          <a:xfrm>
            <a:off x="1694336" y="736753"/>
            <a:ext cx="9433326" cy="2957562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8"/>
          <a:srcRect t="27417"/>
          <a:stretch/>
        </p:blipFill>
        <p:spPr bwMode="auto">
          <a:xfrm>
            <a:off x="1707089" y="3681130"/>
            <a:ext cx="9542157" cy="275156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30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641" y="186071"/>
            <a:ext cx="4044619" cy="760228"/>
          </a:xfrm>
        </p:spPr>
        <p:txBody>
          <a:bodyPr/>
          <a:lstStyle/>
          <a:p>
            <a:r>
              <a:rPr lang="uk-UA" dirty="0" smtClean="0"/>
              <a:t>Результат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5114260" y="946299"/>
                <a:ext cx="2619857" cy="16179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4260" y="946299"/>
                <a:ext cx="2619857" cy="1617922"/>
              </a:xfrm>
              <a:blipFill>
                <a:blip r:embed="rId2"/>
                <a:stretch>
                  <a:fillRect t="-5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7827" y="3025898"/>
            <a:ext cx="3909503" cy="287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205929" y="2930204"/>
            <a:ext cx="3903833" cy="3066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886"/>
          <a:stretch/>
        </p:blipFill>
        <p:spPr>
          <a:xfrm>
            <a:off x="8237353" y="2639081"/>
            <a:ext cx="3731374" cy="3648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1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537" y="0"/>
            <a:ext cx="10018713" cy="1752599"/>
          </a:xfrm>
        </p:spPr>
        <p:txBody>
          <a:bodyPr/>
          <a:lstStyle/>
          <a:p>
            <a:pPr algn="l"/>
            <a:r>
              <a:rPr lang="uk-UA" dirty="0" smtClean="0"/>
              <a:t>Вступ</a:t>
            </a:r>
            <a:endParaRPr lang="uk-UA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sparse matrix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05" y="2132909"/>
            <a:ext cx="6383449" cy="3307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ÑÐ°Ñ Ð¿Ð¾ÑÑÐºÑ Ð·Ð¾Ð±ÑÐ°Ð¶ÐµÐ½Ñ Ð·Ð° Ð·Ð°Ð¿Ð¸ÑÐ¾Ð¼ &quot;sparse matrix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t="5085" r="16811" b="9606"/>
          <a:stretch/>
        </p:blipFill>
        <p:spPr bwMode="auto">
          <a:xfrm>
            <a:off x="400779" y="1416751"/>
            <a:ext cx="5039833" cy="4997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54" y="1586872"/>
            <a:ext cx="3812479" cy="2665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93" y="1998315"/>
            <a:ext cx="3345783" cy="334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80" y="4775752"/>
            <a:ext cx="4842269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60682" y="-125361"/>
            <a:ext cx="10018713" cy="1752599"/>
          </a:xfrm>
        </p:spPr>
        <p:txBody>
          <a:bodyPr/>
          <a:lstStyle/>
          <a:p>
            <a:r>
              <a:rPr lang="uk-UA" dirty="0" smtClean="0"/>
              <a:t>Список координат</a:t>
            </a:r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0"/>
          <a:stretch/>
        </p:blipFill>
        <p:spPr>
          <a:xfrm>
            <a:off x="749549" y="1403498"/>
            <a:ext cx="10898831" cy="5337544"/>
          </a:xfrm>
        </p:spPr>
      </p:pic>
    </p:spTree>
    <p:extLst>
      <p:ext uri="{BB962C8B-B14F-4D97-AF65-F5344CB8AC3E}">
        <p14:creationId xmlns:p14="http://schemas.microsoft.com/office/powerpoint/2010/main" val="23591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42696" y="0"/>
            <a:ext cx="10018713" cy="1752599"/>
          </a:xfrm>
        </p:spPr>
        <p:txBody>
          <a:bodyPr/>
          <a:lstStyle/>
          <a:p>
            <a:r>
              <a:rPr lang="uk-UA" dirty="0" smtClean="0"/>
              <a:t>Колекція списків</a:t>
            </a:r>
            <a:endParaRPr lang="uk-UA" dirty="0"/>
          </a:p>
        </p:txBody>
      </p:sp>
      <p:pic>
        <p:nvPicPr>
          <p:cNvPr id="4" name="Місце для вмісту 3" descr="D:\Downloads\LIL Sparse Matrix Phar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5" y="1563329"/>
            <a:ext cx="10309122" cy="415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4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714470" cy="67516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Мережа списків</a:t>
            </a:r>
            <a:endParaRPr lang="en-GB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9" y="1477925"/>
            <a:ext cx="10138689" cy="4768132"/>
          </a:xfrm>
        </p:spPr>
      </p:pic>
    </p:spTree>
    <p:extLst>
      <p:ext uri="{BB962C8B-B14F-4D97-AF65-F5344CB8AC3E}">
        <p14:creationId xmlns:p14="http://schemas.microsoft.com/office/powerpoint/2010/main" val="30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3948" y="154172"/>
            <a:ext cx="4033987" cy="855921"/>
          </a:xfrm>
        </p:spPr>
        <p:txBody>
          <a:bodyPr/>
          <a:lstStyle/>
          <a:p>
            <a:r>
              <a:rPr lang="en-GB" dirty="0" err="1" smtClean="0"/>
              <a:t>Roassal</a:t>
            </a:r>
            <a:endParaRPr lang="en-GB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7839" y="1307804"/>
            <a:ext cx="4293696" cy="5064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8" y="1601465"/>
            <a:ext cx="4932067" cy="4353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479" y="260499"/>
            <a:ext cx="4438024" cy="760228"/>
          </a:xfrm>
        </p:spPr>
        <p:txBody>
          <a:bodyPr/>
          <a:lstStyle/>
          <a:p>
            <a:r>
              <a:rPr lang="uk-UA" dirty="0" smtClean="0"/>
              <a:t>Приклад</a:t>
            </a:r>
            <a:endParaRPr lang="en-GB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96632" y="1446029"/>
            <a:ext cx="9461572" cy="5645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v := </a:t>
            </a:r>
            <a:r>
              <a:rPr lang="en-GB" dirty="0" err="1"/>
              <a:t>RTView</a:t>
            </a:r>
            <a:r>
              <a:rPr lang="en-GB" dirty="0"/>
              <a:t> new.</a:t>
            </a:r>
          </a:p>
          <a:p>
            <a:pPr marL="0" indent="0">
              <a:buNone/>
            </a:pPr>
            <a:r>
              <a:rPr lang="en-GB" dirty="0"/>
              <a:t>shape := </a:t>
            </a:r>
            <a:r>
              <a:rPr lang="en-GB" dirty="0" err="1"/>
              <a:t>RTBox</a:t>
            </a:r>
            <a:r>
              <a:rPr lang="en-GB" dirty="0"/>
              <a:t> new 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Color</a:t>
            </a:r>
            <a:r>
              <a:rPr lang="en-GB" dirty="0"/>
              <a:t> blue trans.</a:t>
            </a:r>
          </a:p>
          <a:p>
            <a:pPr marL="0" indent="0">
              <a:buNone/>
            </a:pPr>
            <a:r>
              <a:rPr lang="en-GB" dirty="0"/>
              <a:t>elements := shape </a:t>
            </a:r>
            <a:r>
              <a:rPr lang="en-GB" dirty="0" err="1"/>
              <a:t>elementsOn</a:t>
            </a:r>
            <a:r>
              <a:rPr lang="en-GB" dirty="0"/>
              <a:t>: (1 to: 50).</a:t>
            </a:r>
          </a:p>
          <a:p>
            <a:pPr marL="0" indent="0">
              <a:buNone/>
            </a:pPr>
            <a:r>
              <a:rPr lang="en-GB" dirty="0"/>
              <a:t>v </a:t>
            </a:r>
            <a:r>
              <a:rPr lang="en-GB" dirty="0" err="1"/>
              <a:t>addAll</a:t>
            </a:r>
            <a:r>
              <a:rPr lang="en-GB" dirty="0"/>
              <a:t>: elements.</a:t>
            </a:r>
          </a:p>
          <a:p>
            <a:pPr marL="0" indent="0">
              <a:buNone/>
            </a:pPr>
            <a:r>
              <a:rPr lang="en-GB" dirty="0"/>
              <a:t>elements @ </a:t>
            </a:r>
            <a:r>
              <a:rPr lang="en-GB" dirty="0" err="1"/>
              <a:t>RTPopup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RTEdgeBuilder</a:t>
            </a:r>
            <a:r>
              <a:rPr lang="en-GB" dirty="0"/>
              <a:t> new</a:t>
            </a:r>
          </a:p>
          <a:p>
            <a:pPr marL="0" indent="0">
              <a:buNone/>
            </a:pPr>
            <a:r>
              <a:rPr lang="en-GB" dirty="0"/>
              <a:t>	view: v;</a:t>
            </a:r>
          </a:p>
          <a:p>
            <a:pPr marL="0" indent="0">
              <a:buNone/>
            </a:pPr>
            <a:r>
              <a:rPr lang="en-GB" dirty="0"/>
              <a:t>	objects: (1 to: 50);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connectFrom</a:t>
            </a:r>
            <a:r>
              <a:rPr lang="en-GB" dirty="0"/>
              <a:t>: [ :</a:t>
            </a:r>
            <a:r>
              <a:rPr lang="en-GB" dirty="0" err="1"/>
              <a:t>i</a:t>
            </a:r>
            <a:r>
              <a:rPr lang="en-GB" dirty="0"/>
              <a:t> | </a:t>
            </a:r>
            <a:r>
              <a:rPr lang="en-GB" dirty="0" err="1"/>
              <a:t>i</a:t>
            </a:r>
            <a:r>
              <a:rPr lang="en-GB" dirty="0"/>
              <a:t> // 3 ].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RTTreeLayout</a:t>
            </a:r>
            <a:r>
              <a:rPr lang="en-GB" dirty="0"/>
              <a:t> on: elements.</a:t>
            </a:r>
          </a:p>
          <a:p>
            <a:pPr marL="0" indent="0">
              <a:buNone/>
            </a:pPr>
            <a:r>
              <a:rPr lang="en-GB" dirty="0"/>
              <a:t>v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Рисунок 3" descr="http://agilevisualization.com/AgileVisualization/Roassal/figures/roassalExample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77" y="3050392"/>
            <a:ext cx="5612585" cy="286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91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540" y="101010"/>
            <a:ext cx="5171670" cy="877186"/>
          </a:xfrm>
        </p:spPr>
        <p:txBody>
          <a:bodyPr/>
          <a:lstStyle/>
          <a:p>
            <a:r>
              <a:rPr lang="uk-UA" dirty="0" err="1" smtClean="0"/>
              <a:t>Візуалізатори</a:t>
            </a:r>
            <a:endParaRPr lang="en-GB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0" y="1548698"/>
            <a:ext cx="11384889" cy="4214148"/>
          </a:xfrm>
        </p:spPr>
      </p:pic>
    </p:spTree>
    <p:extLst>
      <p:ext uri="{BB962C8B-B14F-4D97-AF65-F5344CB8AC3E}">
        <p14:creationId xmlns:p14="http://schemas.microsoft.com/office/powerpoint/2010/main" val="9725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581" y="164805"/>
            <a:ext cx="5022815" cy="685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Відображення</a:t>
            </a:r>
            <a:endParaRPr lang="en-GB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548105" y="2585483"/>
            <a:ext cx="10018713" cy="3124201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8672" y="1090761"/>
            <a:ext cx="7823523" cy="4618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60511" y="2345327"/>
            <a:ext cx="9241627" cy="3141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60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1212</TotalTime>
  <Words>218</Words>
  <Application>Microsoft Office PowerPoint</Application>
  <PresentationFormat>Широкий екран</PresentationFormat>
  <Paragraphs>45</Paragraphs>
  <Slides>11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Times New Roman</vt:lpstr>
      <vt:lpstr>Паралакс</vt:lpstr>
      <vt:lpstr>Візуалізація розріджених матриць в середовищі       мовою Smalltalk</vt:lpstr>
      <vt:lpstr>Вступ</vt:lpstr>
      <vt:lpstr>Список координат</vt:lpstr>
      <vt:lpstr>Колекція списків</vt:lpstr>
      <vt:lpstr>Мережа списків</vt:lpstr>
      <vt:lpstr>Roassal</vt:lpstr>
      <vt:lpstr>Приклад</vt:lpstr>
      <vt:lpstr>Візуалізатори</vt:lpstr>
      <vt:lpstr>Відображення</vt:lpstr>
      <vt:lpstr>Ребра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speak Pharo?</dc:title>
  <dc:creator>Кормушин Ярослав</dc:creator>
  <cp:lastModifiedBy>Ярослав Кормушин</cp:lastModifiedBy>
  <cp:revision>52</cp:revision>
  <dcterms:created xsi:type="dcterms:W3CDTF">2017-02-14T21:32:31Z</dcterms:created>
  <dcterms:modified xsi:type="dcterms:W3CDTF">2018-05-14T22:41:00Z</dcterms:modified>
</cp:coreProperties>
</file>