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1"/>
  </p:notesMasterIdLst>
  <p:sldIdLst>
    <p:sldId id="256" r:id="rId2"/>
    <p:sldId id="258" r:id="rId3"/>
    <p:sldId id="259" r:id="rId4"/>
    <p:sldId id="264" r:id="rId5"/>
    <p:sldId id="266" r:id="rId6"/>
    <p:sldId id="260" r:id="rId7"/>
    <p:sldId id="280" r:id="rId8"/>
    <p:sldId id="276" r:id="rId9"/>
    <p:sldId id="281" r:id="rId10"/>
  </p:sldIdLst>
  <p:sldSz cx="12192000" cy="6858000"/>
  <p:notesSz cx="6858000" cy="9144000"/>
  <p:embeddedFontLst>
    <p:embeddedFont>
      <p:font typeface="Abril Fatface" panose="02000503000000020003" pitchFamily="2" charset="0"/>
      <p:regular r:id="rId12"/>
    </p:embeddedFont>
    <p:embeddedFont>
      <p:font typeface="Barlow Condensed" panose="020F0502020204030204" pitchFamily="3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DM Sans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509"/>
  </p:normalViewPr>
  <p:slideViewPr>
    <p:cSldViewPr snapToGrid="0">
      <p:cViewPr varScale="1">
        <p:scale>
          <a:sx n="83" d="100"/>
          <a:sy n="83" d="100"/>
        </p:scale>
        <p:origin x="146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fd02da69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fd02da69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fd02da69d8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fd02da69d8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4" name="Google Shape;1474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rot="2244868">
            <a:off x="5812439" y="-712805"/>
            <a:ext cx="6432771" cy="60247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428750" dist="9525" sx="145000" sy="145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2244597">
            <a:off x="6341452" y="3056777"/>
            <a:ext cx="5767276" cy="571554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428750" dist="9525" sx="145000" sy="145000" algn="ctr" rotWithShape="0">
              <a:schemeClr val="accen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2244920">
            <a:off x="-1057649" y="-1023792"/>
            <a:ext cx="8137089" cy="753025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428750" dist="9525" sx="140000" sy="140000" algn="ctr" rotWithShape="0">
              <a:schemeClr val="accen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2244779">
            <a:off x="10709997" y="5517557"/>
            <a:ext cx="3158722" cy="313028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428750" dist="9525" sx="145000" sy="145000" algn="ctr" rotWithShape="0">
              <a:schemeClr val="accent3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2244899">
            <a:off x="-710842" y="3217435"/>
            <a:ext cx="5669837" cy="57545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428750" dist="9525" sx="140000" sy="140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-1733400" y="-1576575"/>
            <a:ext cx="2977500" cy="29775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428750" dist="9525" sx="145000" sy="145000" algn="ctr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 txBox="1">
            <a:spLocks noGrp="1"/>
          </p:cNvSpPr>
          <p:nvPr>
            <p:ph type="title"/>
          </p:nvPr>
        </p:nvSpPr>
        <p:spPr>
          <a:xfrm>
            <a:off x="720400" y="2117375"/>
            <a:ext cx="8188500" cy="2454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grpSp>
        <p:nvGrpSpPr>
          <p:cNvPr id="23" name="Google Shape;23;p2"/>
          <p:cNvGrpSpPr/>
          <p:nvPr/>
        </p:nvGrpSpPr>
        <p:grpSpPr>
          <a:xfrm>
            <a:off x="-4492350" y="-2781450"/>
            <a:ext cx="21176600" cy="12687750"/>
            <a:chOff x="-4492350" y="-2781450"/>
            <a:chExt cx="21176600" cy="12687750"/>
          </a:xfrm>
        </p:grpSpPr>
        <p:sp>
          <p:nvSpPr>
            <p:cNvPr id="24" name="Google Shape;24;p2"/>
            <p:cNvSpPr/>
            <p:nvPr/>
          </p:nvSpPr>
          <p:spPr>
            <a:xfrm>
              <a:off x="-4492350" y="-2781450"/>
              <a:ext cx="4457700" cy="1268760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2226550" y="-2781300"/>
              <a:ext cx="4457700" cy="1268760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588950" y="-2781450"/>
              <a:ext cx="15369900" cy="278280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253850" y="6858000"/>
              <a:ext cx="15369900" cy="304830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" name="Google Shape;28;p2"/>
          <p:cNvCxnSpPr/>
          <p:nvPr/>
        </p:nvCxnSpPr>
        <p:spPr>
          <a:xfrm>
            <a:off x="447600" y="6553200"/>
            <a:ext cx="11411100" cy="0"/>
          </a:xfrm>
          <a:prstGeom prst="straightConnector1">
            <a:avLst/>
          </a:prstGeom>
          <a:noFill/>
          <a:ln w="285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9" name="Google Shape;29;p2"/>
          <p:cNvGrpSpPr/>
          <p:nvPr/>
        </p:nvGrpSpPr>
        <p:grpSpPr>
          <a:xfrm>
            <a:off x="553762" y="631662"/>
            <a:ext cx="1612367" cy="858303"/>
            <a:chOff x="4935262" y="1546062"/>
            <a:chExt cx="1612367" cy="858303"/>
          </a:xfrm>
        </p:grpSpPr>
        <p:sp>
          <p:nvSpPr>
            <p:cNvPr id="30" name="Google Shape;30;p2"/>
            <p:cNvSpPr/>
            <p:nvPr/>
          </p:nvSpPr>
          <p:spPr>
            <a:xfrm>
              <a:off x="6261148" y="1553119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61148" y="1811278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261148" y="2062474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261148" y="2327690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470955" y="1553119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470955" y="1811278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470955" y="2062474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470955" y="2327690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002990" y="154606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002990" y="1804316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002990" y="205551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02990" y="232063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744736" y="1553119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7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744736" y="1811278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744736" y="2062474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7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744736" y="2327690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7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86578" y="154606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486578" y="1804316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486578" y="205551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486578" y="232063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193515" y="1553119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93515" y="1811278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93515" y="2062474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193515" y="2327690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935262" y="154606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935262" y="1804316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935262" y="205551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35262" y="232063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9964462" y="4555962"/>
            <a:ext cx="1612367" cy="858303"/>
            <a:chOff x="4935262" y="1546062"/>
            <a:chExt cx="1612367" cy="858303"/>
          </a:xfrm>
        </p:grpSpPr>
        <p:sp>
          <p:nvSpPr>
            <p:cNvPr id="59" name="Google Shape;59;p2"/>
            <p:cNvSpPr/>
            <p:nvPr/>
          </p:nvSpPr>
          <p:spPr>
            <a:xfrm>
              <a:off x="6261148" y="1553119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261148" y="1811278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261148" y="2062474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261148" y="2327690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470955" y="1553119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470955" y="1811278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470955" y="2062474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470955" y="2327690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002990" y="154606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002990" y="1804316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002990" y="205551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002990" y="232063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744736" y="1553119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7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744736" y="1811278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744736" y="2062474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7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744736" y="2327690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7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486578" y="154606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5486578" y="1804316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486578" y="205551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486578" y="232063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193515" y="1553119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193515" y="1811278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193515" y="2062474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193515" y="2327690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4935262" y="154606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4935262" y="1804316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935262" y="205551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935262" y="232063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2"/>
          <p:cNvSpPr/>
          <p:nvPr/>
        </p:nvSpPr>
        <p:spPr>
          <a:xfrm>
            <a:off x="223025" y="5025300"/>
            <a:ext cx="11658600" cy="152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-34650" y="1200"/>
            <a:ext cx="12261300" cy="6855600"/>
          </a:xfrm>
          <a:prstGeom prst="frame">
            <a:avLst>
              <a:gd name="adj1" fmla="val 578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 txBox="1">
            <a:spLocks noGrp="1"/>
          </p:cNvSpPr>
          <p:nvPr>
            <p:ph type="subTitle" idx="1"/>
          </p:nvPr>
        </p:nvSpPr>
        <p:spPr>
          <a:xfrm>
            <a:off x="432800" y="5715300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cxnSp>
        <p:nvCxnSpPr>
          <p:cNvPr id="90" name="Google Shape;90;p2"/>
          <p:cNvCxnSpPr/>
          <p:nvPr/>
        </p:nvCxnSpPr>
        <p:spPr>
          <a:xfrm>
            <a:off x="374650" y="6491825"/>
            <a:ext cx="11506200" cy="0"/>
          </a:xfrm>
          <a:prstGeom prst="straightConnector1">
            <a:avLst/>
          </a:prstGeom>
          <a:noFill/>
          <a:ln w="2857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/>
          <p:nvPr/>
        </p:nvSpPr>
        <p:spPr>
          <a:xfrm rot="2244868">
            <a:off x="5812439" y="-712805"/>
            <a:ext cx="6432771" cy="60247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428750" dist="9525" sx="145000" sy="145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4"/>
          <p:cNvSpPr/>
          <p:nvPr/>
        </p:nvSpPr>
        <p:spPr>
          <a:xfrm rot="2244597">
            <a:off x="6341452" y="3056777"/>
            <a:ext cx="5767276" cy="571554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428750" dist="9525" sx="145000" sy="145000" algn="ctr" rotWithShape="0">
              <a:schemeClr val="accen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4"/>
          <p:cNvSpPr/>
          <p:nvPr/>
        </p:nvSpPr>
        <p:spPr>
          <a:xfrm rot="2244920">
            <a:off x="-524249" y="-1023792"/>
            <a:ext cx="8137089" cy="753025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428750" dist="9525" sx="140000" sy="140000" algn="ctr" rotWithShape="0">
              <a:schemeClr val="accen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4"/>
          <p:cNvSpPr/>
          <p:nvPr/>
        </p:nvSpPr>
        <p:spPr>
          <a:xfrm rot="2244779">
            <a:off x="10633797" y="5422307"/>
            <a:ext cx="3158722" cy="313028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428750" dist="9525" sx="145000" sy="145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4"/>
          <p:cNvSpPr/>
          <p:nvPr/>
        </p:nvSpPr>
        <p:spPr>
          <a:xfrm rot="2244899">
            <a:off x="-597870" y="1147334"/>
            <a:ext cx="5669837" cy="873678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428750" dist="9525" sx="140000" sy="140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4"/>
          <p:cNvSpPr/>
          <p:nvPr/>
        </p:nvSpPr>
        <p:spPr>
          <a:xfrm rot="6682023">
            <a:off x="-620920" y="3849205"/>
            <a:ext cx="3894700" cy="431226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428750" dist="9525" sx="145000" sy="145000" algn="ctr" rotWithShape="0">
              <a:schemeClr val="accen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4"/>
          <p:cNvSpPr/>
          <p:nvPr/>
        </p:nvSpPr>
        <p:spPr>
          <a:xfrm>
            <a:off x="-1733400" y="-1576575"/>
            <a:ext cx="2977500" cy="29775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428750" dist="9525" sx="145000" sy="1450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440457" y="1062975"/>
            <a:ext cx="6783900" cy="1180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03" name="Google Shape;103;p4"/>
          <p:cNvSpPr txBox="1">
            <a:spLocks noGrp="1"/>
          </p:cNvSpPr>
          <p:nvPr>
            <p:ph type="body" idx="1"/>
          </p:nvPr>
        </p:nvSpPr>
        <p:spPr>
          <a:xfrm>
            <a:off x="440425" y="2314022"/>
            <a:ext cx="6783900" cy="391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grpSp>
        <p:nvGrpSpPr>
          <p:cNvPr id="104" name="Google Shape;104;p4"/>
          <p:cNvGrpSpPr/>
          <p:nvPr/>
        </p:nvGrpSpPr>
        <p:grpSpPr>
          <a:xfrm>
            <a:off x="-4492350" y="-2781450"/>
            <a:ext cx="21176600" cy="12687750"/>
            <a:chOff x="-4492350" y="-2781450"/>
            <a:chExt cx="21176600" cy="12687750"/>
          </a:xfrm>
        </p:grpSpPr>
        <p:sp>
          <p:nvSpPr>
            <p:cNvPr id="105" name="Google Shape;105;p4"/>
            <p:cNvSpPr/>
            <p:nvPr/>
          </p:nvSpPr>
          <p:spPr>
            <a:xfrm>
              <a:off x="-4492350" y="-2781450"/>
              <a:ext cx="4457700" cy="1268760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12226550" y="-2781300"/>
              <a:ext cx="4457700" cy="1268760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-1588950" y="-2781450"/>
              <a:ext cx="15369900" cy="278280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-1253850" y="6858000"/>
              <a:ext cx="15369900" cy="304830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9" name="Google Shape;109;p4"/>
          <p:cNvCxnSpPr/>
          <p:nvPr/>
        </p:nvCxnSpPr>
        <p:spPr>
          <a:xfrm>
            <a:off x="374650" y="6491825"/>
            <a:ext cx="11506200" cy="0"/>
          </a:xfrm>
          <a:prstGeom prst="straightConnector1">
            <a:avLst/>
          </a:prstGeom>
          <a:noFill/>
          <a:ln w="2857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" name="Google Shape;110;p4"/>
          <p:cNvGrpSpPr/>
          <p:nvPr/>
        </p:nvGrpSpPr>
        <p:grpSpPr>
          <a:xfrm>
            <a:off x="374662" y="292412"/>
            <a:ext cx="1612367" cy="858303"/>
            <a:chOff x="4935262" y="1546062"/>
            <a:chExt cx="1612367" cy="858303"/>
          </a:xfrm>
        </p:grpSpPr>
        <p:sp>
          <p:nvSpPr>
            <p:cNvPr id="111" name="Google Shape;111;p4"/>
            <p:cNvSpPr/>
            <p:nvPr/>
          </p:nvSpPr>
          <p:spPr>
            <a:xfrm>
              <a:off x="6261148" y="1553119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6261148" y="1811278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6261148" y="2062474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6261148" y="2327690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6470955" y="1553119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6470955" y="1811278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6470955" y="2062474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6470955" y="2327690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6002990" y="154606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6002990" y="1804316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6002990" y="205551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6002990" y="232063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744736" y="1553119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7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744736" y="1811278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744736" y="2062474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7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5744736" y="2327690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7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486578" y="154606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486578" y="1804316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486578" y="205551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5486578" y="232063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5193515" y="1553119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5193515" y="1811278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5193515" y="2062474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5193515" y="2327690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4935262" y="154606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4935262" y="1804316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4935262" y="205551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4935262" y="232063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" name="Google Shape;139;p4"/>
          <p:cNvGrpSpPr/>
          <p:nvPr/>
        </p:nvGrpSpPr>
        <p:grpSpPr>
          <a:xfrm>
            <a:off x="10268337" y="5851237"/>
            <a:ext cx="1612367" cy="341891"/>
            <a:chOff x="4935262" y="1546062"/>
            <a:chExt cx="1612367" cy="341891"/>
          </a:xfrm>
        </p:grpSpPr>
        <p:sp>
          <p:nvSpPr>
            <p:cNvPr id="140" name="Google Shape;140;p4"/>
            <p:cNvSpPr/>
            <p:nvPr/>
          </p:nvSpPr>
          <p:spPr>
            <a:xfrm>
              <a:off x="6261148" y="1553119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6261148" y="1811278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6470955" y="1553119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6470955" y="1811278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6002990" y="154606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6002990" y="1804316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5744736" y="1553119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7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5744736" y="1811278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5486578" y="154606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5486578" y="1804316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5193515" y="1553119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5193515" y="1811278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4935262" y="154606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4935262" y="1804316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"/>
          <p:cNvSpPr/>
          <p:nvPr/>
        </p:nvSpPr>
        <p:spPr>
          <a:xfrm rot="2244868">
            <a:off x="5812439" y="-712805"/>
            <a:ext cx="6432771" cy="60247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428750" dist="9525" sx="145000" sy="145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5"/>
          <p:cNvSpPr/>
          <p:nvPr/>
        </p:nvSpPr>
        <p:spPr>
          <a:xfrm rot="2244597">
            <a:off x="6341452" y="3056777"/>
            <a:ext cx="5767276" cy="571554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428750" dist="9525" sx="145000" sy="145000" algn="ctr" rotWithShape="0">
              <a:schemeClr val="accen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5"/>
          <p:cNvSpPr/>
          <p:nvPr/>
        </p:nvSpPr>
        <p:spPr>
          <a:xfrm rot="2244920">
            <a:off x="-1057649" y="-1023792"/>
            <a:ext cx="8137089" cy="753025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428750" dist="9525" sx="140000" sy="140000" algn="ctr" rotWithShape="0">
              <a:schemeClr val="accen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5"/>
          <p:cNvSpPr/>
          <p:nvPr/>
        </p:nvSpPr>
        <p:spPr>
          <a:xfrm rot="2244779">
            <a:off x="10709997" y="5517557"/>
            <a:ext cx="3158722" cy="313028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428750" dist="9525" sx="145000" sy="145000" algn="ctr" rotWithShape="0">
              <a:schemeClr val="accent3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5"/>
          <p:cNvSpPr/>
          <p:nvPr/>
        </p:nvSpPr>
        <p:spPr>
          <a:xfrm rot="2244899">
            <a:off x="-710842" y="3217435"/>
            <a:ext cx="5669837" cy="57545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428750" dist="9525" sx="140000" sy="140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5"/>
          <p:cNvSpPr/>
          <p:nvPr/>
        </p:nvSpPr>
        <p:spPr>
          <a:xfrm>
            <a:off x="-1733400" y="-1576575"/>
            <a:ext cx="2977500" cy="29775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428750" dist="9525" sx="145000" sy="145000" algn="ctr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"/>
          <p:cNvSpPr txBox="1">
            <a:spLocks noGrp="1"/>
          </p:cNvSpPr>
          <p:nvPr>
            <p:ph type="body" idx="1"/>
          </p:nvPr>
        </p:nvSpPr>
        <p:spPr>
          <a:xfrm>
            <a:off x="490775" y="2804557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5"/>
          <p:cNvSpPr txBox="1">
            <a:spLocks noGrp="1"/>
          </p:cNvSpPr>
          <p:nvPr>
            <p:ph type="body" idx="2"/>
          </p:nvPr>
        </p:nvSpPr>
        <p:spPr>
          <a:xfrm>
            <a:off x="4448700" y="2804557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5"/>
          <p:cNvSpPr txBox="1">
            <a:spLocks noGrp="1"/>
          </p:cNvSpPr>
          <p:nvPr>
            <p:ph type="body" idx="3"/>
          </p:nvPr>
        </p:nvSpPr>
        <p:spPr>
          <a:xfrm>
            <a:off x="490775" y="4845616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5"/>
          <p:cNvSpPr txBox="1">
            <a:spLocks noGrp="1"/>
          </p:cNvSpPr>
          <p:nvPr>
            <p:ph type="body" idx="4"/>
          </p:nvPr>
        </p:nvSpPr>
        <p:spPr>
          <a:xfrm>
            <a:off x="4448700" y="4845616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66" name="Google Shape;166;p5"/>
          <p:cNvSpPr txBox="1">
            <a:spLocks noGrp="1"/>
          </p:cNvSpPr>
          <p:nvPr>
            <p:ph type="title"/>
          </p:nvPr>
        </p:nvSpPr>
        <p:spPr>
          <a:xfrm>
            <a:off x="490775" y="2108788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7" name="Google Shape;167;p5"/>
          <p:cNvSpPr txBox="1">
            <a:spLocks noGrp="1"/>
          </p:cNvSpPr>
          <p:nvPr>
            <p:ph type="title" idx="5"/>
          </p:nvPr>
        </p:nvSpPr>
        <p:spPr>
          <a:xfrm>
            <a:off x="4448700" y="2108788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8" name="Google Shape;168;p5"/>
          <p:cNvSpPr txBox="1">
            <a:spLocks noGrp="1"/>
          </p:cNvSpPr>
          <p:nvPr>
            <p:ph type="title" idx="6"/>
          </p:nvPr>
        </p:nvSpPr>
        <p:spPr>
          <a:xfrm>
            <a:off x="490775" y="4149846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9" name="Google Shape;169;p5"/>
          <p:cNvSpPr txBox="1">
            <a:spLocks noGrp="1"/>
          </p:cNvSpPr>
          <p:nvPr>
            <p:ph type="title" idx="7"/>
          </p:nvPr>
        </p:nvSpPr>
        <p:spPr>
          <a:xfrm>
            <a:off x="4448700" y="4149846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70" name="Google Shape;170;p5"/>
          <p:cNvSpPr txBox="1">
            <a:spLocks noGrp="1"/>
          </p:cNvSpPr>
          <p:nvPr>
            <p:ph type="body" idx="8"/>
          </p:nvPr>
        </p:nvSpPr>
        <p:spPr>
          <a:xfrm>
            <a:off x="8406625" y="2804557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71" name="Google Shape;171;p5"/>
          <p:cNvSpPr txBox="1">
            <a:spLocks noGrp="1"/>
          </p:cNvSpPr>
          <p:nvPr>
            <p:ph type="body" idx="9"/>
          </p:nvPr>
        </p:nvSpPr>
        <p:spPr>
          <a:xfrm>
            <a:off x="8406625" y="4845616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72" name="Google Shape;172;p5"/>
          <p:cNvSpPr txBox="1">
            <a:spLocks noGrp="1"/>
          </p:cNvSpPr>
          <p:nvPr>
            <p:ph type="title" idx="13"/>
          </p:nvPr>
        </p:nvSpPr>
        <p:spPr>
          <a:xfrm>
            <a:off x="8406625" y="2108788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73" name="Google Shape;173;p5"/>
          <p:cNvSpPr txBox="1">
            <a:spLocks noGrp="1"/>
          </p:cNvSpPr>
          <p:nvPr>
            <p:ph type="title" idx="14"/>
          </p:nvPr>
        </p:nvSpPr>
        <p:spPr>
          <a:xfrm>
            <a:off x="8406625" y="4149846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grpSp>
        <p:nvGrpSpPr>
          <p:cNvPr id="174" name="Google Shape;174;p5"/>
          <p:cNvGrpSpPr/>
          <p:nvPr/>
        </p:nvGrpSpPr>
        <p:grpSpPr>
          <a:xfrm>
            <a:off x="-4492350" y="-2781450"/>
            <a:ext cx="21176600" cy="12687750"/>
            <a:chOff x="-4492350" y="-2781450"/>
            <a:chExt cx="21176600" cy="12687750"/>
          </a:xfrm>
        </p:grpSpPr>
        <p:sp>
          <p:nvSpPr>
            <p:cNvPr id="175" name="Google Shape;175;p5"/>
            <p:cNvSpPr/>
            <p:nvPr/>
          </p:nvSpPr>
          <p:spPr>
            <a:xfrm>
              <a:off x="-4492350" y="-2781450"/>
              <a:ext cx="4457700" cy="1268760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2226550" y="-2781300"/>
              <a:ext cx="4457700" cy="1268760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-1588950" y="-2781450"/>
              <a:ext cx="15369900" cy="278280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-1253850" y="6858000"/>
              <a:ext cx="15369900" cy="304830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9" name="Google Shape;179;p5"/>
          <p:cNvCxnSpPr/>
          <p:nvPr/>
        </p:nvCxnSpPr>
        <p:spPr>
          <a:xfrm>
            <a:off x="374650" y="6491825"/>
            <a:ext cx="11506200" cy="0"/>
          </a:xfrm>
          <a:prstGeom prst="straightConnector1">
            <a:avLst/>
          </a:prstGeom>
          <a:noFill/>
          <a:ln w="2857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0" name="Google Shape;180;p5"/>
          <p:cNvGrpSpPr/>
          <p:nvPr/>
        </p:nvGrpSpPr>
        <p:grpSpPr>
          <a:xfrm>
            <a:off x="10268337" y="5851237"/>
            <a:ext cx="1612367" cy="341891"/>
            <a:chOff x="4935262" y="1546062"/>
            <a:chExt cx="1612367" cy="341891"/>
          </a:xfrm>
        </p:grpSpPr>
        <p:sp>
          <p:nvSpPr>
            <p:cNvPr id="181" name="Google Shape;181;p5"/>
            <p:cNvSpPr/>
            <p:nvPr/>
          </p:nvSpPr>
          <p:spPr>
            <a:xfrm>
              <a:off x="6261148" y="1553119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6261148" y="1811278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6470955" y="1553119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6470955" y="1811278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6002990" y="154606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6002990" y="1804316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5744736" y="1553119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7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5744736" y="1811278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5486578" y="154606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5486578" y="1804316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5193515" y="1553119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5193515" y="1811278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4935262" y="154606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4935262" y="1804316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" name="Google Shape;195;p5"/>
          <p:cNvGrpSpPr/>
          <p:nvPr/>
        </p:nvGrpSpPr>
        <p:grpSpPr>
          <a:xfrm>
            <a:off x="374662" y="292412"/>
            <a:ext cx="1612367" cy="858303"/>
            <a:chOff x="4935262" y="1546062"/>
            <a:chExt cx="1612367" cy="858303"/>
          </a:xfrm>
        </p:grpSpPr>
        <p:sp>
          <p:nvSpPr>
            <p:cNvPr id="196" name="Google Shape;196;p5"/>
            <p:cNvSpPr/>
            <p:nvPr/>
          </p:nvSpPr>
          <p:spPr>
            <a:xfrm>
              <a:off x="6261148" y="1553119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6261148" y="1811278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6261148" y="2062474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6261148" y="2327690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6470955" y="1553119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6470955" y="1811278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6470955" y="2062474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6470955" y="2327690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6002990" y="154606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6002990" y="1804316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6002990" y="205551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6002990" y="232063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5744736" y="1553119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7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5744736" y="1811278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5744736" y="2062474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7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744736" y="2327690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7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5486578" y="154606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5486578" y="1804316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5486578" y="205551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5486578" y="232063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5193515" y="1553119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5193515" y="1811278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5193515" y="2062474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5193515" y="2327690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4935262" y="154606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4935262" y="1804316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4935262" y="205551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4935262" y="232063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4" name="Google Shape;224;p5"/>
          <p:cNvSpPr txBox="1">
            <a:spLocks noGrp="1"/>
          </p:cNvSpPr>
          <p:nvPr>
            <p:ph type="title" idx="15"/>
          </p:nvPr>
        </p:nvSpPr>
        <p:spPr>
          <a:xfrm>
            <a:off x="568050" y="689688"/>
            <a:ext cx="11055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"/>
          <p:cNvSpPr/>
          <p:nvPr/>
        </p:nvSpPr>
        <p:spPr>
          <a:xfrm rot="2244868">
            <a:off x="5812439" y="-712805"/>
            <a:ext cx="6432771" cy="60247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428750" dist="9525" sx="145000" sy="145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6"/>
          <p:cNvSpPr/>
          <p:nvPr/>
        </p:nvSpPr>
        <p:spPr>
          <a:xfrm rot="2244597">
            <a:off x="6341452" y="3056777"/>
            <a:ext cx="5767276" cy="571554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428750" dist="9525" sx="145000" sy="145000" algn="ctr" rotWithShape="0">
              <a:schemeClr val="accen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6"/>
          <p:cNvSpPr/>
          <p:nvPr/>
        </p:nvSpPr>
        <p:spPr>
          <a:xfrm rot="2244920">
            <a:off x="-524249" y="-1023792"/>
            <a:ext cx="8137089" cy="753025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428750" dist="9525" sx="140000" sy="140000" algn="ctr" rotWithShape="0">
              <a:schemeClr val="accen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6"/>
          <p:cNvSpPr/>
          <p:nvPr/>
        </p:nvSpPr>
        <p:spPr>
          <a:xfrm rot="2244779">
            <a:off x="10633797" y="5422307"/>
            <a:ext cx="3158722" cy="313028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428750" dist="9525" sx="145000" sy="145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6"/>
          <p:cNvSpPr/>
          <p:nvPr/>
        </p:nvSpPr>
        <p:spPr>
          <a:xfrm rot="4794221">
            <a:off x="-883605" y="239657"/>
            <a:ext cx="5669597" cy="87368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428750" dist="9525" sx="140000" sy="140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6"/>
          <p:cNvSpPr/>
          <p:nvPr/>
        </p:nvSpPr>
        <p:spPr>
          <a:xfrm rot="6682023">
            <a:off x="-620920" y="3849205"/>
            <a:ext cx="3894700" cy="431226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428750" dist="9525" sx="145000" sy="145000" algn="ctr" rotWithShape="0">
              <a:schemeClr val="accen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6"/>
          <p:cNvSpPr/>
          <p:nvPr/>
        </p:nvSpPr>
        <p:spPr>
          <a:xfrm>
            <a:off x="-1733400" y="-1576575"/>
            <a:ext cx="2977500" cy="29775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428750" dist="9525" sx="145000" sy="1450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6"/>
          <p:cNvSpPr txBox="1">
            <a:spLocks noGrp="1"/>
          </p:cNvSpPr>
          <p:nvPr>
            <p:ph type="body" idx="1"/>
          </p:nvPr>
        </p:nvSpPr>
        <p:spPr>
          <a:xfrm>
            <a:off x="5453775" y="2413175"/>
            <a:ext cx="5862000" cy="207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35" name="Google Shape;235;p6"/>
          <p:cNvSpPr txBox="1">
            <a:spLocks noGrp="1"/>
          </p:cNvSpPr>
          <p:nvPr>
            <p:ph type="title"/>
          </p:nvPr>
        </p:nvSpPr>
        <p:spPr>
          <a:xfrm>
            <a:off x="5453775" y="1488725"/>
            <a:ext cx="5862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36" name="Google Shape;236;p6"/>
          <p:cNvSpPr/>
          <p:nvPr/>
        </p:nvSpPr>
        <p:spPr>
          <a:xfrm>
            <a:off x="670200" y="874800"/>
            <a:ext cx="4421700" cy="5108400"/>
          </a:xfrm>
          <a:prstGeom prst="frame">
            <a:avLst>
              <a:gd name="adj1" fmla="val 578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" name="Google Shape;237;p6"/>
          <p:cNvGrpSpPr/>
          <p:nvPr/>
        </p:nvGrpSpPr>
        <p:grpSpPr>
          <a:xfrm>
            <a:off x="-4492350" y="-2781450"/>
            <a:ext cx="21176600" cy="12687750"/>
            <a:chOff x="-4492350" y="-2781450"/>
            <a:chExt cx="21176600" cy="12687750"/>
          </a:xfrm>
        </p:grpSpPr>
        <p:sp>
          <p:nvSpPr>
            <p:cNvPr id="238" name="Google Shape;238;p6"/>
            <p:cNvSpPr/>
            <p:nvPr/>
          </p:nvSpPr>
          <p:spPr>
            <a:xfrm>
              <a:off x="-4492350" y="-2781450"/>
              <a:ext cx="4457700" cy="1268760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12226550" y="-2781300"/>
              <a:ext cx="4457700" cy="1268760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-1588950" y="-2781450"/>
              <a:ext cx="15369900" cy="278280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-1253850" y="6858000"/>
              <a:ext cx="15369900" cy="304830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2" name="Google Shape;242;p6"/>
          <p:cNvCxnSpPr/>
          <p:nvPr/>
        </p:nvCxnSpPr>
        <p:spPr>
          <a:xfrm>
            <a:off x="374650" y="6491825"/>
            <a:ext cx="11506200" cy="0"/>
          </a:xfrm>
          <a:prstGeom prst="straightConnector1">
            <a:avLst/>
          </a:prstGeom>
          <a:noFill/>
          <a:ln w="2857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3" name="Google Shape;243;p6"/>
          <p:cNvGrpSpPr/>
          <p:nvPr/>
        </p:nvGrpSpPr>
        <p:grpSpPr>
          <a:xfrm>
            <a:off x="10268337" y="5851237"/>
            <a:ext cx="1612367" cy="341891"/>
            <a:chOff x="4935262" y="1546062"/>
            <a:chExt cx="1612367" cy="341891"/>
          </a:xfrm>
        </p:grpSpPr>
        <p:sp>
          <p:nvSpPr>
            <p:cNvPr id="244" name="Google Shape;244;p6"/>
            <p:cNvSpPr/>
            <p:nvPr/>
          </p:nvSpPr>
          <p:spPr>
            <a:xfrm>
              <a:off x="6261148" y="1553119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6261148" y="1811278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6470955" y="1553119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6470955" y="1811278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6002990" y="154606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6002990" y="1804316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5744736" y="1553119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7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5744736" y="1811278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5486578" y="154606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5486578" y="1804316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5193515" y="1553119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5193515" y="1811278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4935262" y="154606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4935262" y="1804316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8" name="Google Shape;258;p6"/>
          <p:cNvGrpSpPr/>
          <p:nvPr/>
        </p:nvGrpSpPr>
        <p:grpSpPr>
          <a:xfrm>
            <a:off x="10268337" y="273362"/>
            <a:ext cx="1612367" cy="858303"/>
            <a:chOff x="4935262" y="1546062"/>
            <a:chExt cx="1612367" cy="858303"/>
          </a:xfrm>
        </p:grpSpPr>
        <p:sp>
          <p:nvSpPr>
            <p:cNvPr id="259" name="Google Shape;259;p6"/>
            <p:cNvSpPr/>
            <p:nvPr/>
          </p:nvSpPr>
          <p:spPr>
            <a:xfrm>
              <a:off x="6261148" y="1553119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6261148" y="1811278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6261148" y="2062474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6261148" y="2327690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6470955" y="1553119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6470955" y="1811278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6470955" y="2062474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6470955" y="2327690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6002990" y="154606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6002990" y="1804316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6002990" y="205551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6002990" y="232063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5744736" y="1553119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7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5744736" y="1811278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5744736" y="2062474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7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5744736" y="2327690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7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5486578" y="154606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5486578" y="1804316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5486578" y="205551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5486578" y="232063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193515" y="1553119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5193515" y="1811278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5193515" y="2062474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5193515" y="2327690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4935262" y="154606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4935262" y="1804316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4935262" y="205551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4935262" y="232063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7" name="Google Shape;287;p6"/>
          <p:cNvSpPr txBox="1"/>
          <p:nvPr/>
        </p:nvSpPr>
        <p:spPr>
          <a:xfrm rot="5400000">
            <a:off x="-679350" y="64271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8"/>
          <p:cNvSpPr/>
          <p:nvPr/>
        </p:nvSpPr>
        <p:spPr>
          <a:xfrm rot="2244882">
            <a:off x="-16530" y="-1933493"/>
            <a:ext cx="10140398" cy="938409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428750" dist="9525" sx="140000" sy="140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8"/>
          <p:cNvSpPr/>
          <p:nvPr/>
        </p:nvSpPr>
        <p:spPr>
          <a:xfrm rot="2244726">
            <a:off x="11048639" y="4666085"/>
            <a:ext cx="4647568" cy="460573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428750" dist="9525" sx="145000" sy="145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8"/>
          <p:cNvSpPr/>
          <p:nvPr/>
        </p:nvSpPr>
        <p:spPr>
          <a:xfrm rot="2244899">
            <a:off x="-2255220" y="4138184"/>
            <a:ext cx="5669837" cy="873678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428750" dist="9525" sx="140000" sy="140000" algn="ctr" rotWithShape="0">
              <a:schemeClr val="accen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8"/>
          <p:cNvSpPr/>
          <p:nvPr/>
        </p:nvSpPr>
        <p:spPr>
          <a:xfrm rot="6682023">
            <a:off x="4547830" y="-845045"/>
            <a:ext cx="3894700" cy="431226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428750" dist="9525" sx="145000" sy="145000" algn="ctr" rotWithShape="0">
              <a:schemeClr val="accen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8"/>
          <p:cNvSpPr/>
          <p:nvPr/>
        </p:nvSpPr>
        <p:spPr>
          <a:xfrm rot="2244868">
            <a:off x="8365139" y="-1269155"/>
            <a:ext cx="6432771" cy="60247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428750" dist="9525" sx="145000" sy="145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8"/>
          <p:cNvSpPr/>
          <p:nvPr/>
        </p:nvSpPr>
        <p:spPr>
          <a:xfrm>
            <a:off x="-2190600" y="-2033775"/>
            <a:ext cx="2977500" cy="29775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428750" dist="9525" sx="145000" sy="145000" algn="ctr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8"/>
          <p:cNvSpPr/>
          <p:nvPr/>
        </p:nvSpPr>
        <p:spPr>
          <a:xfrm rot="6682023">
            <a:off x="10434280" y="6012955"/>
            <a:ext cx="3894700" cy="431226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428750" dist="9525" sx="145000" sy="145000" algn="ctr" rotWithShape="0">
              <a:schemeClr val="accen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8"/>
          <p:cNvSpPr txBox="1">
            <a:spLocks noGrp="1"/>
          </p:cNvSpPr>
          <p:nvPr>
            <p:ph type="subTitle" idx="1"/>
          </p:nvPr>
        </p:nvSpPr>
        <p:spPr>
          <a:xfrm>
            <a:off x="1238264" y="2096063"/>
            <a:ext cx="97818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800"/>
              <a:buNone/>
              <a:defRPr sz="28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800"/>
              <a:buNone/>
              <a:defRPr sz="28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800"/>
              <a:buNone/>
              <a:defRPr sz="28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800"/>
              <a:buNone/>
              <a:defRPr sz="28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800"/>
              <a:buNone/>
              <a:defRPr sz="28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800"/>
              <a:buNone/>
              <a:defRPr sz="28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800"/>
              <a:buNone/>
              <a:defRPr sz="28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800"/>
              <a:buNone/>
              <a:defRPr sz="2800" b="1"/>
            </a:lvl9pPr>
          </a:lstStyle>
          <a:p>
            <a:endParaRPr/>
          </a:p>
        </p:txBody>
      </p:sp>
      <p:sp>
        <p:nvSpPr>
          <p:cNvPr id="362" name="Google Shape;362;p8"/>
          <p:cNvSpPr txBox="1">
            <a:spLocks noGrp="1"/>
          </p:cNvSpPr>
          <p:nvPr>
            <p:ph type="body" idx="2"/>
          </p:nvPr>
        </p:nvSpPr>
        <p:spPr>
          <a:xfrm>
            <a:off x="1238267" y="2756238"/>
            <a:ext cx="97818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grpSp>
        <p:nvGrpSpPr>
          <p:cNvPr id="363" name="Google Shape;363;p8"/>
          <p:cNvGrpSpPr/>
          <p:nvPr/>
        </p:nvGrpSpPr>
        <p:grpSpPr>
          <a:xfrm>
            <a:off x="-4492350" y="-2781450"/>
            <a:ext cx="21176600" cy="12687750"/>
            <a:chOff x="-4492350" y="-2781450"/>
            <a:chExt cx="21176600" cy="12687750"/>
          </a:xfrm>
        </p:grpSpPr>
        <p:sp>
          <p:nvSpPr>
            <p:cNvPr id="364" name="Google Shape;364;p8"/>
            <p:cNvSpPr/>
            <p:nvPr/>
          </p:nvSpPr>
          <p:spPr>
            <a:xfrm>
              <a:off x="-4492350" y="-2781450"/>
              <a:ext cx="4457700" cy="1268760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12226550" y="-2781300"/>
              <a:ext cx="4457700" cy="1268760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-1588950" y="-2781450"/>
              <a:ext cx="15369900" cy="278280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-1253850" y="6858000"/>
              <a:ext cx="15369900" cy="304830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8" name="Google Shape;368;p8"/>
          <p:cNvSpPr/>
          <p:nvPr/>
        </p:nvSpPr>
        <p:spPr>
          <a:xfrm>
            <a:off x="-34650" y="1200"/>
            <a:ext cx="12261300" cy="6855600"/>
          </a:xfrm>
          <a:prstGeom prst="frame">
            <a:avLst>
              <a:gd name="adj1" fmla="val 578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9" name="Google Shape;369;p8"/>
          <p:cNvCxnSpPr/>
          <p:nvPr/>
        </p:nvCxnSpPr>
        <p:spPr>
          <a:xfrm>
            <a:off x="643475" y="6187025"/>
            <a:ext cx="11008800" cy="0"/>
          </a:xfrm>
          <a:prstGeom prst="straightConnector1">
            <a:avLst/>
          </a:prstGeom>
          <a:noFill/>
          <a:ln w="2857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70" name="Google Shape;370;p8"/>
          <p:cNvGrpSpPr/>
          <p:nvPr/>
        </p:nvGrpSpPr>
        <p:grpSpPr>
          <a:xfrm>
            <a:off x="10039737" y="5546437"/>
            <a:ext cx="1612367" cy="341891"/>
            <a:chOff x="4935262" y="1546062"/>
            <a:chExt cx="1612367" cy="341891"/>
          </a:xfrm>
        </p:grpSpPr>
        <p:sp>
          <p:nvSpPr>
            <p:cNvPr id="371" name="Google Shape;371;p8"/>
            <p:cNvSpPr/>
            <p:nvPr/>
          </p:nvSpPr>
          <p:spPr>
            <a:xfrm>
              <a:off x="6261148" y="1553119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6261148" y="1811278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6470955" y="1553119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6470955" y="1811278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6002990" y="154606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6002990" y="1804316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5744736" y="1553119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7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5744736" y="1811278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5486578" y="154606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5486578" y="1804316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5193515" y="1553119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5193515" y="1811278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4935262" y="154606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4935262" y="1804316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5" name="Google Shape;385;p8"/>
          <p:cNvSpPr txBox="1">
            <a:spLocks noGrp="1"/>
          </p:cNvSpPr>
          <p:nvPr>
            <p:ph type="title"/>
          </p:nvPr>
        </p:nvSpPr>
        <p:spPr>
          <a:xfrm>
            <a:off x="1171938" y="970063"/>
            <a:ext cx="9781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19"/>
          <p:cNvSpPr/>
          <p:nvPr/>
        </p:nvSpPr>
        <p:spPr>
          <a:xfrm rot="2244868">
            <a:off x="5812439" y="-712805"/>
            <a:ext cx="6432771" cy="60247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428750" dist="9525" sx="145000" sy="145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p19"/>
          <p:cNvSpPr/>
          <p:nvPr/>
        </p:nvSpPr>
        <p:spPr>
          <a:xfrm rot="2244597">
            <a:off x="6341452" y="3056777"/>
            <a:ext cx="5767276" cy="571554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428750" dist="9525" sx="145000" sy="145000" algn="ctr" rotWithShape="0">
              <a:schemeClr val="accen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p19"/>
          <p:cNvSpPr/>
          <p:nvPr/>
        </p:nvSpPr>
        <p:spPr>
          <a:xfrm rot="2244920">
            <a:off x="-524249" y="-1023792"/>
            <a:ext cx="8137089" cy="753025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428750" dist="9525" sx="140000" sy="140000" algn="ctr" rotWithShape="0">
              <a:schemeClr val="accen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p19"/>
          <p:cNvSpPr/>
          <p:nvPr/>
        </p:nvSpPr>
        <p:spPr>
          <a:xfrm rot="2244779">
            <a:off x="10633797" y="5422307"/>
            <a:ext cx="3158722" cy="313028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428750" dist="9525" sx="145000" sy="145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Google Shape;951;p19"/>
          <p:cNvSpPr/>
          <p:nvPr/>
        </p:nvSpPr>
        <p:spPr>
          <a:xfrm rot="4794221">
            <a:off x="-883605" y="239657"/>
            <a:ext cx="5669597" cy="87368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428750" dist="9525" sx="140000" sy="140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Google Shape;952;p19"/>
          <p:cNvSpPr/>
          <p:nvPr/>
        </p:nvSpPr>
        <p:spPr>
          <a:xfrm rot="6682023">
            <a:off x="-620920" y="3849205"/>
            <a:ext cx="3894700" cy="431226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428750" dist="9525" sx="145000" sy="145000" algn="ctr" rotWithShape="0">
              <a:schemeClr val="accen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Google Shape;953;p19"/>
          <p:cNvSpPr/>
          <p:nvPr/>
        </p:nvSpPr>
        <p:spPr>
          <a:xfrm>
            <a:off x="-1733400" y="-1576575"/>
            <a:ext cx="2977500" cy="29775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428750" dist="9525" sx="145000" sy="1450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4" name="Google Shape;954;p19"/>
          <p:cNvSpPr txBox="1">
            <a:spLocks noGrp="1"/>
          </p:cNvSpPr>
          <p:nvPr>
            <p:ph type="subTitle" idx="1"/>
          </p:nvPr>
        </p:nvSpPr>
        <p:spPr>
          <a:xfrm>
            <a:off x="1497263" y="2792225"/>
            <a:ext cx="9197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600"/>
              <a:buNone/>
              <a:defRPr sz="26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600"/>
              <a:buNone/>
              <a:defRPr sz="26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600"/>
              <a:buNone/>
              <a:defRPr sz="26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600"/>
              <a:buNone/>
              <a:defRPr sz="26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600"/>
              <a:buNone/>
              <a:defRPr sz="26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600"/>
              <a:buNone/>
              <a:defRPr sz="26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600"/>
              <a:buNone/>
              <a:defRPr sz="26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600"/>
              <a:buNone/>
              <a:defRPr sz="2600" b="1"/>
            </a:lvl9pPr>
          </a:lstStyle>
          <a:p>
            <a:endParaRPr/>
          </a:p>
        </p:txBody>
      </p:sp>
      <p:sp>
        <p:nvSpPr>
          <p:cNvPr id="955" name="Google Shape;955;p19"/>
          <p:cNvSpPr txBox="1">
            <a:spLocks noGrp="1"/>
          </p:cNvSpPr>
          <p:nvPr>
            <p:ph type="title"/>
          </p:nvPr>
        </p:nvSpPr>
        <p:spPr>
          <a:xfrm>
            <a:off x="1497263" y="1859375"/>
            <a:ext cx="91974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956" name="Google Shape;956;p19"/>
          <p:cNvSpPr txBox="1">
            <a:spLocks noGrp="1"/>
          </p:cNvSpPr>
          <p:nvPr>
            <p:ph type="body" idx="2"/>
          </p:nvPr>
        </p:nvSpPr>
        <p:spPr>
          <a:xfrm>
            <a:off x="1497345" y="3657025"/>
            <a:ext cx="9197400" cy="13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grpSp>
        <p:nvGrpSpPr>
          <p:cNvPr id="957" name="Google Shape;957;p19"/>
          <p:cNvGrpSpPr/>
          <p:nvPr/>
        </p:nvGrpSpPr>
        <p:grpSpPr>
          <a:xfrm>
            <a:off x="-4492350" y="-2781450"/>
            <a:ext cx="21176600" cy="12687750"/>
            <a:chOff x="-4492350" y="-2781450"/>
            <a:chExt cx="21176600" cy="12687750"/>
          </a:xfrm>
        </p:grpSpPr>
        <p:sp>
          <p:nvSpPr>
            <p:cNvPr id="958" name="Google Shape;958;p19"/>
            <p:cNvSpPr/>
            <p:nvPr/>
          </p:nvSpPr>
          <p:spPr>
            <a:xfrm>
              <a:off x="-4492350" y="-2781450"/>
              <a:ext cx="4457700" cy="1268760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12226550" y="-2781300"/>
              <a:ext cx="4457700" cy="1268760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-1588950" y="-2781450"/>
              <a:ext cx="15369900" cy="278280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-1253850" y="6858000"/>
              <a:ext cx="15369900" cy="304830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62" name="Google Shape;962;p19"/>
          <p:cNvCxnSpPr/>
          <p:nvPr/>
        </p:nvCxnSpPr>
        <p:spPr>
          <a:xfrm>
            <a:off x="374650" y="6491825"/>
            <a:ext cx="11506200" cy="0"/>
          </a:xfrm>
          <a:prstGeom prst="straightConnector1">
            <a:avLst/>
          </a:prstGeom>
          <a:noFill/>
          <a:ln w="2857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63" name="Google Shape;963;p19"/>
          <p:cNvGrpSpPr/>
          <p:nvPr/>
        </p:nvGrpSpPr>
        <p:grpSpPr>
          <a:xfrm>
            <a:off x="10268337" y="5851237"/>
            <a:ext cx="1612367" cy="341891"/>
            <a:chOff x="4935262" y="1546062"/>
            <a:chExt cx="1612367" cy="341891"/>
          </a:xfrm>
        </p:grpSpPr>
        <p:sp>
          <p:nvSpPr>
            <p:cNvPr id="964" name="Google Shape;964;p19"/>
            <p:cNvSpPr/>
            <p:nvPr/>
          </p:nvSpPr>
          <p:spPr>
            <a:xfrm>
              <a:off x="6261148" y="1553119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6261148" y="1811278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6470955" y="1553119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19"/>
            <p:cNvSpPr/>
            <p:nvPr/>
          </p:nvSpPr>
          <p:spPr>
            <a:xfrm>
              <a:off x="6470955" y="1811278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19"/>
            <p:cNvSpPr/>
            <p:nvPr/>
          </p:nvSpPr>
          <p:spPr>
            <a:xfrm>
              <a:off x="6002990" y="154606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19"/>
            <p:cNvSpPr/>
            <p:nvPr/>
          </p:nvSpPr>
          <p:spPr>
            <a:xfrm>
              <a:off x="6002990" y="1804316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19"/>
            <p:cNvSpPr/>
            <p:nvPr/>
          </p:nvSpPr>
          <p:spPr>
            <a:xfrm>
              <a:off x="5744736" y="1553119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7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19"/>
            <p:cNvSpPr/>
            <p:nvPr/>
          </p:nvSpPr>
          <p:spPr>
            <a:xfrm>
              <a:off x="5744736" y="1811278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19"/>
            <p:cNvSpPr/>
            <p:nvPr/>
          </p:nvSpPr>
          <p:spPr>
            <a:xfrm>
              <a:off x="5486578" y="154606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19"/>
            <p:cNvSpPr/>
            <p:nvPr/>
          </p:nvSpPr>
          <p:spPr>
            <a:xfrm>
              <a:off x="5486578" y="1804316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19"/>
            <p:cNvSpPr/>
            <p:nvPr/>
          </p:nvSpPr>
          <p:spPr>
            <a:xfrm>
              <a:off x="5193515" y="1553119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193515" y="1811278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4935262" y="154606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19"/>
            <p:cNvSpPr/>
            <p:nvPr/>
          </p:nvSpPr>
          <p:spPr>
            <a:xfrm>
              <a:off x="4935262" y="1804316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8" name="Google Shape;978;p19"/>
          <p:cNvGrpSpPr/>
          <p:nvPr/>
        </p:nvGrpSpPr>
        <p:grpSpPr>
          <a:xfrm>
            <a:off x="240062" y="291812"/>
            <a:ext cx="1612367" cy="858303"/>
            <a:chOff x="4935262" y="1546062"/>
            <a:chExt cx="1612367" cy="858303"/>
          </a:xfrm>
        </p:grpSpPr>
        <p:sp>
          <p:nvSpPr>
            <p:cNvPr id="979" name="Google Shape;979;p19"/>
            <p:cNvSpPr/>
            <p:nvPr/>
          </p:nvSpPr>
          <p:spPr>
            <a:xfrm>
              <a:off x="6261148" y="1553119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6261148" y="1811278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19"/>
            <p:cNvSpPr/>
            <p:nvPr/>
          </p:nvSpPr>
          <p:spPr>
            <a:xfrm>
              <a:off x="6261148" y="2062474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19"/>
            <p:cNvSpPr/>
            <p:nvPr/>
          </p:nvSpPr>
          <p:spPr>
            <a:xfrm>
              <a:off x="6261148" y="2327690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6470955" y="1553119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6470955" y="1811278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19"/>
            <p:cNvSpPr/>
            <p:nvPr/>
          </p:nvSpPr>
          <p:spPr>
            <a:xfrm>
              <a:off x="6470955" y="2062474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19"/>
            <p:cNvSpPr/>
            <p:nvPr/>
          </p:nvSpPr>
          <p:spPr>
            <a:xfrm>
              <a:off x="6470955" y="2327690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6002990" y="154606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6002990" y="1804316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6002990" y="205551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6002990" y="232063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5744736" y="1553119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7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5744736" y="1811278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19"/>
            <p:cNvSpPr/>
            <p:nvPr/>
          </p:nvSpPr>
          <p:spPr>
            <a:xfrm>
              <a:off x="5744736" y="2062474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7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19"/>
            <p:cNvSpPr/>
            <p:nvPr/>
          </p:nvSpPr>
          <p:spPr>
            <a:xfrm>
              <a:off x="5744736" y="2327690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7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19"/>
            <p:cNvSpPr/>
            <p:nvPr/>
          </p:nvSpPr>
          <p:spPr>
            <a:xfrm>
              <a:off x="5486578" y="154606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19"/>
            <p:cNvSpPr/>
            <p:nvPr/>
          </p:nvSpPr>
          <p:spPr>
            <a:xfrm>
              <a:off x="5486578" y="1804316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19"/>
            <p:cNvSpPr/>
            <p:nvPr/>
          </p:nvSpPr>
          <p:spPr>
            <a:xfrm>
              <a:off x="5486578" y="205551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19"/>
            <p:cNvSpPr/>
            <p:nvPr/>
          </p:nvSpPr>
          <p:spPr>
            <a:xfrm>
              <a:off x="5486578" y="232063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19"/>
            <p:cNvSpPr/>
            <p:nvPr/>
          </p:nvSpPr>
          <p:spPr>
            <a:xfrm>
              <a:off x="5193515" y="1553119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19"/>
            <p:cNvSpPr/>
            <p:nvPr/>
          </p:nvSpPr>
          <p:spPr>
            <a:xfrm>
              <a:off x="5193515" y="1811278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8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19"/>
            <p:cNvSpPr/>
            <p:nvPr/>
          </p:nvSpPr>
          <p:spPr>
            <a:xfrm>
              <a:off x="5193515" y="2062474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19"/>
            <p:cNvSpPr/>
            <p:nvPr/>
          </p:nvSpPr>
          <p:spPr>
            <a:xfrm>
              <a:off x="5193515" y="2327690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7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0" y="59511"/>
                    <a:pt x="0" y="38337"/>
                  </a:cubicBezTo>
                  <a:cubicBezTo>
                    <a:pt x="0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19"/>
            <p:cNvSpPr/>
            <p:nvPr/>
          </p:nvSpPr>
          <p:spPr>
            <a:xfrm>
              <a:off x="4935262" y="154606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19"/>
            <p:cNvSpPr/>
            <p:nvPr/>
          </p:nvSpPr>
          <p:spPr>
            <a:xfrm>
              <a:off x="4935262" y="1804316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19"/>
            <p:cNvSpPr/>
            <p:nvPr/>
          </p:nvSpPr>
          <p:spPr>
            <a:xfrm>
              <a:off x="4935262" y="205551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19"/>
            <p:cNvSpPr/>
            <p:nvPr/>
          </p:nvSpPr>
          <p:spPr>
            <a:xfrm>
              <a:off x="4935262" y="2320632"/>
              <a:ext cx="76674" cy="76675"/>
            </a:xfrm>
            <a:custGeom>
              <a:avLst/>
              <a:gdLst/>
              <a:ahLst/>
              <a:cxnLst/>
              <a:rect l="l" t="t" r="r" b="b"/>
              <a:pathLst>
                <a:path w="76674" h="76675" extrusionOk="0">
                  <a:moveTo>
                    <a:pt x="76675" y="38338"/>
                  </a:moveTo>
                  <a:cubicBezTo>
                    <a:pt x="76675" y="59511"/>
                    <a:pt x="59511" y="76675"/>
                    <a:pt x="38337" y="76675"/>
                  </a:cubicBezTo>
                  <a:cubicBezTo>
                    <a:pt x="17164" y="76675"/>
                    <a:pt x="-1" y="59511"/>
                    <a:pt x="-1" y="38338"/>
                  </a:cubicBezTo>
                  <a:cubicBezTo>
                    <a:pt x="-1" y="17164"/>
                    <a:pt x="17164" y="0"/>
                    <a:pt x="38337" y="0"/>
                  </a:cubicBezTo>
                  <a:cubicBezTo>
                    <a:pt x="59511" y="0"/>
                    <a:pt x="76675" y="17164"/>
                    <a:pt x="76675" y="38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7" name="Google Shape;1007;p19"/>
          <p:cNvSpPr txBox="1"/>
          <p:nvPr/>
        </p:nvSpPr>
        <p:spPr>
          <a:xfrm rot="5400000">
            <a:off x="-679350" y="64271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DM Sans"/>
              <a:buNone/>
              <a:defRPr sz="5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DM Sans"/>
              <a:buNone/>
              <a:defRPr sz="5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DM Sans"/>
              <a:buNone/>
              <a:defRPr sz="5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DM Sans"/>
              <a:buNone/>
              <a:defRPr sz="5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DM Sans"/>
              <a:buNone/>
              <a:defRPr sz="5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DM Sans"/>
              <a:buNone/>
              <a:defRPr sz="5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DM Sans"/>
              <a:buNone/>
              <a:defRPr sz="5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DM Sans"/>
              <a:buNone/>
              <a:defRPr sz="5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DM Sans"/>
              <a:buNone/>
              <a:defRPr sz="5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○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■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○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■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○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DM Sans"/>
              <a:buChar char="■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4492350" y="-2781450"/>
            <a:ext cx="21176600" cy="12687750"/>
            <a:chOff x="-4492350" y="-2781450"/>
            <a:chExt cx="21176600" cy="12687750"/>
          </a:xfrm>
        </p:grpSpPr>
        <p:sp>
          <p:nvSpPr>
            <p:cNvPr id="11" name="Google Shape;11;p1"/>
            <p:cNvSpPr/>
            <p:nvPr/>
          </p:nvSpPr>
          <p:spPr>
            <a:xfrm>
              <a:off x="-4492350" y="-2781450"/>
              <a:ext cx="4457700" cy="1268760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2226550" y="-2781300"/>
              <a:ext cx="4457700" cy="1268760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-1588950" y="-2781450"/>
              <a:ext cx="15369900" cy="278280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-1253850" y="6858000"/>
              <a:ext cx="15369900" cy="304830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6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21"/>
          <p:cNvSpPr txBox="1">
            <a:spLocks noGrp="1"/>
          </p:cNvSpPr>
          <p:nvPr>
            <p:ph type="subTitle" idx="1"/>
          </p:nvPr>
        </p:nvSpPr>
        <p:spPr>
          <a:xfrm>
            <a:off x="406050" y="5725575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+mj-lt"/>
              </a:rPr>
              <a:t>Valeryanova</a:t>
            </a:r>
            <a:r>
              <a:rPr lang="en-US" dirty="0">
                <a:latin typeface="+mj-lt"/>
              </a:rPr>
              <a:t> Alexandra 2022</a:t>
            </a:r>
            <a:endParaRPr dirty="0">
              <a:latin typeface="+mj-lt"/>
            </a:endParaRPr>
          </a:p>
        </p:txBody>
      </p:sp>
      <p:sp>
        <p:nvSpPr>
          <p:cNvPr id="1024" name="Google Shape;1024;p21"/>
          <p:cNvSpPr/>
          <p:nvPr/>
        </p:nvSpPr>
        <p:spPr>
          <a:xfrm>
            <a:off x="942824" y="3852072"/>
            <a:ext cx="3860669" cy="61200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DM Sans"/>
              </a:rPr>
              <a:t>WEBSITE</a:t>
            </a:r>
            <a:endParaRPr lang="en-US" b="1" i="0" dirty="0"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DM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F2A912-AB65-076C-0469-D8BCCB6CCAAC}"/>
              </a:ext>
            </a:extLst>
          </p:cNvPr>
          <p:cNvSpPr txBox="1"/>
          <p:nvPr/>
        </p:nvSpPr>
        <p:spPr>
          <a:xfrm>
            <a:off x="759417" y="2505670"/>
            <a:ext cx="76226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ARTHOUSE ROOMS</a:t>
            </a:r>
            <a:endParaRPr lang="ru-RU" sz="6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23"/>
          <p:cNvSpPr txBox="1">
            <a:spLocks noGrp="1"/>
          </p:cNvSpPr>
          <p:nvPr>
            <p:ph type="body" idx="1"/>
          </p:nvPr>
        </p:nvSpPr>
        <p:spPr>
          <a:xfrm>
            <a:off x="459874" y="276765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/>
              <a:t>Идея проекта</a:t>
            </a:r>
            <a:endParaRPr dirty="0"/>
          </a:p>
        </p:txBody>
      </p:sp>
      <p:sp>
        <p:nvSpPr>
          <p:cNvPr id="1039" name="Google Shape;1039;p23"/>
          <p:cNvSpPr txBox="1">
            <a:spLocks noGrp="1"/>
          </p:cNvSpPr>
          <p:nvPr>
            <p:ph type="body" idx="2"/>
          </p:nvPr>
        </p:nvSpPr>
        <p:spPr>
          <a:xfrm>
            <a:off x="4387117" y="2899421"/>
            <a:ext cx="1575077" cy="66843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/>
              <a:t>Реализация</a:t>
            </a:r>
            <a:endParaRPr dirty="0"/>
          </a:p>
        </p:txBody>
      </p:sp>
      <p:sp>
        <p:nvSpPr>
          <p:cNvPr id="1040" name="Google Shape;1040;p23"/>
          <p:cNvSpPr txBox="1">
            <a:spLocks noGrp="1"/>
          </p:cNvSpPr>
          <p:nvPr>
            <p:ph type="body" idx="3"/>
          </p:nvPr>
        </p:nvSpPr>
        <p:spPr>
          <a:xfrm>
            <a:off x="490775" y="4845616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/>
              <a:t>Идеи для будущего развития</a:t>
            </a:r>
            <a:endParaRPr dirty="0"/>
          </a:p>
        </p:txBody>
      </p:sp>
      <p:sp>
        <p:nvSpPr>
          <p:cNvPr id="1041" name="Google Shape;1041;p23"/>
          <p:cNvSpPr txBox="1">
            <a:spLocks noGrp="1"/>
          </p:cNvSpPr>
          <p:nvPr>
            <p:ph type="body" idx="4"/>
          </p:nvPr>
        </p:nvSpPr>
        <p:spPr>
          <a:xfrm>
            <a:off x="4598656" y="4845616"/>
            <a:ext cx="1152000" cy="59461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/>
              <a:t>Выводы</a:t>
            </a:r>
            <a:endParaRPr dirty="0"/>
          </a:p>
        </p:txBody>
      </p:sp>
      <p:sp>
        <p:nvSpPr>
          <p:cNvPr id="1042" name="Google Shape;1042;p23"/>
          <p:cNvSpPr txBox="1">
            <a:spLocks noGrp="1"/>
          </p:cNvSpPr>
          <p:nvPr>
            <p:ph type="body" idx="8"/>
          </p:nvPr>
        </p:nvSpPr>
        <p:spPr>
          <a:xfrm>
            <a:off x="8406625" y="2804557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/>
              <a:t>Вспомогательные библиотеки</a:t>
            </a:r>
            <a:endParaRPr dirty="0"/>
          </a:p>
        </p:txBody>
      </p:sp>
      <p:sp>
        <p:nvSpPr>
          <p:cNvPr id="1044" name="Google Shape;1044;p23"/>
          <p:cNvSpPr/>
          <p:nvPr/>
        </p:nvSpPr>
        <p:spPr>
          <a:xfrm>
            <a:off x="568050" y="1952699"/>
            <a:ext cx="1108350" cy="8518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DM Sans"/>
              </a:rPr>
              <a:t>01</a:t>
            </a:r>
          </a:p>
        </p:txBody>
      </p:sp>
      <p:sp>
        <p:nvSpPr>
          <p:cNvPr id="1045" name="Google Shape;1045;p23"/>
          <p:cNvSpPr/>
          <p:nvPr/>
        </p:nvSpPr>
        <p:spPr>
          <a:xfrm>
            <a:off x="4472819" y="1952699"/>
            <a:ext cx="1403675" cy="8518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DM Sans"/>
              </a:rPr>
              <a:t>02</a:t>
            </a:r>
          </a:p>
        </p:txBody>
      </p:sp>
      <p:sp>
        <p:nvSpPr>
          <p:cNvPr id="1046" name="Google Shape;1046;p23"/>
          <p:cNvSpPr/>
          <p:nvPr/>
        </p:nvSpPr>
        <p:spPr>
          <a:xfrm>
            <a:off x="8624675" y="1952700"/>
            <a:ext cx="1415441" cy="8518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DM Sans"/>
              </a:rPr>
              <a:t>03</a:t>
            </a:r>
          </a:p>
        </p:txBody>
      </p:sp>
      <p:sp>
        <p:nvSpPr>
          <p:cNvPr id="1047" name="Google Shape;1047;p23"/>
          <p:cNvSpPr/>
          <p:nvPr/>
        </p:nvSpPr>
        <p:spPr>
          <a:xfrm>
            <a:off x="568050" y="3993775"/>
            <a:ext cx="1497802" cy="8518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DM Sans"/>
              </a:rPr>
              <a:t>04</a:t>
            </a:r>
          </a:p>
        </p:txBody>
      </p:sp>
      <p:sp>
        <p:nvSpPr>
          <p:cNvPr id="1048" name="Google Shape;1048;p23"/>
          <p:cNvSpPr/>
          <p:nvPr/>
        </p:nvSpPr>
        <p:spPr>
          <a:xfrm>
            <a:off x="4448700" y="3993775"/>
            <a:ext cx="1451915" cy="8518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DM Sans"/>
              </a:rPr>
              <a:t>05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24"/>
          <p:cNvSpPr txBox="1">
            <a:spLocks noGrp="1"/>
          </p:cNvSpPr>
          <p:nvPr>
            <p:ph type="body" idx="1"/>
          </p:nvPr>
        </p:nvSpPr>
        <p:spPr>
          <a:xfrm>
            <a:off x="5453775" y="1926132"/>
            <a:ext cx="5862000" cy="391949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5" name="Google Shape;1055;p24"/>
          <p:cNvSpPr txBox="1">
            <a:spLocks noGrp="1"/>
          </p:cNvSpPr>
          <p:nvPr>
            <p:ph type="title"/>
          </p:nvPr>
        </p:nvSpPr>
        <p:spPr>
          <a:xfrm>
            <a:off x="5453775" y="144160"/>
            <a:ext cx="5862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Идея проекта</a:t>
            </a:r>
            <a:endParaRPr dirty="0"/>
          </a:p>
        </p:txBody>
      </p:sp>
      <p:sp>
        <p:nvSpPr>
          <p:cNvPr id="1056" name="Google Shape;1056;p24"/>
          <p:cNvSpPr/>
          <p:nvPr/>
        </p:nvSpPr>
        <p:spPr>
          <a:xfrm>
            <a:off x="1349425" y="2314174"/>
            <a:ext cx="2901026" cy="22296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381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DM Sans"/>
              </a:rPr>
              <a:t>01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9B6D03-8103-95A4-205C-E78F5147D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94" y="1292142"/>
            <a:ext cx="3537146" cy="117779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B239666-2076-C1CC-8765-60DD3F866F1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32732" y="1478706"/>
            <a:ext cx="2249870" cy="8948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282730-62B2-C34F-C84E-8E396D37CB59}"/>
              </a:ext>
            </a:extLst>
          </p:cNvPr>
          <p:cNvSpPr txBox="1"/>
          <p:nvPr/>
        </p:nvSpPr>
        <p:spPr>
          <a:xfrm>
            <a:off x="5405015" y="1650204"/>
            <a:ext cx="55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1)</a:t>
            </a:r>
            <a:endParaRPr lang="ru-RU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F6EDD0-F559-8F74-2269-F396FC6E9061}"/>
              </a:ext>
            </a:extLst>
          </p:cNvPr>
          <p:cNvSpPr txBox="1"/>
          <p:nvPr/>
        </p:nvSpPr>
        <p:spPr>
          <a:xfrm>
            <a:off x="5405015" y="2731620"/>
            <a:ext cx="4629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2)</a:t>
            </a:r>
            <a:r>
              <a:rPr lang="ru-RU" sz="2400" b="1" dirty="0"/>
              <a:t> Нестандартность номеров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F24D53-0B35-7DB6-915E-73ACD6F930F8}"/>
              </a:ext>
            </a:extLst>
          </p:cNvPr>
          <p:cNvSpPr txBox="1"/>
          <p:nvPr/>
        </p:nvSpPr>
        <p:spPr>
          <a:xfrm>
            <a:off x="5405015" y="3664716"/>
            <a:ext cx="6054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3) Желание попробовать что-то новое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29"/>
          <p:cNvSpPr txBox="1">
            <a:spLocks noGrp="1"/>
          </p:cNvSpPr>
          <p:nvPr>
            <p:ph type="title"/>
          </p:nvPr>
        </p:nvSpPr>
        <p:spPr>
          <a:xfrm>
            <a:off x="2281172" y="105799"/>
            <a:ext cx="6052500" cy="144120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/>
              <a:t>Реализация</a:t>
            </a:r>
            <a:endParaRPr sz="6000" dirty="0"/>
          </a:p>
        </p:txBody>
      </p:sp>
      <p:sp>
        <p:nvSpPr>
          <p:cNvPr id="1096" name="Google Shape;1096;p29"/>
          <p:cNvSpPr txBox="1">
            <a:spLocks noGrp="1"/>
          </p:cNvSpPr>
          <p:nvPr>
            <p:ph type="body" idx="1"/>
          </p:nvPr>
        </p:nvSpPr>
        <p:spPr>
          <a:xfrm>
            <a:off x="400288" y="1547000"/>
            <a:ext cx="5949600" cy="4853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/>
            <a:r>
              <a:rPr lang="en-US" sz="2200" dirty="0"/>
              <a:t>python, html, </a:t>
            </a:r>
            <a:r>
              <a:rPr lang="en-US" sz="2200" dirty="0" err="1"/>
              <a:t>css</a:t>
            </a:r>
            <a:r>
              <a:rPr lang="en-US" sz="2200" dirty="0"/>
              <a:t>, </a:t>
            </a:r>
            <a:r>
              <a:rPr lang="en-US" sz="2200" dirty="0" err="1"/>
              <a:t>javascript</a:t>
            </a:r>
            <a:endParaRPr lang="en-US" sz="2200" dirty="0"/>
          </a:p>
          <a:p>
            <a:pPr marL="342900" indent="-342900"/>
            <a:r>
              <a:rPr lang="ru-RU" sz="2200" dirty="0"/>
              <a:t>База данных с 11 таблицами</a:t>
            </a:r>
          </a:p>
          <a:p>
            <a:pPr marL="342900" indent="-342900"/>
            <a:r>
              <a:rPr lang="ru-RU" sz="2200" dirty="0"/>
              <a:t>13 страниц сайта </a:t>
            </a:r>
          </a:p>
          <a:p>
            <a:pPr marL="342900" indent="-342900"/>
            <a:r>
              <a:rPr lang="ru-RU" sz="2200" dirty="0"/>
              <a:t>Отправка клиенту </a:t>
            </a:r>
            <a:r>
              <a:rPr lang="en-US" sz="2200" dirty="0"/>
              <a:t>email </a:t>
            </a:r>
            <a:r>
              <a:rPr lang="ru-RU" sz="2200" dirty="0"/>
              <a:t>с подтверждением бронирования</a:t>
            </a:r>
            <a:endParaRPr lang="en-US" sz="2200" dirty="0"/>
          </a:p>
          <a:p>
            <a:pPr marL="342900" indent="-342900"/>
            <a:r>
              <a:rPr lang="en-US" sz="2200" dirty="0" err="1"/>
              <a:t>python.anywhere</a:t>
            </a:r>
            <a:endParaRPr lang="ru-RU" sz="22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3378C6-4606-3624-26F6-B35F4985F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672" y="2450623"/>
            <a:ext cx="3676650" cy="3181350"/>
          </a:xfrm>
          <a:prstGeom prst="rect">
            <a:avLst/>
          </a:prstGeom>
        </p:spPr>
      </p:pic>
      <p:grpSp>
        <p:nvGrpSpPr>
          <p:cNvPr id="8" name="Google Shape;1565;p43">
            <a:extLst>
              <a:ext uri="{FF2B5EF4-FFF2-40B4-BE49-F238E27FC236}">
                <a16:creationId xmlns:a16="http://schemas.microsoft.com/office/drawing/2014/main" id="{4E5F2C0D-81A6-432F-0C9D-BB9D2BCD1C7F}"/>
              </a:ext>
            </a:extLst>
          </p:cNvPr>
          <p:cNvGrpSpPr/>
          <p:nvPr/>
        </p:nvGrpSpPr>
        <p:grpSpPr>
          <a:xfrm>
            <a:off x="7322721" y="511444"/>
            <a:ext cx="364438" cy="493755"/>
            <a:chOff x="3086700" y="1180050"/>
            <a:chExt cx="216800" cy="262325"/>
          </a:xfrm>
        </p:grpSpPr>
        <p:sp>
          <p:nvSpPr>
            <p:cNvPr id="9" name="Google Shape;1566;p43">
              <a:extLst>
                <a:ext uri="{FF2B5EF4-FFF2-40B4-BE49-F238E27FC236}">
                  <a16:creationId xmlns:a16="http://schemas.microsoft.com/office/drawing/2014/main" id="{67DCE8CC-A13C-108C-0878-D27786D27422}"/>
                </a:ext>
              </a:extLst>
            </p:cNvPr>
            <p:cNvSpPr/>
            <p:nvPr/>
          </p:nvSpPr>
          <p:spPr>
            <a:xfrm>
              <a:off x="3161625" y="1180050"/>
              <a:ext cx="141875" cy="141425"/>
            </a:xfrm>
            <a:custGeom>
              <a:avLst/>
              <a:gdLst/>
              <a:ahLst/>
              <a:cxnLst/>
              <a:rect l="l" t="t" r="r" b="b"/>
              <a:pathLst>
                <a:path w="5675" h="5657" extrusionOk="0">
                  <a:moveTo>
                    <a:pt x="2838" y="1839"/>
                  </a:moveTo>
                  <a:cubicBezTo>
                    <a:pt x="3391" y="1839"/>
                    <a:pt x="3837" y="2285"/>
                    <a:pt x="3837" y="2838"/>
                  </a:cubicBezTo>
                  <a:cubicBezTo>
                    <a:pt x="3837" y="3373"/>
                    <a:pt x="3391" y="3837"/>
                    <a:pt x="2838" y="3837"/>
                  </a:cubicBezTo>
                  <a:cubicBezTo>
                    <a:pt x="2285" y="3837"/>
                    <a:pt x="1839" y="3373"/>
                    <a:pt x="1839" y="2838"/>
                  </a:cubicBezTo>
                  <a:cubicBezTo>
                    <a:pt x="1839" y="2285"/>
                    <a:pt x="2302" y="1839"/>
                    <a:pt x="2838" y="1839"/>
                  </a:cubicBezTo>
                  <a:close/>
                  <a:moveTo>
                    <a:pt x="2499" y="1"/>
                  </a:moveTo>
                  <a:lnTo>
                    <a:pt x="2213" y="590"/>
                  </a:lnTo>
                  <a:cubicBezTo>
                    <a:pt x="2035" y="643"/>
                    <a:pt x="1856" y="697"/>
                    <a:pt x="1696" y="804"/>
                  </a:cubicBezTo>
                  <a:lnTo>
                    <a:pt x="1071" y="590"/>
                  </a:lnTo>
                  <a:lnTo>
                    <a:pt x="590" y="1054"/>
                  </a:lnTo>
                  <a:lnTo>
                    <a:pt x="804" y="1696"/>
                  </a:lnTo>
                  <a:cubicBezTo>
                    <a:pt x="714" y="1856"/>
                    <a:pt x="643" y="2035"/>
                    <a:pt x="590" y="2213"/>
                  </a:cubicBezTo>
                  <a:lnTo>
                    <a:pt x="1" y="2499"/>
                  </a:lnTo>
                  <a:lnTo>
                    <a:pt x="1" y="3159"/>
                  </a:lnTo>
                  <a:lnTo>
                    <a:pt x="590" y="3462"/>
                  </a:lnTo>
                  <a:cubicBezTo>
                    <a:pt x="643" y="3641"/>
                    <a:pt x="714" y="3819"/>
                    <a:pt x="804" y="3980"/>
                  </a:cubicBezTo>
                  <a:lnTo>
                    <a:pt x="590" y="4604"/>
                  </a:lnTo>
                  <a:lnTo>
                    <a:pt x="1053" y="5068"/>
                  </a:lnTo>
                  <a:lnTo>
                    <a:pt x="1678" y="4854"/>
                  </a:lnTo>
                  <a:cubicBezTo>
                    <a:pt x="1839" y="4961"/>
                    <a:pt x="2017" y="5015"/>
                    <a:pt x="2195" y="5068"/>
                  </a:cubicBezTo>
                  <a:lnTo>
                    <a:pt x="2499" y="5657"/>
                  </a:lnTo>
                  <a:lnTo>
                    <a:pt x="3159" y="5657"/>
                  </a:lnTo>
                  <a:lnTo>
                    <a:pt x="3462" y="5068"/>
                  </a:lnTo>
                  <a:cubicBezTo>
                    <a:pt x="3641" y="5015"/>
                    <a:pt x="3819" y="4961"/>
                    <a:pt x="3962" y="4854"/>
                  </a:cubicBezTo>
                  <a:lnTo>
                    <a:pt x="4586" y="5068"/>
                  </a:lnTo>
                  <a:lnTo>
                    <a:pt x="5068" y="4604"/>
                  </a:lnTo>
                  <a:lnTo>
                    <a:pt x="4854" y="3980"/>
                  </a:lnTo>
                  <a:cubicBezTo>
                    <a:pt x="4961" y="3819"/>
                    <a:pt x="5032" y="3623"/>
                    <a:pt x="5086" y="3462"/>
                  </a:cubicBezTo>
                  <a:lnTo>
                    <a:pt x="5675" y="3159"/>
                  </a:lnTo>
                  <a:lnTo>
                    <a:pt x="5675" y="2499"/>
                  </a:lnTo>
                  <a:lnTo>
                    <a:pt x="5086" y="2213"/>
                  </a:lnTo>
                  <a:cubicBezTo>
                    <a:pt x="5032" y="2035"/>
                    <a:pt x="4961" y="1856"/>
                    <a:pt x="4872" y="1696"/>
                  </a:cubicBezTo>
                  <a:lnTo>
                    <a:pt x="5086" y="1054"/>
                  </a:lnTo>
                  <a:lnTo>
                    <a:pt x="4604" y="590"/>
                  </a:lnTo>
                  <a:lnTo>
                    <a:pt x="3980" y="804"/>
                  </a:lnTo>
                  <a:cubicBezTo>
                    <a:pt x="3819" y="697"/>
                    <a:pt x="3658" y="643"/>
                    <a:pt x="3462" y="590"/>
                  </a:cubicBezTo>
                  <a:lnTo>
                    <a:pt x="31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67;p43">
              <a:extLst>
                <a:ext uri="{FF2B5EF4-FFF2-40B4-BE49-F238E27FC236}">
                  <a16:creationId xmlns:a16="http://schemas.microsoft.com/office/drawing/2014/main" id="{E4AFEBF0-A010-1863-1B98-3BB88E97C5A3}"/>
                </a:ext>
              </a:extLst>
            </p:cNvPr>
            <p:cNvSpPr/>
            <p:nvPr/>
          </p:nvSpPr>
          <p:spPr>
            <a:xfrm>
              <a:off x="3086700" y="1301400"/>
              <a:ext cx="141425" cy="140975"/>
            </a:xfrm>
            <a:custGeom>
              <a:avLst/>
              <a:gdLst/>
              <a:ahLst/>
              <a:cxnLst/>
              <a:rect l="l" t="t" r="r" b="b"/>
              <a:pathLst>
                <a:path w="5657" h="5639" extrusionOk="0">
                  <a:moveTo>
                    <a:pt x="2837" y="1838"/>
                  </a:moveTo>
                  <a:cubicBezTo>
                    <a:pt x="3390" y="1838"/>
                    <a:pt x="3836" y="2284"/>
                    <a:pt x="3836" y="2819"/>
                  </a:cubicBezTo>
                  <a:cubicBezTo>
                    <a:pt x="3836" y="3372"/>
                    <a:pt x="3390" y="3818"/>
                    <a:pt x="2837" y="3818"/>
                  </a:cubicBezTo>
                  <a:cubicBezTo>
                    <a:pt x="2266" y="3818"/>
                    <a:pt x="1838" y="3372"/>
                    <a:pt x="1838" y="2819"/>
                  </a:cubicBezTo>
                  <a:cubicBezTo>
                    <a:pt x="1838" y="2266"/>
                    <a:pt x="2284" y="1838"/>
                    <a:pt x="2837" y="1838"/>
                  </a:cubicBezTo>
                  <a:close/>
                  <a:moveTo>
                    <a:pt x="2498" y="0"/>
                  </a:moveTo>
                  <a:lnTo>
                    <a:pt x="2195" y="571"/>
                  </a:lnTo>
                  <a:cubicBezTo>
                    <a:pt x="2016" y="624"/>
                    <a:pt x="1838" y="696"/>
                    <a:pt x="1677" y="785"/>
                  </a:cubicBezTo>
                  <a:lnTo>
                    <a:pt x="1053" y="571"/>
                  </a:lnTo>
                  <a:lnTo>
                    <a:pt x="589" y="1035"/>
                  </a:lnTo>
                  <a:lnTo>
                    <a:pt x="785" y="1659"/>
                  </a:lnTo>
                  <a:cubicBezTo>
                    <a:pt x="696" y="1838"/>
                    <a:pt x="642" y="2016"/>
                    <a:pt x="571" y="2195"/>
                  </a:cubicBezTo>
                  <a:lnTo>
                    <a:pt x="0" y="2480"/>
                  </a:lnTo>
                  <a:lnTo>
                    <a:pt x="0" y="3140"/>
                  </a:lnTo>
                  <a:lnTo>
                    <a:pt x="571" y="3426"/>
                  </a:lnTo>
                  <a:cubicBezTo>
                    <a:pt x="642" y="3622"/>
                    <a:pt x="696" y="3800"/>
                    <a:pt x="785" y="3961"/>
                  </a:cubicBezTo>
                  <a:lnTo>
                    <a:pt x="589" y="4586"/>
                  </a:lnTo>
                  <a:lnTo>
                    <a:pt x="1053" y="5049"/>
                  </a:lnTo>
                  <a:lnTo>
                    <a:pt x="1677" y="4853"/>
                  </a:lnTo>
                  <a:cubicBezTo>
                    <a:pt x="1838" y="4942"/>
                    <a:pt x="2016" y="5014"/>
                    <a:pt x="2195" y="5049"/>
                  </a:cubicBezTo>
                  <a:lnTo>
                    <a:pt x="2498" y="5638"/>
                  </a:lnTo>
                  <a:lnTo>
                    <a:pt x="3158" y="5638"/>
                  </a:lnTo>
                  <a:lnTo>
                    <a:pt x="3462" y="5049"/>
                  </a:lnTo>
                  <a:cubicBezTo>
                    <a:pt x="3640" y="5014"/>
                    <a:pt x="3818" y="4942"/>
                    <a:pt x="3979" y="4853"/>
                  </a:cubicBezTo>
                  <a:lnTo>
                    <a:pt x="4604" y="5049"/>
                  </a:lnTo>
                  <a:lnTo>
                    <a:pt x="5067" y="4586"/>
                  </a:lnTo>
                  <a:lnTo>
                    <a:pt x="4853" y="3961"/>
                  </a:lnTo>
                  <a:cubicBezTo>
                    <a:pt x="4960" y="3800"/>
                    <a:pt x="5032" y="3640"/>
                    <a:pt x="5085" y="3444"/>
                  </a:cubicBezTo>
                  <a:lnTo>
                    <a:pt x="5656" y="3158"/>
                  </a:lnTo>
                  <a:lnTo>
                    <a:pt x="5656" y="2498"/>
                  </a:lnTo>
                  <a:lnTo>
                    <a:pt x="5085" y="2195"/>
                  </a:lnTo>
                  <a:cubicBezTo>
                    <a:pt x="5032" y="2016"/>
                    <a:pt x="4960" y="1838"/>
                    <a:pt x="4853" y="1677"/>
                  </a:cubicBezTo>
                  <a:lnTo>
                    <a:pt x="5085" y="1053"/>
                  </a:lnTo>
                  <a:lnTo>
                    <a:pt x="4604" y="571"/>
                  </a:lnTo>
                  <a:lnTo>
                    <a:pt x="3979" y="785"/>
                  </a:lnTo>
                  <a:cubicBezTo>
                    <a:pt x="3818" y="696"/>
                    <a:pt x="3622" y="624"/>
                    <a:pt x="3462" y="571"/>
                  </a:cubicBezTo>
                  <a:lnTo>
                    <a:pt x="31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0F24AD-E455-1AC9-9476-536693C8B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5116" y="138424"/>
            <a:ext cx="2175206" cy="21752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31"/>
          <p:cNvSpPr txBox="1">
            <a:spLocks noGrp="1"/>
          </p:cNvSpPr>
          <p:nvPr>
            <p:ph type="title"/>
          </p:nvPr>
        </p:nvSpPr>
        <p:spPr>
          <a:xfrm>
            <a:off x="2256936" y="156243"/>
            <a:ext cx="5972700" cy="117661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800" dirty="0"/>
              <a:t>Библиотеки</a:t>
            </a:r>
            <a:endParaRPr sz="5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800" dirty="0"/>
          </a:p>
        </p:txBody>
      </p:sp>
      <p:sp>
        <p:nvSpPr>
          <p:cNvPr id="1112" name="Google Shape;1112;p31"/>
          <p:cNvSpPr txBox="1">
            <a:spLocks noGrp="1"/>
          </p:cNvSpPr>
          <p:nvPr>
            <p:ph type="body" idx="1"/>
          </p:nvPr>
        </p:nvSpPr>
        <p:spPr>
          <a:xfrm>
            <a:off x="304150" y="3786850"/>
            <a:ext cx="5972700" cy="206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F70D25-F695-E5E1-87C5-1709041E8504}"/>
              </a:ext>
            </a:extLst>
          </p:cNvPr>
          <p:cNvSpPr txBox="1"/>
          <p:nvPr/>
        </p:nvSpPr>
        <p:spPr>
          <a:xfrm>
            <a:off x="655788" y="2061276"/>
            <a:ext cx="526942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flask </a:t>
            </a:r>
            <a:endParaRPr lang="ru-RU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SQLAlchemy</a:t>
            </a:r>
            <a:r>
              <a:rPr lang="ru-RU" sz="2000" dirty="0"/>
              <a:t> </a:t>
            </a:r>
            <a:r>
              <a:rPr lang="en-US" sz="2000" dirty="0"/>
              <a:t>– </a:t>
            </a:r>
            <a:r>
              <a:rPr lang="ru-RU" sz="2000" dirty="0"/>
              <a:t>взаимодействие с базой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datetime </a:t>
            </a:r>
            <a:endParaRPr lang="ru-RU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pandas</a:t>
            </a:r>
            <a:r>
              <a:rPr lang="en-US" sz="2000" dirty="0"/>
              <a:t> </a:t>
            </a:r>
            <a:r>
              <a:rPr lang="ru-RU" sz="2000" dirty="0"/>
              <a:t>– для получения списка всех дат между двумя заданными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smtplib</a:t>
            </a:r>
            <a:r>
              <a:rPr lang="en-US" sz="2000" dirty="0"/>
              <a:t> – </a:t>
            </a:r>
            <a:r>
              <a:rPr lang="ru-RU" sz="2000" dirty="0"/>
              <a:t>для отправки </a:t>
            </a:r>
            <a:r>
              <a:rPr lang="en-US" sz="2000" dirty="0"/>
              <a:t>email</a:t>
            </a: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MIMEText</a:t>
            </a:r>
            <a:r>
              <a:rPr lang="ru-RU" sz="2000" dirty="0"/>
              <a:t>  – для формирования сообщения для отправки по </a:t>
            </a:r>
            <a:r>
              <a:rPr lang="en-US" sz="2000" dirty="0"/>
              <a:t>email</a:t>
            </a:r>
            <a:endParaRPr lang="ru-RU" sz="2000" dirty="0"/>
          </a:p>
          <a:p>
            <a:r>
              <a:rPr lang="en-US" dirty="0"/>
              <a:t> </a:t>
            </a:r>
            <a:endParaRPr lang="ru-RU" dirty="0"/>
          </a:p>
          <a:p>
            <a:endParaRPr lang="ru-RU" dirty="0"/>
          </a:p>
        </p:txBody>
      </p:sp>
      <p:sp>
        <p:nvSpPr>
          <p:cNvPr id="7" name="Google Shape;1642;p43">
            <a:extLst>
              <a:ext uri="{FF2B5EF4-FFF2-40B4-BE49-F238E27FC236}">
                <a16:creationId xmlns:a16="http://schemas.microsoft.com/office/drawing/2014/main" id="{F415E7F9-DDE2-5F30-2135-58D3E178CB6D}"/>
              </a:ext>
            </a:extLst>
          </p:cNvPr>
          <p:cNvSpPr/>
          <p:nvPr/>
        </p:nvSpPr>
        <p:spPr>
          <a:xfrm>
            <a:off x="7194486" y="563310"/>
            <a:ext cx="351487" cy="362475"/>
          </a:xfrm>
          <a:custGeom>
            <a:avLst/>
            <a:gdLst/>
            <a:ahLst/>
            <a:cxnLst/>
            <a:rect l="l" t="t" r="r" b="b"/>
            <a:pathLst>
              <a:path w="10635" h="10636" extrusionOk="0">
                <a:moveTo>
                  <a:pt x="4622" y="1"/>
                </a:moveTo>
                <a:lnTo>
                  <a:pt x="3088" y="1518"/>
                </a:lnTo>
                <a:cubicBezTo>
                  <a:pt x="2736" y="1869"/>
                  <a:pt x="3337" y="2464"/>
                  <a:pt x="3833" y="2464"/>
                </a:cubicBezTo>
                <a:cubicBezTo>
                  <a:pt x="3840" y="2464"/>
                  <a:pt x="3848" y="2463"/>
                  <a:pt x="3855" y="2463"/>
                </a:cubicBezTo>
                <a:cubicBezTo>
                  <a:pt x="3868" y="2463"/>
                  <a:pt x="3881" y="2462"/>
                  <a:pt x="3895" y="2462"/>
                </a:cubicBezTo>
                <a:cubicBezTo>
                  <a:pt x="4739" y="2462"/>
                  <a:pt x="5041" y="3580"/>
                  <a:pt x="4426" y="4230"/>
                </a:cubicBezTo>
                <a:lnTo>
                  <a:pt x="4336" y="4319"/>
                </a:lnTo>
                <a:cubicBezTo>
                  <a:pt x="4098" y="4545"/>
                  <a:pt x="3794" y="4649"/>
                  <a:pt x="3504" y="4649"/>
                </a:cubicBezTo>
                <a:cubicBezTo>
                  <a:pt x="2994" y="4649"/>
                  <a:pt x="2529" y="4324"/>
                  <a:pt x="2552" y="3766"/>
                </a:cubicBezTo>
                <a:cubicBezTo>
                  <a:pt x="2566" y="3371"/>
                  <a:pt x="2190" y="2909"/>
                  <a:pt x="1856" y="2909"/>
                </a:cubicBezTo>
                <a:cubicBezTo>
                  <a:pt x="1767" y="2909"/>
                  <a:pt x="1681" y="2942"/>
                  <a:pt x="1607" y="3016"/>
                </a:cubicBezTo>
                <a:lnTo>
                  <a:pt x="1" y="4622"/>
                </a:lnTo>
                <a:lnTo>
                  <a:pt x="2249" y="6888"/>
                </a:lnTo>
                <a:cubicBezTo>
                  <a:pt x="2624" y="7245"/>
                  <a:pt x="1999" y="7834"/>
                  <a:pt x="1500" y="7834"/>
                </a:cubicBezTo>
                <a:cubicBezTo>
                  <a:pt x="1493" y="7834"/>
                  <a:pt x="1486" y="7834"/>
                  <a:pt x="1479" y="7834"/>
                </a:cubicBezTo>
                <a:cubicBezTo>
                  <a:pt x="621" y="7834"/>
                  <a:pt x="327" y="8963"/>
                  <a:pt x="964" y="9618"/>
                </a:cubicBezTo>
                <a:lnTo>
                  <a:pt x="1053" y="9707"/>
                </a:lnTo>
                <a:cubicBezTo>
                  <a:pt x="1282" y="9930"/>
                  <a:pt x="1573" y="10032"/>
                  <a:pt x="1851" y="10032"/>
                </a:cubicBezTo>
                <a:cubicBezTo>
                  <a:pt x="2352" y="10032"/>
                  <a:pt x="2814" y="9699"/>
                  <a:pt x="2802" y="9136"/>
                </a:cubicBezTo>
                <a:cubicBezTo>
                  <a:pt x="2788" y="8740"/>
                  <a:pt x="3168" y="8264"/>
                  <a:pt x="3503" y="8264"/>
                </a:cubicBezTo>
                <a:cubicBezTo>
                  <a:pt x="3590" y="8264"/>
                  <a:pt x="3674" y="8296"/>
                  <a:pt x="3748" y="8369"/>
                </a:cubicBezTo>
                <a:lnTo>
                  <a:pt x="6014" y="10635"/>
                </a:lnTo>
                <a:lnTo>
                  <a:pt x="7637" y="9011"/>
                </a:lnTo>
                <a:cubicBezTo>
                  <a:pt x="7994" y="8655"/>
                  <a:pt x="7388" y="8066"/>
                  <a:pt x="6870" y="8066"/>
                </a:cubicBezTo>
                <a:cubicBezTo>
                  <a:pt x="6857" y="8066"/>
                  <a:pt x="6843" y="8067"/>
                  <a:pt x="6830" y="8067"/>
                </a:cubicBezTo>
                <a:cubicBezTo>
                  <a:pt x="5986" y="8067"/>
                  <a:pt x="5684" y="6967"/>
                  <a:pt x="6299" y="6317"/>
                </a:cubicBezTo>
                <a:lnTo>
                  <a:pt x="6388" y="6228"/>
                </a:lnTo>
                <a:cubicBezTo>
                  <a:pt x="6624" y="5999"/>
                  <a:pt x="6932" y="5892"/>
                  <a:pt x="7225" y="5892"/>
                </a:cubicBezTo>
                <a:cubicBezTo>
                  <a:pt x="7732" y="5892"/>
                  <a:pt x="8195" y="6210"/>
                  <a:pt x="8173" y="6763"/>
                </a:cubicBezTo>
                <a:cubicBezTo>
                  <a:pt x="8159" y="7173"/>
                  <a:pt x="8535" y="7638"/>
                  <a:pt x="8870" y="7638"/>
                </a:cubicBezTo>
                <a:cubicBezTo>
                  <a:pt x="8958" y="7638"/>
                  <a:pt x="9044" y="7605"/>
                  <a:pt x="9118" y="7531"/>
                </a:cubicBezTo>
                <a:lnTo>
                  <a:pt x="10635" y="6014"/>
                </a:lnTo>
                <a:lnTo>
                  <a:pt x="8369" y="3748"/>
                </a:lnTo>
                <a:cubicBezTo>
                  <a:pt x="8017" y="3396"/>
                  <a:pt x="8601" y="2802"/>
                  <a:pt x="9114" y="2802"/>
                </a:cubicBezTo>
                <a:cubicBezTo>
                  <a:pt x="9121" y="2802"/>
                  <a:pt x="9129" y="2802"/>
                  <a:pt x="9136" y="2802"/>
                </a:cubicBezTo>
                <a:cubicBezTo>
                  <a:pt x="9149" y="2803"/>
                  <a:pt x="9162" y="2803"/>
                  <a:pt x="9175" y="2803"/>
                </a:cubicBezTo>
                <a:cubicBezTo>
                  <a:pt x="10019" y="2803"/>
                  <a:pt x="10287" y="1668"/>
                  <a:pt x="9671" y="1036"/>
                </a:cubicBezTo>
                <a:lnTo>
                  <a:pt x="9582" y="929"/>
                </a:lnTo>
                <a:cubicBezTo>
                  <a:pt x="9353" y="706"/>
                  <a:pt x="9061" y="604"/>
                  <a:pt x="8781" y="604"/>
                </a:cubicBezTo>
                <a:cubicBezTo>
                  <a:pt x="8275" y="604"/>
                  <a:pt x="7811" y="937"/>
                  <a:pt x="7834" y="1500"/>
                </a:cubicBezTo>
                <a:cubicBezTo>
                  <a:pt x="7834" y="1909"/>
                  <a:pt x="7465" y="2374"/>
                  <a:pt x="7135" y="2374"/>
                </a:cubicBezTo>
                <a:cubicBezTo>
                  <a:pt x="7047" y="2374"/>
                  <a:pt x="6963" y="2342"/>
                  <a:pt x="6888" y="2267"/>
                </a:cubicBezTo>
                <a:lnTo>
                  <a:pt x="462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C3E57F-507C-B8E5-00CD-7D2C773877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58"/>
          <a:stretch/>
        </p:blipFill>
        <p:spPr>
          <a:xfrm>
            <a:off x="6266790" y="1546206"/>
            <a:ext cx="5994400" cy="49658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25"/>
          <p:cNvSpPr txBox="1">
            <a:spLocks noGrp="1"/>
          </p:cNvSpPr>
          <p:nvPr>
            <p:ph type="title"/>
          </p:nvPr>
        </p:nvSpPr>
        <p:spPr>
          <a:xfrm>
            <a:off x="1205100" y="662270"/>
            <a:ext cx="9781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Это всё</a:t>
            </a:r>
            <a:r>
              <a:rPr lang="en" dirty="0"/>
              <a:t>?</a:t>
            </a:r>
            <a:endParaRPr dirty="0"/>
          </a:p>
        </p:txBody>
      </p:sp>
      <p:sp>
        <p:nvSpPr>
          <p:cNvPr id="1062" name="Google Shape;1062;p25"/>
          <p:cNvSpPr txBox="1">
            <a:spLocks noGrp="1"/>
          </p:cNvSpPr>
          <p:nvPr>
            <p:ph type="subTitle" idx="1"/>
          </p:nvPr>
        </p:nvSpPr>
        <p:spPr>
          <a:xfrm>
            <a:off x="1747950" y="1826813"/>
            <a:ext cx="8696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sz="2800" dirty="0"/>
              <a:t>Идеи для развития проекта</a:t>
            </a:r>
            <a:endParaRPr sz="2800" dirty="0"/>
          </a:p>
        </p:txBody>
      </p:sp>
      <p:sp>
        <p:nvSpPr>
          <p:cNvPr id="1063" name="Google Shape;1063;p25"/>
          <p:cNvSpPr txBox="1">
            <a:spLocks noGrp="1"/>
          </p:cNvSpPr>
          <p:nvPr>
            <p:ph type="body" idx="2"/>
          </p:nvPr>
        </p:nvSpPr>
        <p:spPr>
          <a:xfrm>
            <a:off x="756058" y="2544713"/>
            <a:ext cx="8696100" cy="320515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l">
              <a:lnSpc>
                <a:spcPts val="1980"/>
              </a:lnSpc>
              <a:spcBef>
                <a:spcPts val="2100"/>
              </a:spcBef>
              <a:spcAft>
                <a:spcPts val="2100"/>
              </a:spcAft>
            </a:pPr>
            <a:r>
              <a:rPr lang="ru-RU" sz="2200" dirty="0"/>
              <a:t>Страница с отзывами</a:t>
            </a:r>
          </a:p>
          <a:p>
            <a:pPr marL="342900" indent="-342900" algn="l">
              <a:lnSpc>
                <a:spcPts val="1980"/>
              </a:lnSpc>
              <a:spcBef>
                <a:spcPts val="2100"/>
              </a:spcBef>
              <a:spcAft>
                <a:spcPts val="2100"/>
              </a:spcAft>
            </a:pPr>
            <a:r>
              <a:rPr lang="ru-RU" sz="2200" dirty="0"/>
              <a:t>Автоматическое изменение стоимости</a:t>
            </a:r>
          </a:p>
          <a:p>
            <a:pPr marL="342900" indent="-342900" algn="l">
              <a:lnSpc>
                <a:spcPts val="1980"/>
              </a:lnSpc>
              <a:spcBef>
                <a:spcPts val="2100"/>
              </a:spcBef>
              <a:spcAft>
                <a:spcPts val="2100"/>
              </a:spcAft>
            </a:pPr>
            <a:r>
              <a:rPr lang="ru-RU" sz="2200" dirty="0"/>
              <a:t>Полное описание номеров</a:t>
            </a:r>
          </a:p>
          <a:p>
            <a:pPr marL="342900" indent="-342900" algn="l">
              <a:lnSpc>
                <a:spcPts val="1980"/>
              </a:lnSpc>
              <a:spcBef>
                <a:spcPts val="2100"/>
              </a:spcBef>
              <a:spcAft>
                <a:spcPts val="2100"/>
              </a:spcAft>
            </a:pPr>
            <a:r>
              <a:rPr lang="ru-RU" sz="2200" dirty="0"/>
              <a:t>Подключение к другим сервисам</a:t>
            </a:r>
            <a:endParaRPr lang="en-US" sz="2200" dirty="0"/>
          </a:p>
          <a:p>
            <a:pPr marL="0" indent="0" algn="l">
              <a:lnSpc>
                <a:spcPts val="1980"/>
              </a:lnSpc>
              <a:spcBef>
                <a:spcPts val="2100"/>
              </a:spcBef>
              <a:spcAft>
                <a:spcPts val="2100"/>
              </a:spcAft>
              <a:buNone/>
            </a:pPr>
            <a:endParaRPr lang="ru-RU" dirty="0"/>
          </a:p>
          <a:p>
            <a:pPr lvl="0" indent="-457200" algn="l" rtl="0">
              <a:spcBef>
                <a:spcPts val="2100"/>
              </a:spcBef>
              <a:spcAft>
                <a:spcPts val="2100"/>
              </a:spcAft>
              <a:buAutoNum type="arabicParenR"/>
            </a:pPr>
            <a:endParaRPr lang="ru-RU" dirty="0"/>
          </a:p>
        </p:txBody>
      </p:sp>
      <p:sp>
        <p:nvSpPr>
          <p:cNvPr id="1064" name="Google Shape;1064;p25"/>
          <p:cNvSpPr/>
          <p:nvPr/>
        </p:nvSpPr>
        <p:spPr>
          <a:xfrm>
            <a:off x="10444050" y="648595"/>
            <a:ext cx="1129450" cy="177307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DM Sans"/>
              </a:rPr>
              <a:t>?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64273E-06BA-F8A9-F937-9B8B3CE6D2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897"/>
          <a:stretch/>
        </p:blipFill>
        <p:spPr>
          <a:xfrm>
            <a:off x="7712802" y="2945756"/>
            <a:ext cx="4017607" cy="31881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66069BF2-A5F1-CF38-3680-409B5148AFF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205100" y="2182800"/>
            <a:ext cx="9781800" cy="3436500"/>
          </a:xfrm>
        </p:spPr>
        <p:txBody>
          <a:bodyPr/>
          <a:lstStyle/>
          <a:p>
            <a:pPr algn="l"/>
            <a:r>
              <a:rPr lang="ru-RU" sz="2200" dirty="0"/>
              <a:t>Удалось создать рабочий сайт</a:t>
            </a:r>
          </a:p>
          <a:p>
            <a:pPr algn="l"/>
            <a:r>
              <a:rPr lang="ru-RU" sz="2200" dirty="0"/>
              <a:t>Я вспомнила, что такое </a:t>
            </a:r>
            <a:r>
              <a:rPr lang="en-US" sz="2200" dirty="0"/>
              <a:t>HTML</a:t>
            </a:r>
          </a:p>
          <a:p>
            <a:pPr algn="l"/>
            <a:r>
              <a:rPr lang="ru-RU" sz="2200" dirty="0"/>
              <a:t>Проект можно доработать в реальный продукт</a:t>
            </a:r>
          </a:p>
          <a:p>
            <a:pPr marL="107950" indent="0" algn="l">
              <a:buNone/>
            </a:pPr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52DA62F-2989-A52D-733E-1EE7EAC5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100" y="856950"/>
            <a:ext cx="9781800" cy="763500"/>
          </a:xfrm>
        </p:spPr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5" name="Google Shape;1780;p43">
            <a:extLst>
              <a:ext uri="{FF2B5EF4-FFF2-40B4-BE49-F238E27FC236}">
                <a16:creationId xmlns:a16="http://schemas.microsoft.com/office/drawing/2014/main" id="{DF2BFE62-60D7-485B-D278-2A08600C3932}"/>
              </a:ext>
            </a:extLst>
          </p:cNvPr>
          <p:cNvSpPr/>
          <p:nvPr/>
        </p:nvSpPr>
        <p:spPr>
          <a:xfrm>
            <a:off x="8076605" y="1238700"/>
            <a:ext cx="307266" cy="358181"/>
          </a:xfrm>
          <a:custGeom>
            <a:avLst/>
            <a:gdLst/>
            <a:ahLst/>
            <a:cxnLst/>
            <a:rect l="l" t="t" r="r" b="b"/>
            <a:pathLst>
              <a:path w="9297" h="10510" extrusionOk="0">
                <a:moveTo>
                  <a:pt x="1731" y="1731"/>
                </a:moveTo>
                <a:lnTo>
                  <a:pt x="1731" y="3462"/>
                </a:lnTo>
                <a:cubicBezTo>
                  <a:pt x="1731" y="3926"/>
                  <a:pt x="1856" y="4354"/>
                  <a:pt x="2088" y="4729"/>
                </a:cubicBezTo>
                <a:cubicBezTo>
                  <a:pt x="2088" y="4747"/>
                  <a:pt x="2284" y="5032"/>
                  <a:pt x="2391" y="5121"/>
                </a:cubicBezTo>
                <a:cubicBezTo>
                  <a:pt x="2659" y="5425"/>
                  <a:pt x="2944" y="5692"/>
                  <a:pt x="3194" y="5942"/>
                </a:cubicBezTo>
                <a:cubicBezTo>
                  <a:pt x="2266" y="5835"/>
                  <a:pt x="1802" y="5532"/>
                  <a:pt x="1356" y="5050"/>
                </a:cubicBezTo>
                <a:cubicBezTo>
                  <a:pt x="768" y="4461"/>
                  <a:pt x="803" y="3801"/>
                  <a:pt x="803" y="3765"/>
                </a:cubicBezTo>
                <a:lnTo>
                  <a:pt x="803" y="1731"/>
                </a:lnTo>
                <a:close/>
                <a:moveTo>
                  <a:pt x="8493" y="1749"/>
                </a:moveTo>
                <a:lnTo>
                  <a:pt x="8493" y="3765"/>
                </a:lnTo>
                <a:cubicBezTo>
                  <a:pt x="8511" y="3801"/>
                  <a:pt x="8547" y="4461"/>
                  <a:pt x="7958" y="5050"/>
                </a:cubicBezTo>
                <a:cubicBezTo>
                  <a:pt x="7494" y="5532"/>
                  <a:pt x="7066" y="5853"/>
                  <a:pt x="6102" y="5960"/>
                </a:cubicBezTo>
                <a:cubicBezTo>
                  <a:pt x="6352" y="5692"/>
                  <a:pt x="6638" y="5443"/>
                  <a:pt x="6905" y="5139"/>
                </a:cubicBezTo>
                <a:cubicBezTo>
                  <a:pt x="7012" y="5032"/>
                  <a:pt x="7209" y="4765"/>
                  <a:pt x="7209" y="4747"/>
                </a:cubicBezTo>
                <a:cubicBezTo>
                  <a:pt x="7441" y="4372"/>
                  <a:pt x="7566" y="3944"/>
                  <a:pt x="7566" y="3480"/>
                </a:cubicBezTo>
                <a:lnTo>
                  <a:pt x="7566" y="1749"/>
                </a:lnTo>
                <a:close/>
                <a:moveTo>
                  <a:pt x="1731" y="1"/>
                </a:moveTo>
                <a:lnTo>
                  <a:pt x="1731" y="928"/>
                </a:lnTo>
                <a:lnTo>
                  <a:pt x="0" y="928"/>
                </a:lnTo>
                <a:lnTo>
                  <a:pt x="0" y="3712"/>
                </a:lnTo>
                <a:cubicBezTo>
                  <a:pt x="0" y="3855"/>
                  <a:pt x="0" y="4765"/>
                  <a:pt x="768" y="5585"/>
                </a:cubicBezTo>
                <a:cubicBezTo>
                  <a:pt x="1499" y="6353"/>
                  <a:pt x="2391" y="6763"/>
                  <a:pt x="3944" y="6781"/>
                </a:cubicBezTo>
                <a:cubicBezTo>
                  <a:pt x="4051" y="6977"/>
                  <a:pt x="4122" y="7209"/>
                  <a:pt x="4122" y="7441"/>
                </a:cubicBezTo>
                <a:lnTo>
                  <a:pt x="4122" y="9172"/>
                </a:lnTo>
                <a:lnTo>
                  <a:pt x="3462" y="9172"/>
                </a:lnTo>
                <a:cubicBezTo>
                  <a:pt x="3158" y="9172"/>
                  <a:pt x="2926" y="9422"/>
                  <a:pt x="2926" y="9707"/>
                </a:cubicBezTo>
                <a:lnTo>
                  <a:pt x="2266" y="9707"/>
                </a:lnTo>
                <a:cubicBezTo>
                  <a:pt x="1963" y="9707"/>
                  <a:pt x="1731" y="9957"/>
                  <a:pt x="1731" y="10242"/>
                </a:cubicBezTo>
                <a:lnTo>
                  <a:pt x="1731" y="10510"/>
                </a:lnTo>
                <a:lnTo>
                  <a:pt x="7583" y="10510"/>
                </a:lnTo>
                <a:lnTo>
                  <a:pt x="7583" y="10242"/>
                </a:lnTo>
                <a:cubicBezTo>
                  <a:pt x="7583" y="9957"/>
                  <a:pt x="7334" y="9707"/>
                  <a:pt x="7048" y="9707"/>
                </a:cubicBezTo>
                <a:lnTo>
                  <a:pt x="6370" y="9707"/>
                </a:lnTo>
                <a:cubicBezTo>
                  <a:pt x="6370" y="9422"/>
                  <a:pt x="6138" y="9172"/>
                  <a:pt x="5853" y="9172"/>
                </a:cubicBezTo>
                <a:lnTo>
                  <a:pt x="5175" y="9172"/>
                </a:lnTo>
                <a:lnTo>
                  <a:pt x="5175" y="7459"/>
                </a:lnTo>
                <a:cubicBezTo>
                  <a:pt x="5175" y="7227"/>
                  <a:pt x="5246" y="6995"/>
                  <a:pt x="5371" y="6781"/>
                </a:cubicBezTo>
                <a:cubicBezTo>
                  <a:pt x="6923" y="6763"/>
                  <a:pt x="7815" y="6353"/>
                  <a:pt x="8547" y="5585"/>
                </a:cubicBezTo>
                <a:cubicBezTo>
                  <a:pt x="9296" y="4800"/>
                  <a:pt x="9296" y="3855"/>
                  <a:pt x="9296" y="3730"/>
                </a:cubicBezTo>
                <a:lnTo>
                  <a:pt x="9296" y="928"/>
                </a:lnTo>
                <a:lnTo>
                  <a:pt x="7583" y="928"/>
                </a:lnTo>
                <a:lnTo>
                  <a:pt x="758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780;p43">
            <a:extLst>
              <a:ext uri="{FF2B5EF4-FFF2-40B4-BE49-F238E27FC236}">
                <a16:creationId xmlns:a16="http://schemas.microsoft.com/office/drawing/2014/main" id="{F8D822A2-15A6-C415-03C8-53C3C9B2B80A}"/>
              </a:ext>
            </a:extLst>
          </p:cNvPr>
          <p:cNvSpPr/>
          <p:nvPr/>
        </p:nvSpPr>
        <p:spPr>
          <a:xfrm>
            <a:off x="3808130" y="1238699"/>
            <a:ext cx="307266" cy="358181"/>
          </a:xfrm>
          <a:custGeom>
            <a:avLst/>
            <a:gdLst/>
            <a:ahLst/>
            <a:cxnLst/>
            <a:rect l="l" t="t" r="r" b="b"/>
            <a:pathLst>
              <a:path w="9297" h="10510" extrusionOk="0">
                <a:moveTo>
                  <a:pt x="1731" y="1731"/>
                </a:moveTo>
                <a:lnTo>
                  <a:pt x="1731" y="3462"/>
                </a:lnTo>
                <a:cubicBezTo>
                  <a:pt x="1731" y="3926"/>
                  <a:pt x="1856" y="4354"/>
                  <a:pt x="2088" y="4729"/>
                </a:cubicBezTo>
                <a:cubicBezTo>
                  <a:pt x="2088" y="4747"/>
                  <a:pt x="2284" y="5032"/>
                  <a:pt x="2391" y="5121"/>
                </a:cubicBezTo>
                <a:cubicBezTo>
                  <a:pt x="2659" y="5425"/>
                  <a:pt x="2944" y="5692"/>
                  <a:pt x="3194" y="5942"/>
                </a:cubicBezTo>
                <a:cubicBezTo>
                  <a:pt x="2266" y="5835"/>
                  <a:pt x="1802" y="5532"/>
                  <a:pt x="1356" y="5050"/>
                </a:cubicBezTo>
                <a:cubicBezTo>
                  <a:pt x="768" y="4461"/>
                  <a:pt x="803" y="3801"/>
                  <a:pt x="803" y="3765"/>
                </a:cubicBezTo>
                <a:lnTo>
                  <a:pt x="803" y="1731"/>
                </a:lnTo>
                <a:close/>
                <a:moveTo>
                  <a:pt x="8493" y="1749"/>
                </a:moveTo>
                <a:lnTo>
                  <a:pt x="8493" y="3765"/>
                </a:lnTo>
                <a:cubicBezTo>
                  <a:pt x="8511" y="3801"/>
                  <a:pt x="8547" y="4461"/>
                  <a:pt x="7958" y="5050"/>
                </a:cubicBezTo>
                <a:cubicBezTo>
                  <a:pt x="7494" y="5532"/>
                  <a:pt x="7066" y="5853"/>
                  <a:pt x="6102" y="5960"/>
                </a:cubicBezTo>
                <a:cubicBezTo>
                  <a:pt x="6352" y="5692"/>
                  <a:pt x="6638" y="5443"/>
                  <a:pt x="6905" y="5139"/>
                </a:cubicBezTo>
                <a:cubicBezTo>
                  <a:pt x="7012" y="5032"/>
                  <a:pt x="7209" y="4765"/>
                  <a:pt x="7209" y="4747"/>
                </a:cubicBezTo>
                <a:cubicBezTo>
                  <a:pt x="7441" y="4372"/>
                  <a:pt x="7566" y="3944"/>
                  <a:pt x="7566" y="3480"/>
                </a:cubicBezTo>
                <a:lnTo>
                  <a:pt x="7566" y="1749"/>
                </a:lnTo>
                <a:close/>
                <a:moveTo>
                  <a:pt x="1731" y="1"/>
                </a:moveTo>
                <a:lnTo>
                  <a:pt x="1731" y="928"/>
                </a:lnTo>
                <a:lnTo>
                  <a:pt x="0" y="928"/>
                </a:lnTo>
                <a:lnTo>
                  <a:pt x="0" y="3712"/>
                </a:lnTo>
                <a:cubicBezTo>
                  <a:pt x="0" y="3855"/>
                  <a:pt x="0" y="4765"/>
                  <a:pt x="768" y="5585"/>
                </a:cubicBezTo>
                <a:cubicBezTo>
                  <a:pt x="1499" y="6353"/>
                  <a:pt x="2391" y="6763"/>
                  <a:pt x="3944" y="6781"/>
                </a:cubicBezTo>
                <a:cubicBezTo>
                  <a:pt x="4051" y="6977"/>
                  <a:pt x="4122" y="7209"/>
                  <a:pt x="4122" y="7441"/>
                </a:cubicBezTo>
                <a:lnTo>
                  <a:pt x="4122" y="9172"/>
                </a:lnTo>
                <a:lnTo>
                  <a:pt x="3462" y="9172"/>
                </a:lnTo>
                <a:cubicBezTo>
                  <a:pt x="3158" y="9172"/>
                  <a:pt x="2926" y="9422"/>
                  <a:pt x="2926" y="9707"/>
                </a:cubicBezTo>
                <a:lnTo>
                  <a:pt x="2266" y="9707"/>
                </a:lnTo>
                <a:cubicBezTo>
                  <a:pt x="1963" y="9707"/>
                  <a:pt x="1731" y="9957"/>
                  <a:pt x="1731" y="10242"/>
                </a:cubicBezTo>
                <a:lnTo>
                  <a:pt x="1731" y="10510"/>
                </a:lnTo>
                <a:lnTo>
                  <a:pt x="7583" y="10510"/>
                </a:lnTo>
                <a:lnTo>
                  <a:pt x="7583" y="10242"/>
                </a:lnTo>
                <a:cubicBezTo>
                  <a:pt x="7583" y="9957"/>
                  <a:pt x="7334" y="9707"/>
                  <a:pt x="7048" y="9707"/>
                </a:cubicBezTo>
                <a:lnTo>
                  <a:pt x="6370" y="9707"/>
                </a:lnTo>
                <a:cubicBezTo>
                  <a:pt x="6370" y="9422"/>
                  <a:pt x="6138" y="9172"/>
                  <a:pt x="5853" y="9172"/>
                </a:cubicBezTo>
                <a:lnTo>
                  <a:pt x="5175" y="9172"/>
                </a:lnTo>
                <a:lnTo>
                  <a:pt x="5175" y="7459"/>
                </a:lnTo>
                <a:cubicBezTo>
                  <a:pt x="5175" y="7227"/>
                  <a:pt x="5246" y="6995"/>
                  <a:pt x="5371" y="6781"/>
                </a:cubicBezTo>
                <a:cubicBezTo>
                  <a:pt x="6923" y="6763"/>
                  <a:pt x="7815" y="6353"/>
                  <a:pt x="8547" y="5585"/>
                </a:cubicBezTo>
                <a:cubicBezTo>
                  <a:pt x="9296" y="4800"/>
                  <a:pt x="9296" y="3855"/>
                  <a:pt x="9296" y="3730"/>
                </a:cubicBezTo>
                <a:lnTo>
                  <a:pt x="9296" y="928"/>
                </a:lnTo>
                <a:lnTo>
                  <a:pt x="7583" y="928"/>
                </a:lnTo>
                <a:lnTo>
                  <a:pt x="758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605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41"/>
          <p:cNvSpPr/>
          <p:nvPr/>
        </p:nvSpPr>
        <p:spPr>
          <a:xfrm>
            <a:off x="274320" y="1629860"/>
            <a:ext cx="11917680" cy="6789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ru-RU" b="1" dirty="0"/>
              <a:t>СПАСИБО ЗА ВНИМАНИЕ!</a:t>
            </a:r>
            <a:r>
              <a:rPr lang="en-US" b="1" dirty="0"/>
              <a:t> </a:t>
            </a:r>
            <a:endParaRPr lang="en-US" b="1" i="0" dirty="0"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DM Sans"/>
            </a:endParaRPr>
          </a:p>
        </p:txBody>
      </p:sp>
      <p:sp>
        <p:nvSpPr>
          <p:cNvPr id="25" name="Google Shape;1652;p43">
            <a:extLst>
              <a:ext uri="{FF2B5EF4-FFF2-40B4-BE49-F238E27FC236}">
                <a16:creationId xmlns:a16="http://schemas.microsoft.com/office/drawing/2014/main" id="{1BD6118D-B082-0FAD-EB88-50C01A9F43B6}"/>
              </a:ext>
            </a:extLst>
          </p:cNvPr>
          <p:cNvSpPr/>
          <p:nvPr/>
        </p:nvSpPr>
        <p:spPr>
          <a:xfrm>
            <a:off x="274320" y="2944677"/>
            <a:ext cx="299036" cy="291929"/>
          </a:xfrm>
          <a:custGeom>
            <a:avLst/>
            <a:gdLst/>
            <a:ahLst/>
            <a:cxnLst/>
            <a:rect l="l" t="t" r="r" b="b"/>
            <a:pathLst>
              <a:path w="9048" h="8566" extrusionOk="0">
                <a:moveTo>
                  <a:pt x="2265" y="0"/>
                </a:moveTo>
                <a:cubicBezTo>
                  <a:pt x="1059" y="0"/>
                  <a:pt x="1" y="1180"/>
                  <a:pt x="1" y="2321"/>
                </a:cubicBezTo>
                <a:cubicBezTo>
                  <a:pt x="1" y="5104"/>
                  <a:pt x="4533" y="8566"/>
                  <a:pt x="4533" y="8566"/>
                </a:cubicBezTo>
                <a:cubicBezTo>
                  <a:pt x="4533" y="8566"/>
                  <a:pt x="9047" y="5104"/>
                  <a:pt x="9047" y="2321"/>
                </a:cubicBezTo>
                <a:cubicBezTo>
                  <a:pt x="9047" y="1180"/>
                  <a:pt x="7996" y="0"/>
                  <a:pt x="6794" y="0"/>
                </a:cubicBezTo>
                <a:cubicBezTo>
                  <a:pt x="6023" y="0"/>
                  <a:pt x="5189" y="487"/>
                  <a:pt x="4533" y="1786"/>
                </a:cubicBezTo>
                <a:cubicBezTo>
                  <a:pt x="3877" y="487"/>
                  <a:pt x="3040" y="0"/>
                  <a:pt x="226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652;p43">
            <a:extLst>
              <a:ext uri="{FF2B5EF4-FFF2-40B4-BE49-F238E27FC236}">
                <a16:creationId xmlns:a16="http://schemas.microsoft.com/office/drawing/2014/main" id="{20C0121C-A989-AE02-8CC2-516C089103F0}"/>
              </a:ext>
            </a:extLst>
          </p:cNvPr>
          <p:cNvSpPr/>
          <p:nvPr/>
        </p:nvSpPr>
        <p:spPr>
          <a:xfrm>
            <a:off x="11618644" y="2944677"/>
            <a:ext cx="299036" cy="291929"/>
          </a:xfrm>
          <a:custGeom>
            <a:avLst/>
            <a:gdLst/>
            <a:ahLst/>
            <a:cxnLst/>
            <a:rect l="l" t="t" r="r" b="b"/>
            <a:pathLst>
              <a:path w="9048" h="8566" extrusionOk="0">
                <a:moveTo>
                  <a:pt x="2265" y="0"/>
                </a:moveTo>
                <a:cubicBezTo>
                  <a:pt x="1059" y="0"/>
                  <a:pt x="1" y="1180"/>
                  <a:pt x="1" y="2321"/>
                </a:cubicBezTo>
                <a:cubicBezTo>
                  <a:pt x="1" y="5104"/>
                  <a:pt x="4533" y="8566"/>
                  <a:pt x="4533" y="8566"/>
                </a:cubicBezTo>
                <a:cubicBezTo>
                  <a:pt x="4533" y="8566"/>
                  <a:pt x="9047" y="5104"/>
                  <a:pt x="9047" y="2321"/>
                </a:cubicBezTo>
                <a:cubicBezTo>
                  <a:pt x="9047" y="1180"/>
                  <a:pt x="7996" y="0"/>
                  <a:pt x="6794" y="0"/>
                </a:cubicBezTo>
                <a:cubicBezTo>
                  <a:pt x="6023" y="0"/>
                  <a:pt x="5189" y="487"/>
                  <a:pt x="4533" y="1786"/>
                </a:cubicBezTo>
                <a:cubicBezTo>
                  <a:pt x="3877" y="487"/>
                  <a:pt x="3040" y="0"/>
                  <a:pt x="226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652;p43">
            <a:extLst>
              <a:ext uri="{FF2B5EF4-FFF2-40B4-BE49-F238E27FC236}">
                <a16:creationId xmlns:a16="http://schemas.microsoft.com/office/drawing/2014/main" id="{AE2C550A-B042-E0A3-0AB5-04EF0DE2F44C}"/>
              </a:ext>
            </a:extLst>
          </p:cNvPr>
          <p:cNvSpPr/>
          <p:nvPr/>
        </p:nvSpPr>
        <p:spPr>
          <a:xfrm>
            <a:off x="738970" y="3429000"/>
            <a:ext cx="299036" cy="291929"/>
          </a:xfrm>
          <a:custGeom>
            <a:avLst/>
            <a:gdLst/>
            <a:ahLst/>
            <a:cxnLst/>
            <a:rect l="l" t="t" r="r" b="b"/>
            <a:pathLst>
              <a:path w="9048" h="8566" extrusionOk="0">
                <a:moveTo>
                  <a:pt x="2265" y="0"/>
                </a:moveTo>
                <a:cubicBezTo>
                  <a:pt x="1059" y="0"/>
                  <a:pt x="1" y="1180"/>
                  <a:pt x="1" y="2321"/>
                </a:cubicBezTo>
                <a:cubicBezTo>
                  <a:pt x="1" y="5104"/>
                  <a:pt x="4533" y="8566"/>
                  <a:pt x="4533" y="8566"/>
                </a:cubicBezTo>
                <a:cubicBezTo>
                  <a:pt x="4533" y="8566"/>
                  <a:pt x="9047" y="5104"/>
                  <a:pt x="9047" y="2321"/>
                </a:cubicBezTo>
                <a:cubicBezTo>
                  <a:pt x="9047" y="1180"/>
                  <a:pt x="7996" y="0"/>
                  <a:pt x="6794" y="0"/>
                </a:cubicBezTo>
                <a:cubicBezTo>
                  <a:pt x="6023" y="0"/>
                  <a:pt x="5189" y="487"/>
                  <a:pt x="4533" y="1786"/>
                </a:cubicBezTo>
                <a:cubicBezTo>
                  <a:pt x="3877" y="487"/>
                  <a:pt x="3040" y="0"/>
                  <a:pt x="226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652;p43">
            <a:extLst>
              <a:ext uri="{FF2B5EF4-FFF2-40B4-BE49-F238E27FC236}">
                <a16:creationId xmlns:a16="http://schemas.microsoft.com/office/drawing/2014/main" id="{19F06AF4-6001-378E-8831-68575A8F6416}"/>
              </a:ext>
            </a:extLst>
          </p:cNvPr>
          <p:cNvSpPr/>
          <p:nvPr/>
        </p:nvSpPr>
        <p:spPr>
          <a:xfrm>
            <a:off x="11153994" y="3429000"/>
            <a:ext cx="299036" cy="291929"/>
          </a:xfrm>
          <a:custGeom>
            <a:avLst/>
            <a:gdLst/>
            <a:ahLst/>
            <a:cxnLst/>
            <a:rect l="l" t="t" r="r" b="b"/>
            <a:pathLst>
              <a:path w="9048" h="8566" extrusionOk="0">
                <a:moveTo>
                  <a:pt x="2265" y="0"/>
                </a:moveTo>
                <a:cubicBezTo>
                  <a:pt x="1059" y="0"/>
                  <a:pt x="1" y="1180"/>
                  <a:pt x="1" y="2321"/>
                </a:cubicBezTo>
                <a:cubicBezTo>
                  <a:pt x="1" y="5104"/>
                  <a:pt x="4533" y="8566"/>
                  <a:pt x="4533" y="8566"/>
                </a:cubicBezTo>
                <a:cubicBezTo>
                  <a:pt x="4533" y="8566"/>
                  <a:pt x="9047" y="5104"/>
                  <a:pt x="9047" y="2321"/>
                </a:cubicBezTo>
                <a:cubicBezTo>
                  <a:pt x="9047" y="1180"/>
                  <a:pt x="7996" y="0"/>
                  <a:pt x="6794" y="0"/>
                </a:cubicBezTo>
                <a:cubicBezTo>
                  <a:pt x="6023" y="0"/>
                  <a:pt x="5189" y="487"/>
                  <a:pt x="4533" y="1786"/>
                </a:cubicBezTo>
                <a:cubicBezTo>
                  <a:pt x="3877" y="487"/>
                  <a:pt x="3040" y="0"/>
                  <a:pt x="226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5EEDB7-DBF5-E75A-D538-3534AE4848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4" t="5744" r="5696" b="5313"/>
          <a:stretch/>
        </p:blipFill>
        <p:spPr>
          <a:xfrm>
            <a:off x="4007603" y="1219129"/>
            <a:ext cx="4176794" cy="419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9926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 · Holo Gradients">
  <a:themeElements>
    <a:clrScheme name="Фиолетовый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9047</TotalTime>
  <Words>138</Words>
  <Application>Microsoft Macintosh PowerPoint</Application>
  <PresentationFormat>Широкоэкранный</PresentationFormat>
  <Paragraphs>48</Paragraphs>
  <Slides>9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DM Sans</vt:lpstr>
      <vt:lpstr>Abril Fatface</vt:lpstr>
      <vt:lpstr>Aldrich</vt:lpstr>
      <vt:lpstr>Barlow Condensed</vt:lpstr>
      <vt:lpstr>Calibri</vt:lpstr>
      <vt:lpstr>Arial</vt:lpstr>
      <vt:lpstr>SlidesMania · Holo Gradients</vt:lpstr>
      <vt:lpstr>Презентация PowerPoint</vt:lpstr>
      <vt:lpstr>Презентация PowerPoint</vt:lpstr>
      <vt:lpstr>Идея проекта</vt:lpstr>
      <vt:lpstr>Реализация</vt:lpstr>
      <vt:lpstr>Библиотеки </vt:lpstr>
      <vt:lpstr>Это всё?</vt:lpstr>
      <vt:lpstr>Выводы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Microsoft Office User</cp:lastModifiedBy>
  <cp:revision>7</cp:revision>
  <dcterms:modified xsi:type="dcterms:W3CDTF">2022-05-04T12:55:55Z</dcterms:modified>
</cp:coreProperties>
</file>