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10AC-9DAC-485F-809D-43A4A2C2DF65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E61DB-D509-435F-99D0-1E8014598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0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61DB-D509-435F-99D0-1E8014598F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09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61DB-D509-435F-99D0-1E8014598F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834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6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131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0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3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8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232E2D-2124-40F5-AAEB-47FCED37E22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E8E21F-5642-499C-A3C0-7C12E3B2ECD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89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0D5AE-7865-4155-AA70-9540760F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086237"/>
          </a:xfrm>
        </p:spPr>
        <p:txBody>
          <a:bodyPr/>
          <a:lstStyle/>
          <a:p>
            <a:r>
              <a:rPr lang="ru-RU" sz="3600" dirty="0"/>
              <a:t>Хранение пользовательских файлов на сервере. </a:t>
            </a:r>
            <a:r>
              <a:rPr lang="en-US" sz="3600" dirty="0"/>
              <a:t>NFS, S3</a:t>
            </a:r>
            <a:r>
              <a:rPr lang="ru-RU" sz="3600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59FDB-74DE-446D-B00D-2C2701DA1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144033"/>
            <a:ext cx="6831673" cy="1898483"/>
          </a:xfrm>
        </p:spPr>
        <p:txBody>
          <a:bodyPr/>
          <a:lstStyle/>
          <a:p>
            <a:r>
              <a:rPr lang="ru-RU" dirty="0"/>
              <a:t>Реализация тестового стенда </a:t>
            </a:r>
            <a:r>
              <a:rPr lang="en-US" dirty="0"/>
              <a:t>Django + S3</a:t>
            </a:r>
            <a:r>
              <a:rPr lang="ru-RU" dirty="0"/>
              <a:t>. Миграция файлов из </a:t>
            </a:r>
            <a:r>
              <a:rPr lang="en-US" dirty="0"/>
              <a:t>NFS </a:t>
            </a:r>
            <a:r>
              <a:rPr lang="ru-RU" dirty="0"/>
              <a:t>в </a:t>
            </a:r>
            <a:r>
              <a:rPr lang="en-US" dirty="0"/>
              <a:t>S3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39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0769-1B7B-46A4-A4E0-FE10461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3683"/>
            <a:ext cx="9601200" cy="859221"/>
          </a:xfrm>
        </p:spPr>
        <p:txBody>
          <a:bodyPr/>
          <a:lstStyle/>
          <a:p>
            <a:r>
              <a:rPr lang="ru-RU" b="1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8384B-C310-4944-B67E-74DD2B33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7269"/>
            <a:ext cx="9601200" cy="3581400"/>
          </a:xfrm>
        </p:spPr>
        <p:txBody>
          <a:bodyPr/>
          <a:lstStyle/>
          <a:p>
            <a:r>
              <a:rPr lang="ru-RU" dirty="0"/>
              <a:t>Доступность и отказоустойчивость</a:t>
            </a:r>
          </a:p>
          <a:p>
            <a:r>
              <a:rPr lang="ru-RU" dirty="0"/>
              <a:t>Гибкость управления доступом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Оплата по мере использования в случае аренды сервисов</a:t>
            </a:r>
          </a:p>
          <a:p>
            <a:r>
              <a:rPr lang="ru-RU" dirty="0"/>
              <a:t>Глобальная доступность</a:t>
            </a:r>
          </a:p>
          <a:p>
            <a:r>
              <a:rPr lang="ru-RU" dirty="0"/>
              <a:t>Интеграция с другими сервисами</a:t>
            </a:r>
          </a:p>
        </p:txBody>
      </p:sp>
    </p:spTree>
    <p:extLst>
      <p:ext uri="{BB962C8B-B14F-4D97-AF65-F5344CB8AC3E}">
        <p14:creationId xmlns:p14="http://schemas.microsoft.com/office/powerpoint/2010/main" val="199478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AAC6D-816B-41DD-8AB5-DDAE63B8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Недостатки (?)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96D47-5A1E-47CB-93C6-673BD5A4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324"/>
            <a:ext cx="9601200" cy="3581400"/>
          </a:xfrm>
        </p:spPr>
        <p:txBody>
          <a:bodyPr/>
          <a:lstStyle/>
          <a:p>
            <a:r>
              <a:rPr lang="ru-RU" dirty="0"/>
              <a:t>Отсутствие файловой системы может стать проблемой при миграции файлов из традиционных файловых систем.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616AAD-9EC4-45A2-A22E-D2516186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83288"/>
            <a:ext cx="9310867" cy="40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8E3CB-C86A-47F1-8ADC-34780DF4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0"/>
            <a:ext cx="9601200" cy="822960"/>
          </a:xfrm>
        </p:spPr>
        <p:txBody>
          <a:bodyPr/>
          <a:lstStyle/>
          <a:p>
            <a:pPr algn="ctr"/>
            <a:r>
              <a:rPr lang="ru-RU" b="1" dirty="0"/>
              <a:t>Миграция данных из</a:t>
            </a:r>
            <a:r>
              <a:rPr lang="en-US" b="1" dirty="0"/>
              <a:t> NFS </a:t>
            </a:r>
            <a:r>
              <a:rPr lang="ru-RU" b="1" dirty="0"/>
              <a:t>в </a:t>
            </a:r>
            <a:r>
              <a:rPr lang="en-US" b="1" dirty="0"/>
              <a:t>S3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56606-7F5E-41D6-89D1-E58155D0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53" y="635324"/>
            <a:ext cx="6574766" cy="62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0B644-1012-4B86-9A68-18B97AA7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Взаимодействие </a:t>
            </a:r>
            <a:r>
              <a:rPr lang="en-US" b="1" dirty="0"/>
              <a:t>Django</a:t>
            </a:r>
            <a:r>
              <a:rPr lang="ru-RU" b="1" dirty="0"/>
              <a:t> с </a:t>
            </a:r>
            <a:r>
              <a:rPr lang="en-US" b="1" dirty="0"/>
              <a:t>S3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0D7DB-AE29-4C52-A35E-6485FDC2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9351"/>
            <a:ext cx="9601200" cy="1340070"/>
          </a:xfrm>
        </p:spPr>
        <p:txBody>
          <a:bodyPr/>
          <a:lstStyle/>
          <a:p>
            <a:pPr algn="just"/>
            <a:r>
              <a:rPr lang="ru-RU" dirty="0"/>
              <a:t>Для взаимодействия с </a:t>
            </a:r>
            <a:r>
              <a:rPr lang="en-US" dirty="0"/>
              <a:t>S3 </a:t>
            </a:r>
            <a:r>
              <a:rPr lang="ru-RU" dirty="0"/>
              <a:t>используется библиотека </a:t>
            </a:r>
            <a:r>
              <a:rPr lang="en-US" b="1" dirty="0" err="1"/>
              <a:t>django</a:t>
            </a:r>
            <a:r>
              <a:rPr lang="en-US" b="1" dirty="0"/>
              <a:t>-storages</a:t>
            </a:r>
            <a:r>
              <a:rPr lang="ru-RU" dirty="0"/>
              <a:t>, поддерживающая различные облачные сервисы для хранения, включая </a:t>
            </a:r>
            <a:r>
              <a:rPr lang="en-US" dirty="0"/>
              <a:t>S3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Для взаимодействия с </a:t>
            </a:r>
            <a:r>
              <a:rPr lang="en-US" dirty="0"/>
              <a:t>S3 </a:t>
            </a:r>
            <a:r>
              <a:rPr lang="ru-RU" dirty="0"/>
              <a:t>вручную можно использовать библиотеку </a:t>
            </a:r>
            <a:r>
              <a:rPr lang="en-US" b="1" dirty="0"/>
              <a:t>boto3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F336EDC-8985-4214-9552-AA610C483026}"/>
              </a:ext>
            </a:extLst>
          </p:cNvPr>
          <p:cNvSpPr txBox="1">
            <a:spLocks/>
          </p:cNvSpPr>
          <p:nvPr/>
        </p:nvSpPr>
        <p:spPr>
          <a:xfrm>
            <a:off x="1371600" y="2654518"/>
            <a:ext cx="9601200" cy="1010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b="1" dirty="0"/>
              <a:t>Настройки бэкенда (</a:t>
            </a:r>
            <a:r>
              <a:rPr lang="en-US" b="1" dirty="0"/>
              <a:t>settings.py)</a:t>
            </a:r>
            <a:r>
              <a:rPr lang="ru-RU" b="1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89EA47-1999-4843-9CA1-34141A44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70" y="3665482"/>
            <a:ext cx="9912859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8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28369-32B1-45D3-A036-5ABCC3D2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731" y="2924504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5532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7C943-9BAD-4AEC-B4A3-188C0764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NFS </a:t>
            </a:r>
            <a:r>
              <a:rPr lang="ru-RU" b="1" dirty="0"/>
              <a:t>(</a:t>
            </a:r>
            <a:r>
              <a:rPr lang="en-US" b="1" dirty="0"/>
              <a:t>network file system</a:t>
            </a:r>
            <a:r>
              <a:rPr lang="ru-RU" b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628EC-E50A-41A3-868C-BAD8CBF1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556234"/>
            <a:ext cx="9601200" cy="1828800"/>
          </a:xfrm>
        </p:spPr>
        <p:txBody>
          <a:bodyPr>
            <a:normAutofit/>
          </a:bodyPr>
          <a:lstStyle/>
          <a:p>
            <a:r>
              <a:rPr lang="en-US" dirty="0"/>
              <a:t>NFS-</a:t>
            </a:r>
            <a:r>
              <a:rPr lang="ru-RU" dirty="0"/>
              <a:t>сервер: система, на которой хранятся файлы. Предоставляет клиентам доступ к своей файловой системе через сеть.</a:t>
            </a:r>
          </a:p>
          <a:p>
            <a:r>
              <a:rPr lang="en-US" dirty="0"/>
              <a:t>NFS-</a:t>
            </a:r>
            <a:r>
              <a:rPr lang="ru-RU" dirty="0"/>
              <a:t>клиент: система, которая монтирует файловую систему, находящуюся на сервере, и работает с ней как с локальной.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4D0E20-CC2D-48F9-B96D-12D75A39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76196"/>
            <a:ext cx="10126717" cy="22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0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E0C9C-133E-484C-A557-89869675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B33C4-954C-4A17-8E61-0E1FEDDF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1485900"/>
          </a:xfrm>
        </p:spPr>
        <p:txBody>
          <a:bodyPr/>
          <a:lstStyle/>
          <a:p>
            <a:r>
              <a:rPr lang="ru-RU" dirty="0"/>
              <a:t>Монтирование: клиент монтирует удаленную ФС на локальные директории с помощью стандартных команд (</a:t>
            </a:r>
            <a:r>
              <a:rPr lang="en-US" dirty="0"/>
              <a:t>mount)</a:t>
            </a:r>
            <a:r>
              <a:rPr lang="ru-RU" dirty="0"/>
              <a:t>.</a:t>
            </a:r>
          </a:p>
          <a:p>
            <a:r>
              <a:rPr lang="ru-RU" dirty="0"/>
              <a:t>Обмен данными через сеть: запросы отправляются на сервер, обрабатываются и возвращаются обратно клиенту.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BDE26C-2287-4757-AAB5-CDE391DA67DA}"/>
              </a:ext>
            </a:extLst>
          </p:cNvPr>
          <p:cNvSpPr txBox="1">
            <a:spLocks/>
          </p:cNvSpPr>
          <p:nvPr/>
        </p:nvSpPr>
        <p:spPr>
          <a:xfrm>
            <a:off x="1371600" y="34290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Протоколы и версии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47E5715-2F1B-4F4C-AC47-B2CED5114F25}"/>
              </a:ext>
            </a:extLst>
          </p:cNvPr>
          <p:cNvSpPr txBox="1">
            <a:spLocks/>
          </p:cNvSpPr>
          <p:nvPr/>
        </p:nvSpPr>
        <p:spPr>
          <a:xfrm>
            <a:off x="1295400" y="4266542"/>
            <a:ext cx="9601200" cy="237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NFSv1 – </a:t>
            </a:r>
            <a:r>
              <a:rPr lang="ru-RU" dirty="0"/>
              <a:t>применялась только для внутренних целей </a:t>
            </a:r>
            <a:r>
              <a:rPr lang="en-US" dirty="0"/>
              <a:t>Sun Microsystems</a:t>
            </a:r>
          </a:p>
          <a:p>
            <a:r>
              <a:rPr lang="en-US" dirty="0"/>
              <a:t>NFSv2 – </a:t>
            </a:r>
            <a:r>
              <a:rPr lang="ru-RU" dirty="0"/>
              <a:t>первая широко используемая версия</a:t>
            </a:r>
          </a:p>
          <a:p>
            <a:r>
              <a:rPr lang="en-US" dirty="0"/>
              <a:t>NFSv3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поддержка </a:t>
            </a:r>
            <a:r>
              <a:rPr lang="en-US" dirty="0"/>
              <a:t>TCP</a:t>
            </a:r>
            <a:r>
              <a:rPr lang="ru-RU" dirty="0"/>
              <a:t>, улучшенная обработка ошибок, производительность</a:t>
            </a:r>
          </a:p>
          <a:p>
            <a:r>
              <a:rPr lang="en-US" dirty="0"/>
              <a:t>NFSv4 – </a:t>
            </a:r>
            <a:r>
              <a:rPr lang="ru-RU" dirty="0"/>
              <a:t>безопасность, аутентификация, производительность, блокировки файлов</a:t>
            </a:r>
          </a:p>
        </p:txBody>
      </p:sp>
    </p:spTree>
    <p:extLst>
      <p:ext uri="{BB962C8B-B14F-4D97-AF65-F5344CB8AC3E}">
        <p14:creationId xmlns:p14="http://schemas.microsoft.com/office/powerpoint/2010/main" val="16693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F26A-1D83-4851-9214-3692CA46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BB1A4-E36A-43AB-9270-30338A80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42" y="4583823"/>
            <a:ext cx="3586656" cy="158837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Mount:</a:t>
            </a:r>
            <a:r>
              <a:rPr lang="ru-RU" dirty="0"/>
              <a:t> запрос на сервер для доступа к его файловой системе. Сервер возвращает список доступных файловых систем для монтирования.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66F387-DA64-41AA-B93A-2A493C95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63" y="1752695"/>
            <a:ext cx="1937674" cy="25122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A03288-6358-4B40-9A13-CFECA3CF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49" y="1752695"/>
            <a:ext cx="2764382" cy="2162672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0A8DAB06-6917-4177-BE33-C1AA3C273648}"/>
              </a:ext>
            </a:extLst>
          </p:cNvPr>
          <p:cNvSpPr txBox="1">
            <a:spLocks/>
          </p:cNvSpPr>
          <p:nvPr/>
        </p:nvSpPr>
        <p:spPr>
          <a:xfrm>
            <a:off x="4591705" y="4583823"/>
            <a:ext cx="3669425" cy="15883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dirty="0"/>
              <a:t>File operation:</a:t>
            </a:r>
            <a:r>
              <a:rPr lang="ru-RU" dirty="0"/>
              <a:t> запрос операций с файлами – открытие, чтение, запись.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0DA97D-D461-4023-BBA0-5C4751FE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645" y="1752695"/>
            <a:ext cx="2204155" cy="2226800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017C6D73-F888-47E2-BD53-82CAA165A628}"/>
              </a:ext>
            </a:extLst>
          </p:cNvPr>
          <p:cNvSpPr txBox="1">
            <a:spLocks/>
          </p:cNvSpPr>
          <p:nvPr/>
        </p:nvSpPr>
        <p:spPr>
          <a:xfrm>
            <a:off x="8383314" y="4583823"/>
            <a:ext cx="3507827" cy="15883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dirty="0"/>
              <a:t>Caching:</a:t>
            </a:r>
            <a:r>
              <a:rPr lang="ru-RU" dirty="0"/>
              <a:t> кэширование операций на стороне клиента для уменьшения нагрузки и повышения 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605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2E6FC-C735-4262-8929-9020451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E7B32-EDD0-4C5A-861B-8B3ADBA5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8655269" cy="991257"/>
          </a:xfrm>
        </p:spPr>
        <p:txBody>
          <a:bodyPr/>
          <a:lstStyle/>
          <a:p>
            <a:r>
              <a:rPr lang="en-US" dirty="0"/>
              <a:t>NFSv2/3: </a:t>
            </a:r>
            <a:r>
              <a:rPr lang="ru-RU" dirty="0" err="1"/>
              <a:t>вайтлисты</a:t>
            </a:r>
            <a:r>
              <a:rPr lang="ru-RU" dirty="0"/>
              <a:t> </a:t>
            </a:r>
            <a:r>
              <a:rPr lang="en-US" dirty="0"/>
              <a:t>IP </a:t>
            </a:r>
            <a:r>
              <a:rPr lang="ru-RU" dirty="0"/>
              <a:t>клиентов</a:t>
            </a:r>
          </a:p>
          <a:p>
            <a:r>
              <a:rPr lang="en-US" dirty="0"/>
              <a:t>NFSv4: </a:t>
            </a:r>
            <a:r>
              <a:rPr lang="ru-RU" dirty="0"/>
              <a:t>аутентификация через механизмы </a:t>
            </a:r>
            <a:r>
              <a:rPr lang="en-US" dirty="0"/>
              <a:t>Kerberos </a:t>
            </a:r>
            <a:r>
              <a:rPr lang="ru-RU" dirty="0"/>
              <a:t>и других протоколов.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AC6F5F-E1D9-4744-9E81-F3ABAA689348}"/>
              </a:ext>
            </a:extLst>
          </p:cNvPr>
          <p:cNvSpPr txBox="1">
            <a:spLocks/>
          </p:cNvSpPr>
          <p:nvPr/>
        </p:nvSpPr>
        <p:spPr>
          <a:xfrm>
            <a:off x="1371600" y="2944211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Состояния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ACB9953-5F6A-4433-AD6A-E3366B0C507B}"/>
              </a:ext>
            </a:extLst>
          </p:cNvPr>
          <p:cNvSpPr txBox="1">
            <a:spLocks/>
          </p:cNvSpPr>
          <p:nvPr/>
        </p:nvSpPr>
        <p:spPr>
          <a:xfrm>
            <a:off x="1371599" y="3687161"/>
            <a:ext cx="8655269" cy="215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NFSv2/3 – stateless</a:t>
            </a:r>
            <a:r>
              <a:rPr lang="ru-RU" dirty="0"/>
              <a:t>, сервер не хранит информацию о состоянии файловых операций.</a:t>
            </a:r>
          </a:p>
          <a:p>
            <a:r>
              <a:rPr lang="en-US" dirty="0"/>
              <a:t>NFSv4 – </a:t>
            </a:r>
            <a:r>
              <a:rPr lang="ru-RU" dirty="0"/>
              <a:t>имеет возможность управлять сессиями и блокировать файлы.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5256F3-7F79-4E02-AF4B-F2D3F456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85" y="4906649"/>
            <a:ext cx="5696243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2D165-CF55-473D-8E4D-9B79B68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2A7B0-01DC-47D2-B2D1-49E2B509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5834"/>
            <a:ext cx="9601200" cy="1545021"/>
          </a:xfrm>
        </p:spPr>
        <p:txBody>
          <a:bodyPr/>
          <a:lstStyle/>
          <a:p>
            <a:r>
              <a:rPr lang="ru-RU" dirty="0"/>
              <a:t>Простота использования</a:t>
            </a:r>
          </a:p>
          <a:p>
            <a:r>
              <a:rPr lang="ru-RU" dirty="0"/>
              <a:t>Кросс-платформенная совместимость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CD08397-4BEF-4F3F-BA5C-01A5591AC2EF}"/>
              </a:ext>
            </a:extLst>
          </p:cNvPr>
          <p:cNvSpPr txBox="1">
            <a:spLocks/>
          </p:cNvSpPr>
          <p:nvPr/>
        </p:nvSpPr>
        <p:spPr>
          <a:xfrm>
            <a:off x="1371600" y="305325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Недостатки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E543CCF-2EF4-46E6-A563-2E0E274FB35F}"/>
              </a:ext>
            </a:extLst>
          </p:cNvPr>
          <p:cNvSpPr txBox="1">
            <a:spLocks/>
          </p:cNvSpPr>
          <p:nvPr/>
        </p:nvSpPr>
        <p:spPr>
          <a:xfrm>
            <a:off x="1295400" y="4168665"/>
            <a:ext cx="9601200" cy="22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Безопасность в старых версиях</a:t>
            </a:r>
          </a:p>
          <a:p>
            <a:r>
              <a:rPr lang="ru-RU" dirty="0"/>
              <a:t>Проблемы с согласованностью и </a:t>
            </a:r>
            <a:r>
              <a:rPr lang="ru-RU" dirty="0" err="1"/>
              <a:t>неконсистентностью</a:t>
            </a:r>
            <a:r>
              <a:rPr lang="ru-RU" dirty="0"/>
              <a:t> данных в старых версиях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55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81377-A1A4-4BBA-9C63-729CF2AF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S3 (simple storage service)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C0E114-D9C9-4E8C-8A77-EE55F85B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4222"/>
            <a:ext cx="6598832" cy="45336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0614193-2B4F-411D-B82D-FAC8B1E9C81F}"/>
              </a:ext>
            </a:extLst>
          </p:cNvPr>
          <p:cNvSpPr txBox="1">
            <a:spLocks/>
          </p:cNvSpPr>
          <p:nvPr/>
        </p:nvSpPr>
        <p:spPr>
          <a:xfrm>
            <a:off x="4518615" y="3492062"/>
            <a:ext cx="5397895" cy="318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S3</a:t>
            </a:r>
            <a:r>
              <a:rPr lang="ru-RU" dirty="0"/>
              <a:t>-сервер: управление и предоставление доступа к объектам в хранилище.</a:t>
            </a:r>
          </a:p>
          <a:p>
            <a:pPr algn="just"/>
            <a:r>
              <a:rPr lang="ru-RU" dirty="0"/>
              <a:t>Клиент:  любое приложение, подключенное к серверу, отправляет запросы на получение</a:t>
            </a:r>
            <a:r>
              <a:rPr lang="en-US" dirty="0"/>
              <a:t>/</a:t>
            </a:r>
            <a:r>
              <a:rPr lang="ru-RU" dirty="0"/>
              <a:t>сохранение</a:t>
            </a:r>
            <a:r>
              <a:rPr lang="en-US" dirty="0"/>
              <a:t>/</a:t>
            </a:r>
            <a:r>
              <a:rPr lang="ru-RU" dirty="0"/>
              <a:t>изменение объектов в хранилище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55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B675B-69ED-453A-86B9-A5FF6D3E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927E4-3D09-4DAD-AF11-F81D66A1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521" y="4489665"/>
            <a:ext cx="3261346" cy="20742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Bucket</a:t>
            </a:r>
            <a:r>
              <a:rPr lang="ru-RU" dirty="0"/>
              <a:t> (корзина)</a:t>
            </a:r>
            <a:r>
              <a:rPr lang="en-US" dirty="0"/>
              <a:t>: </a:t>
            </a:r>
            <a:r>
              <a:rPr lang="ru-RU" dirty="0"/>
              <a:t>контейнер, в котором хранятся объекты. Названия уникальны глобально для всех пользователей сервера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CF7F86-D20A-4332-9952-3CD5F417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44" y="2024285"/>
            <a:ext cx="1975899" cy="2074226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78D982EF-77B2-48E4-8F1E-E92D22079720}"/>
              </a:ext>
            </a:extLst>
          </p:cNvPr>
          <p:cNvSpPr txBox="1">
            <a:spLocks/>
          </p:cNvSpPr>
          <p:nvPr/>
        </p:nvSpPr>
        <p:spPr>
          <a:xfrm>
            <a:off x="4882263" y="4531999"/>
            <a:ext cx="3261346" cy="20742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Object</a:t>
            </a:r>
            <a:r>
              <a:rPr lang="ru-RU" dirty="0"/>
              <a:t> (объект): файлы, хранимые в </a:t>
            </a:r>
            <a:r>
              <a:rPr lang="ru-RU" dirty="0" err="1"/>
              <a:t>бакетах</a:t>
            </a:r>
            <a:r>
              <a:rPr lang="ru-RU" dirty="0"/>
              <a:t>. Имеют ключи (уникальный идентификатор внутри </a:t>
            </a:r>
            <a:r>
              <a:rPr lang="ru-RU" dirty="0" err="1"/>
              <a:t>бакета</a:t>
            </a:r>
            <a:r>
              <a:rPr lang="ru-RU" dirty="0"/>
              <a:t>) и метаданных.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5E430F0-FEAD-437E-BC44-9CBE6E5032FA}"/>
              </a:ext>
            </a:extLst>
          </p:cNvPr>
          <p:cNvGrpSpPr/>
          <p:nvPr/>
        </p:nvGrpSpPr>
        <p:grpSpPr>
          <a:xfrm>
            <a:off x="5453277" y="2024285"/>
            <a:ext cx="2119318" cy="2074226"/>
            <a:chOff x="4242375" y="2024285"/>
            <a:chExt cx="2119318" cy="207422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9A8ACCE-8855-4AFF-92DE-91A060A4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2375" y="2024285"/>
              <a:ext cx="2119318" cy="207422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FDEF876-6489-4028-91CA-579B7E9B7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715650">
              <a:off x="4974658" y="2402367"/>
              <a:ext cx="654751" cy="1318062"/>
            </a:xfrm>
            <a:prstGeom prst="rect">
              <a:avLst/>
            </a:prstGeom>
          </p:spPr>
        </p:pic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9E8FC0-44AC-4D09-9B1F-9DD13A627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0434" y="2097993"/>
            <a:ext cx="1694488" cy="2074226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838F6C46-648B-4886-B489-C7EC1E2B80D1}"/>
              </a:ext>
            </a:extLst>
          </p:cNvPr>
          <p:cNvSpPr txBox="1">
            <a:spLocks/>
          </p:cNvSpPr>
          <p:nvPr/>
        </p:nvSpPr>
        <p:spPr>
          <a:xfrm>
            <a:off x="8547005" y="4526599"/>
            <a:ext cx="3261346" cy="20742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Metadata: </a:t>
            </a:r>
            <a:r>
              <a:rPr lang="ru-RU" dirty="0"/>
              <a:t>метаданные, доп. информация об объекте, используемая для настройки поведения (например, контроль доступа)</a:t>
            </a:r>
          </a:p>
        </p:txBody>
      </p:sp>
    </p:spTree>
    <p:extLst>
      <p:ext uri="{BB962C8B-B14F-4D97-AF65-F5344CB8AC3E}">
        <p14:creationId xmlns:p14="http://schemas.microsoft.com/office/powerpoint/2010/main" val="58131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50733-B836-4498-9AED-C4398CB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принципы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C9DC1-5939-4DDE-9731-14AA28C4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347200" cy="4597400"/>
          </a:xfrm>
        </p:spPr>
        <p:txBody>
          <a:bodyPr/>
          <a:lstStyle/>
          <a:p>
            <a:pPr algn="just"/>
            <a:r>
              <a:rPr lang="en-US" dirty="0"/>
              <a:t>API: </a:t>
            </a:r>
            <a:r>
              <a:rPr lang="ru-RU" dirty="0"/>
              <a:t>взаимодействие с </a:t>
            </a:r>
            <a:r>
              <a:rPr lang="en-US" dirty="0"/>
              <a:t>S3</a:t>
            </a:r>
            <a:r>
              <a:rPr lang="ru-RU" dirty="0"/>
              <a:t> происходит через </a:t>
            </a:r>
            <a:r>
              <a:rPr lang="en-US" dirty="0"/>
              <a:t>HTTP</a:t>
            </a:r>
            <a:r>
              <a:rPr lang="ru-RU" dirty="0"/>
              <a:t>-запросы (</a:t>
            </a:r>
            <a:r>
              <a:rPr lang="en-US" dirty="0"/>
              <a:t>POST, GET</a:t>
            </a:r>
            <a:r>
              <a:rPr lang="ru-RU" dirty="0"/>
              <a:t>) с использованием </a:t>
            </a:r>
            <a:r>
              <a:rPr lang="en-US" dirty="0"/>
              <a:t>API</a:t>
            </a:r>
            <a:r>
              <a:rPr lang="ru-RU" dirty="0"/>
              <a:t>-запросов.</a:t>
            </a:r>
          </a:p>
          <a:p>
            <a:pPr algn="just"/>
            <a:r>
              <a:rPr lang="ru-RU" dirty="0"/>
              <a:t>Хранение объектов: файлы хранятся как бинарные объекты, которые можно запрашивать и скачивать по </a:t>
            </a:r>
            <a:r>
              <a:rPr lang="en-US" dirty="0"/>
              <a:t>HTTP/HTTPS</a:t>
            </a:r>
            <a:r>
              <a:rPr lang="ru-RU" dirty="0"/>
              <a:t>. Тип данных любой – изображения, документы, архивы, бэкапы и проч.</a:t>
            </a:r>
          </a:p>
          <a:p>
            <a:pPr algn="just"/>
            <a:r>
              <a:rPr lang="ru-RU" dirty="0"/>
              <a:t>Масштабирование: автоматическое масштабирование под объемы данных и количество запросов.</a:t>
            </a:r>
          </a:p>
          <a:p>
            <a:pPr algn="just"/>
            <a:r>
              <a:rPr lang="ru-RU" dirty="0" err="1"/>
              <a:t>Версионирование</a:t>
            </a:r>
            <a:r>
              <a:rPr lang="ru-RU" dirty="0"/>
              <a:t>: поддержание хранения нескольких версий одного объекта.</a:t>
            </a:r>
          </a:p>
          <a:p>
            <a:pPr algn="just"/>
            <a:r>
              <a:rPr lang="ru-RU" dirty="0"/>
              <a:t>Контроль доступа: политика </a:t>
            </a:r>
            <a:r>
              <a:rPr lang="ru-RU" dirty="0" err="1"/>
              <a:t>бакетов</a:t>
            </a:r>
            <a:r>
              <a:rPr lang="ru-RU" dirty="0"/>
              <a:t> и списки управления доступом.</a:t>
            </a:r>
          </a:p>
          <a:p>
            <a:pPr algn="just"/>
            <a:r>
              <a:rPr lang="ru-RU" dirty="0"/>
              <a:t>Шифрование: встроенные механизмы шифрования на стороне сервера (</a:t>
            </a:r>
            <a:r>
              <a:rPr lang="en-US" dirty="0"/>
              <a:t>SSE)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73889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801</TotalTime>
  <Words>540</Words>
  <Application>Microsoft Office PowerPoint</Application>
  <PresentationFormat>Широкоэкранный</PresentationFormat>
  <Paragraphs>61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Уголки</vt:lpstr>
      <vt:lpstr>Хранение пользовательских файлов на сервере. NFS, S3.</vt:lpstr>
      <vt:lpstr>NFS (network file system)</vt:lpstr>
      <vt:lpstr>Принцип работы</vt:lpstr>
      <vt:lpstr>Основные операции</vt:lpstr>
      <vt:lpstr>Безопасность</vt:lpstr>
      <vt:lpstr>Преимущества</vt:lpstr>
      <vt:lpstr>S3 (simple storage service)</vt:lpstr>
      <vt:lpstr>Основные компоненты</vt:lpstr>
      <vt:lpstr>Основные принципы работы</vt:lpstr>
      <vt:lpstr>Преимущества</vt:lpstr>
      <vt:lpstr>Недостатки (?)</vt:lpstr>
      <vt:lpstr>Миграция данных из NFS в S3</vt:lpstr>
      <vt:lpstr>Взаимодействие Django с S3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 Mest</dc:creator>
  <cp:lastModifiedBy>Yaroslav</cp:lastModifiedBy>
  <cp:revision>45</cp:revision>
  <dcterms:created xsi:type="dcterms:W3CDTF">2024-10-22T17:12:32Z</dcterms:created>
  <dcterms:modified xsi:type="dcterms:W3CDTF">2024-10-24T04:32:18Z</dcterms:modified>
</cp:coreProperties>
</file>