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A7F30-1675-469E-8046-F8F6DBC78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D85D14-B23E-497B-BC3B-FC32769E3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06A203-FE67-4ADA-A8FA-7023A5FC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FB1-80A4-4243-89F1-606DEDCF8CB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FF4BFE-E682-4EC2-B995-4C7EEAF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A5BD0C-3095-4F5B-AAD0-5C5D7599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C3FF-8B28-4D58-B526-BE1A64DEF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84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83437-3764-481E-8D08-16F0040A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63A8BC-44F1-46A5-8956-021D3537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B801F5-10A1-403D-A987-B9005719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FB1-80A4-4243-89F1-606DEDCF8CB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8A7DD1-ED98-4FE3-9729-8339ABD8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37483-1EFF-49BD-A5C7-A908028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C3FF-8B28-4D58-B526-BE1A64DEF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1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F53067-F68F-43E3-AAA6-A73F49917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938B04-A850-4240-8ABB-C19EE5EFB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E7185-D4DC-4192-B70E-DBB9139B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FB1-80A4-4243-89F1-606DEDCF8CB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3B7972-AFD0-48B2-9D0E-E435E454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C0B5E-28C8-4098-8470-25E1A201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C3FF-8B28-4D58-B526-BE1A64DEF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EA3AA-F377-4D97-BA81-39897E9E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1E283-BC05-4A94-8CB4-7BA55D35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CB3B8-08B4-4085-B398-0A06826B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FB1-80A4-4243-89F1-606DEDCF8CB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FFDE80-4A86-4E80-9988-2BD6C2A1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AEC459-ECE6-42C6-ACE2-E6E6A203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C3FF-8B28-4D58-B526-BE1A64DEF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0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E9A94-8749-48AE-827A-B4AD91FE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3A5790-4986-4568-BE22-D97E518F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A92C5-2E88-4A23-BDF9-2660550C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FB1-80A4-4243-89F1-606DEDCF8CB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0C75E-176C-404F-8099-D5533774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ACE48D-6972-4CD5-A12F-C4284B6C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C3FF-8B28-4D58-B526-BE1A64DEF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61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75786-C6EA-470B-8F00-E61CD40C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CE9FE-9318-4E4D-A528-509C9BE02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B43E02-B67B-4B2F-9CC4-B250F200A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34D4F3-CF66-4490-82A2-3AA82B7B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FB1-80A4-4243-89F1-606DEDCF8CB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82B5D8-F283-4A8C-A78B-5CD4C887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9C569-4DF6-47FA-A944-2F6EBA7F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C3FF-8B28-4D58-B526-BE1A64DEF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3CE0B-BCAF-42C5-B43E-C4BA0F4B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81233A-E8DA-4EE8-98B7-307AD84F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DC04DB-8931-402D-A643-758B743E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C7F9D1-462E-414B-9905-1481409F2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952155-1AD5-4AB8-A611-BE2FD6096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035295-1DA9-4A56-B251-D128F3BD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FB1-80A4-4243-89F1-606DEDCF8CB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5D70C2-0B90-431B-B026-6DDDBE4C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C08A6C-E8E8-4DF7-BAF5-1E0A3B3F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C3FF-8B28-4D58-B526-BE1A64DEF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18FBD-2BD5-4846-816A-13FA49C6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26823E-4EE2-4C88-B58D-8EC39945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FB1-80A4-4243-89F1-606DEDCF8CB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528B46-DBDB-404F-A2BF-63D23E95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60FF3E-E800-422C-AA78-54101E68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C3FF-8B28-4D58-B526-BE1A64DEF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51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5D37CB-8D3E-44DD-8957-ED12BFEB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FB1-80A4-4243-89F1-606DEDCF8CB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26DA96-05A2-449B-A241-EAF03F33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884BB5-F7B3-4EF4-BF68-ED1D622F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C3FF-8B28-4D58-B526-BE1A64DEF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50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1447C-531E-45D8-9DCC-FC16C48D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80CD6-FC9C-4368-A9CD-E0F62150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A2B4F0-F409-4965-8D05-CF20463ED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185279-AED5-49EC-93C0-8EC3D161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FB1-80A4-4243-89F1-606DEDCF8CB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F7306-C3C4-4ED7-867A-31DA6A62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3D9C9-1F31-4EB2-953B-5312F00C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C3FF-8B28-4D58-B526-BE1A64DEF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4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8F678-60B6-4B72-A8DF-1299D65A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F92F5D-E056-4EBB-8840-FA3BF0E2F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991852-37EE-4D2C-94C6-7F6ABA802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35A3CA-81E4-42BA-B677-AF533086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FB1-80A4-4243-89F1-606DEDCF8CB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BD8FAA-8C6D-4B58-9AFF-FFEB65C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9919BD-1DAE-480B-BF4E-B694FE58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C3FF-8B28-4D58-B526-BE1A64DEF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7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9CEFD-13E7-4358-BF4E-308E821C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1AA3B9-A04B-40F8-BD03-15DAE526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98F75A-B38E-42A5-97D6-3321347E0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7FB1-80A4-4243-89F1-606DEDCF8CB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B28FD1-A1B8-4698-AB22-DA1B33CCA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F1901-60FE-4C32-9373-1199142FF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C3FF-8B28-4D58-B526-BE1A64DEF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78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de-machinelearning.com/en/eda-nlp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F2D3E-6A01-418A-BD6C-AF139DEC310E}"/>
              </a:ext>
            </a:extLst>
          </p:cNvPr>
          <p:cNvSpPr txBox="1"/>
          <p:nvPr/>
        </p:nvSpPr>
        <p:spPr>
          <a:xfrm>
            <a:off x="1957387" y="2644170"/>
            <a:ext cx="8277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Насколько важно использование новых технологий? </a:t>
            </a:r>
            <a:endParaRPr lang="en-US" sz="3200" dirty="0">
              <a:latin typeface="Arial Black" panose="020B0A040201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Jax,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2.0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955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F2D3E-6A01-418A-BD6C-AF139DEC310E}"/>
              </a:ext>
            </a:extLst>
          </p:cNvPr>
          <p:cNvSpPr txBox="1"/>
          <p:nvPr/>
        </p:nvSpPr>
        <p:spPr>
          <a:xfrm>
            <a:off x="1957387" y="3136612"/>
            <a:ext cx="677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  <a:cs typeface="Arial" panose="020B0604020202020204" pitchFamily="34" charset="0"/>
              </a:rPr>
              <a:t>План еженедельного отчёта</a:t>
            </a:r>
          </a:p>
        </p:txBody>
      </p:sp>
    </p:spTree>
    <p:extLst>
      <p:ext uri="{BB962C8B-B14F-4D97-AF65-F5344CB8AC3E}">
        <p14:creationId xmlns:p14="http://schemas.microsoft.com/office/powerpoint/2010/main" val="370351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F2D3E-6A01-418A-BD6C-AF139DEC310E}"/>
              </a:ext>
            </a:extLst>
          </p:cNvPr>
          <p:cNvSpPr txBox="1"/>
          <p:nvPr/>
        </p:nvSpPr>
        <p:spPr>
          <a:xfrm>
            <a:off x="1957387" y="2644170"/>
            <a:ext cx="8277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Как понять, какая часть проделанной работы будет важна для отчёта?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F2D3E-6A01-418A-BD6C-AF139DEC310E}"/>
              </a:ext>
            </a:extLst>
          </p:cNvPr>
          <p:cNvSpPr txBox="1"/>
          <p:nvPr/>
        </p:nvSpPr>
        <p:spPr>
          <a:xfrm>
            <a:off x="2141537" y="1691670"/>
            <a:ext cx="827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Как ставить гипотезы? 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Например?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D2B7D-52E6-459C-9C5A-0FE599026E27}"/>
              </a:ext>
            </a:extLst>
          </p:cNvPr>
          <p:cNvSpPr txBox="1"/>
          <p:nvPr/>
        </p:nvSpPr>
        <p:spPr>
          <a:xfrm>
            <a:off x="2141536" y="3269962"/>
            <a:ext cx="827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Как эксперименты проводить? </a:t>
            </a:r>
          </a:p>
          <a:p>
            <a:r>
              <a:rPr lang="ru-RU" sz="3200" dirty="0">
                <a:latin typeface="Arial Black" panose="020B0A04020102020204" pitchFamily="34" charset="0"/>
              </a:rPr>
              <a:t>И как?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B1698-795B-4A15-8C1B-8747AE82B963}"/>
              </a:ext>
            </a:extLst>
          </p:cNvPr>
          <p:cNvSpPr txBox="1"/>
          <p:nvPr/>
        </p:nvSpPr>
        <p:spPr>
          <a:xfrm>
            <a:off x="2141536" y="4848254"/>
            <a:ext cx="827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Как </a:t>
            </a:r>
            <a:r>
              <a:rPr lang="ru-RU" sz="3200" dirty="0" err="1">
                <a:latin typeface="Arial Black" panose="020B0A04020102020204" pitchFamily="34" charset="0"/>
              </a:rPr>
              <a:t>трекать</a:t>
            </a:r>
            <a:r>
              <a:rPr lang="ru-RU" sz="3200" dirty="0">
                <a:latin typeface="Arial Black" panose="020B0A04020102020204" pitchFamily="34" charset="0"/>
              </a:rPr>
              <a:t> результаты и не потерять то, что сделал?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7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F2D3E-6A01-418A-BD6C-AF139DEC310E}"/>
              </a:ext>
            </a:extLst>
          </p:cNvPr>
          <p:cNvSpPr txBox="1"/>
          <p:nvPr/>
        </p:nvSpPr>
        <p:spPr>
          <a:xfrm>
            <a:off x="1458118" y="2736502"/>
            <a:ext cx="9275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Должны ли мы как-то смотреть на выбросы?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(Статистики из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 tooltip="Статья"/>
              </a:rPr>
              <a:t>https://inside-machinelearning.com/en/eda-nlp/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F2D3E-6A01-418A-BD6C-AF139DEC310E}"/>
              </a:ext>
            </a:extLst>
          </p:cNvPr>
          <p:cNvSpPr txBox="1"/>
          <p:nvPr/>
        </p:nvSpPr>
        <p:spPr>
          <a:xfrm>
            <a:off x="1959768" y="2890391"/>
            <a:ext cx="9275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RNN. </a:t>
            </a:r>
            <a:r>
              <a:rPr lang="ru-RU" sz="3200" dirty="0">
                <a:latin typeface="Arial Black" panose="020B0A04020102020204" pitchFamily="34" charset="0"/>
              </a:rPr>
              <a:t>Сложные модели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Когда будем использовать и для какой задачи?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5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F2D3E-6A01-418A-BD6C-AF139DEC310E}"/>
              </a:ext>
            </a:extLst>
          </p:cNvPr>
          <p:cNvSpPr txBox="1"/>
          <p:nvPr/>
        </p:nvSpPr>
        <p:spPr>
          <a:xfrm>
            <a:off x="454818" y="1735832"/>
            <a:ext cx="110196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Наша большая задача. 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 возможностью участия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ODS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проекте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VS</a:t>
            </a:r>
            <a:endParaRPr lang="en-US" sz="3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Большое количество «маленьких» задач с использованием множества известных и написанных методов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6D0668-DE10-4350-A565-32A042374DD0}"/>
                  </a:ext>
                </a:extLst>
              </p:cNvPr>
              <p:cNvSpPr txBox="1"/>
              <p:nvPr/>
            </p:nvSpPr>
            <p:spPr>
              <a:xfrm>
                <a:off x="454818" y="4904483"/>
                <a:ext cx="8739981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latin typeface="Arial Black" panose="020B0A04020102020204" pitchFamily="34" charset="0"/>
                  </a:rPr>
                  <a:t>Список «простых» задач: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Детектор сарказма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Генерация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хэштегов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по отзывам 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</m:oMath>
                </a14:m>
                <a:r>
                  <a:rPr lang="ru-RU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суммаризация</a:t>
                </a:r>
                <a:r>
                  <a:rPr lang="ru-RU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Предсказание рейтинга фильма по отзыву == сценарию и т.д. и т.д.…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Выделение описания личности героя</a:t>
                </a: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6D0668-DE10-4350-A565-32A04237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18" y="4904483"/>
                <a:ext cx="8739981" cy="1785104"/>
              </a:xfrm>
              <a:prstGeom prst="rect">
                <a:avLst/>
              </a:prstGeom>
              <a:blipFill>
                <a:blip r:embed="rId2"/>
                <a:stretch>
                  <a:fillRect l="-768" t="-2055" b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0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269B3D-F9F3-4D55-97C3-03F53A35C1A5}"/>
              </a:ext>
            </a:extLst>
          </p:cNvPr>
          <p:cNvSpPr txBox="1"/>
          <p:nvPr/>
        </p:nvSpPr>
        <p:spPr>
          <a:xfrm>
            <a:off x="1557734" y="1767006"/>
            <a:ext cx="907653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  <a:cs typeface="Arial" panose="020B0604020202020204" pitchFamily="34" charset="0"/>
              </a:rPr>
              <a:t>Где искать хорошие примеры </a:t>
            </a:r>
          </a:p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NLP </a:t>
            </a:r>
            <a:r>
              <a:rPr lang="ru-RU" sz="3200" dirty="0">
                <a:latin typeface="Arial Black" panose="020B0A04020102020204" pitchFamily="34" charset="0"/>
                <a:cs typeface="Arial" panose="020B0604020202020204" pitchFamily="34" charset="0"/>
              </a:rPr>
              <a:t>работ?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Как понять, что я сделал что-то нормальное?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Например,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Razdel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 \ </a:t>
            </a:r>
            <a:r>
              <a:rPr lang="en-GB" sz="2400" dirty="0" err="1">
                <a:latin typeface="Consolas" panose="020B0609020204030204" pitchFamily="49" charset="0"/>
              </a:rPr>
              <a:t>spacy_russian_tokenizer</a:t>
            </a:r>
            <a:r>
              <a:rPr lang="en-GB" sz="2400" dirty="0">
                <a:latin typeface="Consolas" panose="020B0609020204030204" pitchFamily="49" charset="0"/>
              </a:rPr>
              <a:t> \ </a:t>
            </a:r>
            <a:r>
              <a:rPr lang="en-GB" sz="2400" dirty="0" err="1">
                <a:latin typeface="Consolas" panose="020B0609020204030204" pitchFamily="49" charset="0"/>
              </a:rPr>
              <a:t>rutokenizer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(Есть ли другие «русские»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токенизаторы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нужны ли они нам?)</a:t>
            </a:r>
            <a:r>
              <a:rPr lang="ru-RU" sz="2400" dirty="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Pymystem2 \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rulemma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/Natasha)  </a:t>
            </a:r>
            <a:r>
              <a:rPr lang="ru-RU" sz="2400" dirty="0">
                <a:latin typeface="Consolas" panose="020B0609020204030204" pitchFamily="49" charset="0"/>
                <a:cs typeface="Arial" panose="020B0604020202020204" pitchFamily="34" charset="0"/>
              </a:rPr>
              <a:t>и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Arial" panose="020B0604020202020204" pitchFamily="34" charset="0"/>
              </a:rPr>
              <a:t>т.д.</a:t>
            </a:r>
            <a:endParaRPr lang="en-US" sz="2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Есть что-то лучше?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162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209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Cambria Math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Yaroslav Pristalov</dc:creator>
  <cp:lastModifiedBy>Yaroslav Pristalov</cp:lastModifiedBy>
  <cp:revision>11</cp:revision>
  <dcterms:created xsi:type="dcterms:W3CDTF">2023-03-19T16:14:14Z</dcterms:created>
  <dcterms:modified xsi:type="dcterms:W3CDTF">2023-03-19T18:00:56Z</dcterms:modified>
</cp:coreProperties>
</file>