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D33B4A0-ECD9-4208-9646-119161CF5978}">
          <p14:sldIdLst>
            <p14:sldId id="256"/>
            <p14:sldId id="257"/>
          </p14:sldIdLst>
        </p14:section>
        <p14:section name="Раздел без заголовка" id="{8761732C-66CE-4608-8D96-EA479ACF2041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46735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3621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00449" y="152401"/>
            <a:ext cx="2001715" cy="54403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3835" y="152401"/>
            <a:ext cx="5865934" cy="54403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482388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3835" y="152400"/>
            <a:ext cx="5767754" cy="53975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195754" y="914401"/>
            <a:ext cx="7306408" cy="4678363"/>
          </a:xfrm>
        </p:spPr>
        <p:txBody>
          <a:bodyPr/>
          <a:lstStyle/>
          <a:p>
            <a:pPr lvl="0"/>
            <a:r>
              <a:rPr lang="ru-RU" noProof="0"/>
              <a:t>Вставка таблицы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9642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86477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435" y="4406902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4129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195754" y="914401"/>
            <a:ext cx="3582866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19297" y="914401"/>
            <a:ext cx="3582865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1487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272" y="1535114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272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80774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05004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968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538" y="273052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98902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96456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3713" y="152400"/>
            <a:ext cx="5767387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95388" y="914400"/>
            <a:ext cx="7307262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grpSp>
        <p:nvGrpSpPr>
          <p:cNvPr id="1028" name="Group 27"/>
          <p:cNvGrpSpPr>
            <a:grpSpLocks/>
          </p:cNvGrpSpPr>
          <p:nvPr/>
        </p:nvGrpSpPr>
        <p:grpSpPr bwMode="auto">
          <a:xfrm>
            <a:off x="6330950" y="527050"/>
            <a:ext cx="2109788" cy="125413"/>
            <a:chOff x="4320" y="332"/>
            <a:chExt cx="1440" cy="79"/>
          </a:xfrm>
        </p:grpSpPr>
        <p:sp>
          <p:nvSpPr>
            <p:cNvPr id="1043" name="Line 9"/>
            <p:cNvSpPr>
              <a:spLocks noChangeShapeType="1"/>
            </p:cNvSpPr>
            <p:nvPr/>
          </p:nvSpPr>
          <p:spPr bwMode="auto">
            <a:xfrm>
              <a:off x="4320" y="336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44" name="Line 19"/>
            <p:cNvSpPr>
              <a:spLocks noChangeShapeType="1"/>
            </p:cNvSpPr>
            <p:nvPr/>
          </p:nvSpPr>
          <p:spPr bwMode="auto">
            <a:xfrm flipV="1">
              <a:off x="5760" y="332"/>
              <a:ext cx="0" cy="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633413" y="5860256"/>
            <a:ext cx="725095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30" name="Rectangle 10"/>
          <p:cNvSpPr>
            <a:spLocks noChangeArrowheads="1"/>
          </p:cNvSpPr>
          <p:nvPr/>
        </p:nvSpPr>
        <p:spPr bwMode="auto">
          <a:xfrm>
            <a:off x="946150" y="5784056"/>
            <a:ext cx="69850" cy="71438"/>
          </a:xfrm>
          <a:prstGeom prst="rect">
            <a:avLst/>
          </a:prstGeom>
          <a:solidFill>
            <a:schemeClr val="accent1"/>
          </a:solidFill>
          <a:ln w="9525">
            <a:solidFill>
              <a:srgbClr val="0F228B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spcBef>
                <a:spcPct val="50000"/>
              </a:spcBef>
              <a:defRPr sz="1400" b="1" i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400" b="1" i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400" b="1" i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400" b="1" i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400" b="1" i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 b="1" i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 b="1" i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 b="1" i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 b="1" i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defRPr/>
            </a:pPr>
            <a:endParaRPr lang="ru-RU" sz="1800" b="0" i="0">
              <a:solidFill>
                <a:schemeClr val="tx1"/>
              </a:solidFill>
            </a:endParaRPr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1087438" y="5784056"/>
            <a:ext cx="73025" cy="71438"/>
          </a:xfrm>
          <a:prstGeom prst="rect">
            <a:avLst/>
          </a:prstGeom>
          <a:solidFill>
            <a:schemeClr val="accent1"/>
          </a:solidFill>
          <a:ln w="9525">
            <a:solidFill>
              <a:srgbClr val="0F228B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spcBef>
                <a:spcPct val="50000"/>
              </a:spcBef>
              <a:defRPr sz="1400" b="1" i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400" b="1" i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400" b="1" i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400" b="1" i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400" b="1" i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 b="1" i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 b="1" i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 b="1" i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 b="1" i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defRPr/>
            </a:pPr>
            <a:endParaRPr lang="ru-RU" sz="1800" b="0" i="0">
              <a:solidFill>
                <a:schemeClr val="tx1"/>
              </a:solidFill>
            </a:endParaRPr>
          </a:p>
        </p:txBody>
      </p:sp>
      <p:sp>
        <p:nvSpPr>
          <p:cNvPr id="1032" name="Rectangle 12"/>
          <p:cNvSpPr>
            <a:spLocks noChangeArrowheads="1"/>
          </p:cNvSpPr>
          <p:nvPr/>
        </p:nvSpPr>
        <p:spPr bwMode="auto">
          <a:xfrm>
            <a:off x="1231900" y="5784056"/>
            <a:ext cx="73025" cy="71438"/>
          </a:xfrm>
          <a:prstGeom prst="rect">
            <a:avLst/>
          </a:prstGeom>
          <a:solidFill>
            <a:schemeClr val="accent1"/>
          </a:solidFill>
          <a:ln w="9525">
            <a:solidFill>
              <a:srgbClr val="0F228B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spcBef>
                <a:spcPct val="50000"/>
              </a:spcBef>
              <a:defRPr sz="1400" b="1" i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400" b="1" i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400" b="1" i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400" b="1" i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400" b="1" i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 b="1" i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 b="1" i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 b="1" i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 b="1" i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defRPr/>
            </a:pPr>
            <a:endParaRPr lang="ru-RU" sz="1800" b="0" i="0">
              <a:solidFill>
                <a:schemeClr val="tx1"/>
              </a:solidFill>
            </a:endParaRPr>
          </a:p>
        </p:txBody>
      </p:sp>
      <p:sp>
        <p:nvSpPr>
          <p:cNvPr id="1033" name="Rectangle 13"/>
          <p:cNvSpPr>
            <a:spLocks noChangeArrowheads="1"/>
          </p:cNvSpPr>
          <p:nvPr/>
        </p:nvSpPr>
        <p:spPr bwMode="auto">
          <a:xfrm>
            <a:off x="1377950" y="5784056"/>
            <a:ext cx="71438" cy="71438"/>
          </a:xfrm>
          <a:prstGeom prst="rect">
            <a:avLst/>
          </a:prstGeom>
          <a:solidFill>
            <a:schemeClr val="accent1"/>
          </a:solidFill>
          <a:ln w="9525">
            <a:solidFill>
              <a:srgbClr val="0F228B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spcBef>
                <a:spcPct val="50000"/>
              </a:spcBef>
              <a:defRPr sz="1400" b="1" i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400" b="1" i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400" b="1" i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400" b="1" i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400" b="1" i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 b="1" i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 b="1" i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 b="1" i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 b="1" i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defRPr/>
            </a:pPr>
            <a:endParaRPr lang="ru-RU" sz="1800" b="0" i="0">
              <a:solidFill>
                <a:schemeClr val="tx1"/>
              </a:solidFill>
            </a:endParaRPr>
          </a:p>
        </p:txBody>
      </p:sp>
      <p:sp>
        <p:nvSpPr>
          <p:cNvPr id="1034" name="Rectangle 14"/>
          <p:cNvSpPr>
            <a:spLocks noChangeArrowheads="1"/>
          </p:cNvSpPr>
          <p:nvPr/>
        </p:nvSpPr>
        <p:spPr bwMode="auto">
          <a:xfrm>
            <a:off x="1522413" y="5784056"/>
            <a:ext cx="68262" cy="71438"/>
          </a:xfrm>
          <a:prstGeom prst="rect">
            <a:avLst/>
          </a:prstGeom>
          <a:solidFill>
            <a:schemeClr val="accent1"/>
          </a:solidFill>
          <a:ln w="9525">
            <a:solidFill>
              <a:srgbClr val="0F228B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spcBef>
                <a:spcPct val="50000"/>
              </a:spcBef>
              <a:defRPr sz="1400" b="1" i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50000"/>
              </a:spcBef>
              <a:defRPr sz="1400" b="1" i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50000"/>
              </a:spcBef>
              <a:defRPr sz="1400" b="1" i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50000"/>
              </a:spcBef>
              <a:defRPr sz="1400" b="1" i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50000"/>
              </a:spcBef>
              <a:defRPr sz="1400" b="1" i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 b="1" i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 b="1" i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 b="1" i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 b="1" i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defRPr/>
            </a:pPr>
            <a:endParaRPr lang="ru-RU" sz="1800" b="0" i="0">
              <a:solidFill>
                <a:schemeClr val="tx1"/>
              </a:solidFill>
            </a:endParaRPr>
          </a:p>
        </p:txBody>
      </p:sp>
      <p:sp>
        <p:nvSpPr>
          <p:cNvPr id="1047" name="Text Box 23"/>
          <p:cNvSpPr txBox="1">
            <a:spLocks noChangeArrowheads="1"/>
          </p:cNvSpPr>
          <p:nvPr/>
        </p:nvSpPr>
        <p:spPr bwMode="auto">
          <a:xfrm>
            <a:off x="1602838" y="5976991"/>
            <a:ext cx="57052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1400" b="1" i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 b="1" i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 b="1" i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 b="1" i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 b="1" i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 b="1" i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 b="1" i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 b="1" i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 b="1" i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ru-RU" sz="1400" b="0" i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ВЫПУСКНАЯ</a:t>
            </a:r>
            <a:r>
              <a:rPr lang="ru-RU" sz="1400" b="0" i="0" baseline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КВАЛИФИКАЦИОННАЯ РАБОТА МАГИСТРА</a:t>
            </a:r>
            <a:r>
              <a:rPr lang="ru-RU" sz="1400" b="0" i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2020</a:t>
            </a:r>
            <a:endParaRPr lang="en-US" sz="1400" b="0" i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7" name="Line 26"/>
          <p:cNvSpPr>
            <a:spLocks noChangeShapeType="1"/>
          </p:cNvSpPr>
          <p:nvPr/>
        </p:nvSpPr>
        <p:spPr bwMode="auto">
          <a:xfrm>
            <a:off x="638175" y="5733256"/>
            <a:ext cx="0" cy="125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1038" name="Picture 24"/>
          <p:cNvPicPr>
            <a:picLocks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413" y="5956161"/>
            <a:ext cx="782638" cy="74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40" descr="notch895x5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575" y="0"/>
            <a:ext cx="3524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51" name="TextBox 3"/>
          <p:cNvSpPr txBox="1">
            <a:spLocks noChangeArrowheads="1"/>
          </p:cNvSpPr>
          <p:nvPr/>
        </p:nvSpPr>
        <p:spPr bwMode="auto">
          <a:xfrm>
            <a:off x="-107950" y="6491286"/>
            <a:ext cx="8651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400" b="1" i="1">
                <a:solidFill>
                  <a:srgbClr val="000000"/>
                </a:solidFill>
                <a:latin typeface="Arial" pitchFamily="34" charset="0"/>
              </a:defRPr>
            </a:lvl1pPr>
            <a:lvl2pPr marL="742950" indent="-285750">
              <a:defRPr sz="1400" b="1" i="1">
                <a:solidFill>
                  <a:srgbClr val="000000"/>
                </a:solidFill>
                <a:latin typeface="Arial" pitchFamily="34" charset="0"/>
              </a:defRPr>
            </a:lvl2pPr>
            <a:lvl3pPr marL="1143000" indent="-228600">
              <a:defRPr sz="1400" b="1" i="1">
                <a:solidFill>
                  <a:srgbClr val="000000"/>
                </a:solidFill>
                <a:latin typeface="Arial" pitchFamily="34" charset="0"/>
              </a:defRPr>
            </a:lvl3pPr>
            <a:lvl4pPr marL="1600200" indent="-228600">
              <a:defRPr sz="1400" b="1" i="1">
                <a:solidFill>
                  <a:srgbClr val="000000"/>
                </a:solidFill>
                <a:latin typeface="Arial" pitchFamily="34" charset="0"/>
              </a:defRPr>
            </a:lvl4pPr>
            <a:lvl5pPr marL="2057400" indent="-228600">
              <a:defRPr sz="1400" b="1" i="1">
                <a:solidFill>
                  <a:srgbClr val="000000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rgbClr val="000000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rgbClr val="000000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rgbClr val="000000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rgbClr val="000000"/>
                </a:solidFill>
                <a:latin typeface="Arial" pitchFamily="34" charset="0"/>
              </a:defRPr>
            </a:lvl9pPr>
          </a:lstStyle>
          <a:p>
            <a:pPr algn="ctr" eaLnBrk="1" hangingPunct="1"/>
            <a:fld id="{048CC8CB-8857-471D-B018-2A1EC1E869DE}" type="slidenum">
              <a:rPr lang="ru-RU" sz="1800" i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pPr algn="ctr" eaLnBrk="1" hangingPunct="1"/>
              <a:t>‹#›</a:t>
            </a:fld>
            <a:endParaRPr lang="ru-RU" sz="1800" i="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42" name="Picture 20" descr="MGTU_gerb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602" y="5837588"/>
            <a:ext cx="936973" cy="93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2400"/>
        </a:spcBef>
        <a:spcAft>
          <a:spcPts val="900"/>
        </a:spcAft>
        <a:buClr>
          <a:schemeClr val="accent2"/>
        </a:buClr>
        <a:buSzPct val="50000"/>
        <a:buFont typeface="CommonBullets"/>
        <a:buChar char="n"/>
        <a:defRPr sz="23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ts val="900"/>
        </a:spcBef>
        <a:spcAft>
          <a:spcPts val="900"/>
        </a:spcAft>
        <a:buChar char="–"/>
        <a:defRPr sz="21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CommonBullets"/>
        <a:buChar char="n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CommonBullets"/>
        <a:buChar char="n"/>
        <a:defRPr sz="14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CommonBullets" pitchFamily="34" charset="2"/>
        <a:buChar char="n"/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CommonBullets" pitchFamily="34" charset="2"/>
        <a:buChar char="n"/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CommonBullets" pitchFamily="34" charset="2"/>
        <a:buChar char="n"/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CommonBullets" pitchFamily="34" charset="2"/>
        <a:buChar char="n"/>
        <a:defRPr sz="14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0D6239-C82D-4887-ABB0-A95C3EDA35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32C85F-52E8-4082-9B6B-BD6721847F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402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6796DF-7BCA-4DD7-93E8-6F969463D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20883-A0F3-406F-AFB3-68B2B71B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519810"/>
      </p:ext>
    </p:extLst>
  </p:cSld>
  <p:clrMapOvr>
    <a:masterClrMapping/>
  </p:clrMapOvr>
</p:sld>
</file>

<file path=ppt/theme/theme1.xml><?xml version="1.0" encoding="utf-8"?>
<a:theme xmlns:a="http://schemas.openxmlformats.org/drawingml/2006/main" name="МГТУ_ИУ">
  <a:themeElements>
    <a:clrScheme name="_ASML_ 8">
      <a:dk1>
        <a:srgbClr val="0F228B"/>
      </a:dk1>
      <a:lt1>
        <a:srgbClr val="FFFFFF"/>
      </a:lt1>
      <a:dk2>
        <a:srgbClr val="0F228B"/>
      </a:dk2>
      <a:lt2>
        <a:srgbClr val="000000"/>
      </a:lt2>
      <a:accent1>
        <a:srgbClr val="0F228B"/>
      </a:accent1>
      <a:accent2>
        <a:srgbClr val="CC0000"/>
      </a:accent2>
      <a:accent3>
        <a:srgbClr val="FFFFFF"/>
      </a:accent3>
      <a:accent4>
        <a:srgbClr val="0B1B76"/>
      </a:accent4>
      <a:accent5>
        <a:srgbClr val="AAABC4"/>
      </a:accent5>
      <a:accent6>
        <a:srgbClr val="B90000"/>
      </a:accent6>
      <a:hlink>
        <a:srgbClr val="CCCCFF"/>
      </a:hlink>
      <a:folHlink>
        <a:srgbClr val="B2B2B2"/>
      </a:folHlink>
    </a:clrScheme>
    <a:fontScheme name="_ASML_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_ASML_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ASML_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ASML_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ASML_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ASML_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ASML_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ASML_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ASML_ 8">
        <a:dk1>
          <a:srgbClr val="0F228B"/>
        </a:dk1>
        <a:lt1>
          <a:srgbClr val="FFFFFF"/>
        </a:lt1>
        <a:dk2>
          <a:srgbClr val="0F228B"/>
        </a:dk2>
        <a:lt2>
          <a:srgbClr val="000000"/>
        </a:lt2>
        <a:accent1>
          <a:srgbClr val="0F228B"/>
        </a:accent1>
        <a:accent2>
          <a:srgbClr val="CC0000"/>
        </a:accent2>
        <a:accent3>
          <a:srgbClr val="FFFFFF"/>
        </a:accent3>
        <a:accent4>
          <a:srgbClr val="0B1B76"/>
        </a:accent4>
        <a:accent5>
          <a:srgbClr val="AAABC4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ASML_ 9">
        <a:dk1>
          <a:srgbClr val="0F228B"/>
        </a:dk1>
        <a:lt1>
          <a:srgbClr val="FFFFFF"/>
        </a:lt1>
        <a:dk2>
          <a:srgbClr val="0F228B"/>
        </a:dk2>
        <a:lt2>
          <a:srgbClr val="000000"/>
        </a:lt2>
        <a:accent1>
          <a:srgbClr val="0F228B"/>
        </a:accent1>
        <a:accent2>
          <a:srgbClr val="3333CC"/>
        </a:accent2>
        <a:accent3>
          <a:srgbClr val="FFFFFF"/>
        </a:accent3>
        <a:accent4>
          <a:srgbClr val="0B1B76"/>
        </a:accent4>
        <a:accent5>
          <a:srgbClr val="AAABC4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МГТУ_ИУ</Template>
  <TotalTime>65</TotalTime>
  <Words>0</Words>
  <Application>Microsoft Office PowerPoint</Application>
  <PresentationFormat>Экран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CommonBullets</vt:lpstr>
      <vt:lpstr>Courier New</vt:lpstr>
      <vt:lpstr>Times New Roman</vt:lpstr>
      <vt:lpstr>МГТУ_ИУ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Ярослав Раевский</dc:creator>
  <cp:lastModifiedBy>Ярослав Раевский</cp:lastModifiedBy>
  <cp:revision>1</cp:revision>
  <dcterms:created xsi:type="dcterms:W3CDTF">2020-06-29T05:40:32Z</dcterms:created>
  <dcterms:modified xsi:type="dcterms:W3CDTF">2020-06-29T06:46:19Z</dcterms:modified>
</cp:coreProperties>
</file>