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56" r:id="rId4"/>
    <p:sldId id="257" r:id="rId5"/>
    <p:sldId id="259" r:id="rId6"/>
    <p:sldId id="260" r:id="rId7"/>
    <p:sldId id="269" r:id="rId8"/>
    <p:sldId id="261" r:id="rId9"/>
    <p:sldId id="262" r:id="rId10"/>
    <p:sldId id="263" r:id="rId11"/>
    <p:sldId id="268" r:id="rId12"/>
    <p:sldId id="266" r:id="rId13"/>
    <p:sldId id="267" r:id="rId14"/>
    <p:sldId id="272" r:id="rId15"/>
    <p:sldId id="273" r:id="rId16"/>
    <p:sldId id="265" r:id="rId17"/>
    <p:sldId id="271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69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CC78E-31FD-49A6-838D-4EC775B9F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AF3C4E-BE12-42EF-A5C0-760CB9649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A7F840-E7E5-4ECF-A9C4-6C0579EB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98EB-B957-4EBC-965F-12CD672EF69B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D48D2-09C8-4F95-94D8-8FA5BC51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C6D734-71DD-44F6-B465-02BF2478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1DC-0DAA-4E12-8CEC-855E547F0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6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84C33-D682-4A9B-B283-6EEDDD3D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FC79BD-AE45-470A-8791-C174EE9FE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6F2FB-CE46-4C05-9FD0-65F8DDF4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98EB-B957-4EBC-965F-12CD672EF69B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A59AA8-0B94-475F-ABBA-1FA02AC9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35DD9-EDC2-4011-88D1-2B34495E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1DC-0DAA-4E12-8CEC-855E547F0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B5820F-7BA0-4128-9D7B-477AFF72E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531792-798B-4572-A58C-AC0314DF9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398898-F6B7-4EBE-ADC9-A4DC9197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98EB-B957-4EBC-965F-12CD672EF69B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58790-CFCC-4EFC-8221-92E85FCD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A24F7-0251-40C5-9948-B66CF097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1DC-0DAA-4E12-8CEC-855E547F0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95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1269F-DBA7-4EDE-A745-701B5F29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E52EF-DE89-4381-8B87-2E0968E5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E030E-5195-4291-AEA1-818752BA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98EB-B957-4EBC-965F-12CD672EF69B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773626-05D7-41C2-8023-C8F4DD8B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322807-EC8B-45A8-8C6D-CBB5F505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1DC-0DAA-4E12-8CEC-855E547F0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4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304B1-F427-4461-AC66-FB2295C6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26872D-0561-47DF-8120-BD751A17B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3559F3-E8D2-48B3-A0F3-D5A6A513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98EB-B957-4EBC-965F-12CD672EF69B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DB6C2D-717C-4C96-9EEB-D0D885DF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0E3A73-DFFC-432A-811C-FAFE2A98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1DC-0DAA-4E12-8CEC-855E547F0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66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ED6B9-71EA-44C7-9921-3A827BE7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C3805-3096-4169-A0E9-58605F977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8E69E3-EF2E-406D-B6E4-EF58DA85B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5FBABA-C839-438C-98DE-65326705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98EB-B957-4EBC-965F-12CD672EF69B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BE1A66-BDCE-44E6-B0A0-D9DD18C7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7AD645-F76A-41C9-B7D0-99B4AE97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1DC-0DAA-4E12-8CEC-855E547F0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64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E9B32-5FFD-47B4-8C1D-A9148C6A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2E0A26-1243-4803-A56E-6B71B95A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F05570-C6BC-4A40-AD2D-D7D10B25A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93469-1128-43A1-88CB-8F495DC53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92F590-A49C-4BB6-9E11-69F6034CE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91710F-6D6C-4CEB-AD14-5378801E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98EB-B957-4EBC-965F-12CD672EF69B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2E2A8D-E7AC-4056-A5C3-47F9CBE7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791063-9AB5-471F-9833-D34AEA53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1DC-0DAA-4E12-8CEC-855E547F0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84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1C341-C319-4B99-A245-8F679067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F7B1D3-9F5E-400D-8303-6AD97608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98EB-B957-4EBC-965F-12CD672EF69B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FB6A1F-575F-4816-89FD-5B455E5A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F5B167-46FA-456E-861E-649D537E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1DC-0DAA-4E12-8CEC-855E547F0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77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7550C1-89D7-4F5E-B17F-270870D4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98EB-B957-4EBC-965F-12CD672EF69B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3E31E5-A9E6-4A26-80B8-0D003840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696A35-A0C5-4E9B-B5CF-878F0EFB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1DC-0DAA-4E12-8CEC-855E547F0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C6B48-9DB4-4093-A26F-1413354A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50AF9-4DD6-46B8-AD46-0A3BF70D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A52E20-E476-4EA5-93CC-8003728D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DD525F-9723-4F43-84B7-EEF31BE7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98EB-B957-4EBC-965F-12CD672EF69B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F98B49-77B3-4DAD-A2FC-3D1C8B30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8E038B-8430-4231-9A27-B0FDBE34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1DC-0DAA-4E12-8CEC-855E547F0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44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51450-8982-4B8B-9F15-780E27BB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2F335E-ED00-4F7B-92F2-E8F4E4945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ED4A09-BE80-4A9D-A296-0202FD350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33415B-0DC8-4E91-A053-687BB04A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98EB-B957-4EBC-965F-12CD672EF69B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CA0A11-D761-4581-9C6E-4EA9595B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7BD58B-16A8-4740-A045-CE15A3BC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1DC-0DAA-4E12-8CEC-855E547F0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B33E0-DDBC-4F07-94EA-F5A626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D4E971-CD64-4105-A114-5ABB5487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53A4B-8646-40F8-A045-5723D565C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798EB-B957-4EBC-965F-12CD672EF69B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71376-BF1C-4042-8162-2DD857732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3BF195-96E3-4BAE-8E8E-66F6FDAED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251DC-0DAA-4E12-8CEC-855E547F0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88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C0298-442D-4F1F-A299-4C0D0A679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929" y="2359795"/>
            <a:ext cx="9144000" cy="1926260"/>
          </a:xfrm>
        </p:spPr>
        <p:txBody>
          <a:bodyPr>
            <a:normAutofit/>
          </a:bodyPr>
          <a:lstStyle/>
          <a:p>
            <a:r>
              <a:rPr lang="ru-RU" sz="5400" dirty="0"/>
              <a:t>Тема работы: Электромагнитные весы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DA8811-DF45-4F1B-B19D-75D1C62C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2033" y="4967924"/>
            <a:ext cx="9144000" cy="1185421"/>
          </a:xfrm>
        </p:spPr>
        <p:txBody>
          <a:bodyPr/>
          <a:lstStyle/>
          <a:p>
            <a:pPr algn="r"/>
            <a:r>
              <a:rPr lang="ru-RU" dirty="0"/>
              <a:t>Выполнил студент группы ИУ4-41М Раевский Я.А.</a:t>
            </a:r>
          </a:p>
          <a:p>
            <a:pPr algn="r"/>
            <a:r>
              <a:rPr lang="ru-RU" dirty="0"/>
              <a:t>Руководитель ВКР Артемьев Б.В.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1434531-8625-471A-937B-7AB0290EB5A1}"/>
              </a:ext>
            </a:extLst>
          </p:cNvPr>
          <p:cNvSpPr txBox="1">
            <a:spLocks/>
          </p:cNvSpPr>
          <p:nvPr/>
        </p:nvSpPr>
        <p:spPr>
          <a:xfrm>
            <a:off x="1524000" y="2186351"/>
            <a:ext cx="9144000" cy="59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Выпускная квалификационная работа магистра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1574427-DC0A-498D-A606-ADCCA5356849}"/>
              </a:ext>
            </a:extLst>
          </p:cNvPr>
          <p:cNvSpPr txBox="1">
            <a:spLocks/>
          </p:cNvSpPr>
          <p:nvPr/>
        </p:nvSpPr>
        <p:spPr>
          <a:xfrm>
            <a:off x="1291472" y="6381946"/>
            <a:ext cx="9594915" cy="339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Москва, 2021 г.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FB5F5AA-B0C0-4CF5-820F-D84B6E331816}"/>
              </a:ext>
            </a:extLst>
          </p:cNvPr>
          <p:cNvSpPr txBox="1">
            <a:spLocks/>
          </p:cNvSpPr>
          <p:nvPr/>
        </p:nvSpPr>
        <p:spPr>
          <a:xfrm>
            <a:off x="1742387" y="336928"/>
            <a:ext cx="9144000" cy="1999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образования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имени Н.Э. Баумана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CFDE78-2F5D-4FD2-AD95-568D6616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41" y="313382"/>
            <a:ext cx="1387262" cy="156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52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E6558-18BD-475B-B899-66664E10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8FB1D7-A3D1-49F7-A11A-C6CEF245C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20" y="-79005"/>
            <a:ext cx="2858609" cy="6821684"/>
          </a:xfrm>
        </p:spPr>
      </p:pic>
    </p:spTree>
    <p:extLst>
      <p:ext uri="{BB962C8B-B14F-4D97-AF65-F5344CB8AC3E}">
        <p14:creationId xmlns:p14="http://schemas.microsoft.com/office/powerpoint/2010/main" val="379309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99FF4-AE15-4F8D-83E6-0437F74A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Чертёж печатной платы электромагнитных весов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42AEB8-DB35-40EE-AD58-4BBF1822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EAA379-9876-41DE-BCAD-7D99995B35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89" y="1102936"/>
            <a:ext cx="5770718" cy="5295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24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81F16-FC83-4A83-B0A2-ABD6F69B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677"/>
            <a:ext cx="10515600" cy="12679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Конфигурирование портов микроконтроллера </a:t>
            </a:r>
            <a:br>
              <a:rPr lang="ru-RU" dirty="0"/>
            </a:br>
            <a:r>
              <a:rPr lang="en-US" dirty="0"/>
              <a:t>STM32F100RB </a:t>
            </a:r>
            <a:r>
              <a:rPr lang="ru-RU" dirty="0"/>
              <a:t>в программной среде</a:t>
            </a:r>
            <a:r>
              <a:rPr lang="en-US" dirty="0"/>
              <a:t> </a:t>
            </a:r>
            <a:r>
              <a:rPr lang="en-US" dirty="0" err="1"/>
              <a:t>CubeMX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DFD45-028F-41CE-857B-5EC689A9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489DB-E734-43A7-B8D4-984F04F851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287" y="1357460"/>
            <a:ext cx="5407425" cy="5401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273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B647B-F7B5-4DEA-A087-829B6932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9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Конфигурация тактирования микроконтроллера </a:t>
            </a:r>
            <a:r>
              <a:rPr lang="en-US" dirty="0"/>
              <a:t>STM32F100RB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F9491-DCB4-4930-A683-CFDAEE9A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A9B9A1-10B1-4F21-AFE0-2002969899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7" y="1498861"/>
            <a:ext cx="10793690" cy="5259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83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6AF97-6763-4986-8A26-438306A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122549"/>
            <a:ext cx="10693924" cy="558488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кода прошивки микроконтроллера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8F672-3266-4A4F-B31F-1F58473D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3E8FAF-25A8-43FA-8CCD-294AB4BFB8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9" y="765543"/>
            <a:ext cx="9238268" cy="6471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18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CD0BD-4F57-4634-A999-4D8BF1EA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1" y="191363"/>
            <a:ext cx="10618509" cy="822652"/>
          </a:xfrm>
        </p:spPr>
        <p:txBody>
          <a:bodyPr/>
          <a:lstStyle/>
          <a:p>
            <a:pPr algn="ctr"/>
            <a:r>
              <a:rPr lang="ru-RU" dirty="0"/>
              <a:t>Расчёт катушки электромагнита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B1465-5825-403E-B27E-2EAFBCAA8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AB1647-A809-46BF-A477-FA3E0456AF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014015"/>
            <a:ext cx="10049759" cy="574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5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61940-CAB3-4908-8052-ED3000A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664" cy="2481770"/>
          </a:xfrm>
        </p:spPr>
        <p:txBody>
          <a:bodyPr>
            <a:normAutofit fontScale="90000"/>
          </a:bodyPr>
          <a:lstStyle/>
          <a:p>
            <a:r>
              <a:rPr lang="en-US" dirty="0"/>
              <a:t>3D </a:t>
            </a:r>
            <a:r>
              <a:rPr lang="ru-RU" dirty="0"/>
              <a:t>модель корпуса электромагнитных </a:t>
            </a:r>
            <a:br>
              <a:rPr lang="ru-RU" dirty="0"/>
            </a:br>
            <a:r>
              <a:rPr lang="ru-RU" dirty="0"/>
              <a:t>весов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2F37836-1629-404A-974F-253F9FE1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5941"/>
            <a:ext cx="10515600" cy="282102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9F6258-2B67-48BE-BFEC-E0AECEDBEA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01672" y="0"/>
            <a:ext cx="5490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6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4E20C-EB97-4536-A890-6ADB9208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6E19C-1277-40A7-B58E-F7CF1F69F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96"/>
            <a:ext cx="10515600" cy="5542961"/>
          </a:xfrm>
        </p:spPr>
        <p:txBody>
          <a:bodyPr>
            <a:normAutofit fontScale="92500" lnSpcReduction="10000"/>
          </a:bodyPr>
          <a:lstStyle/>
          <a:p>
            <a:pPr indent="449580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работы магистра является созданное функционирующее работоспособное устройство «Электромагнитные весы», а также конструкторско-технологической документация на устройство.</a:t>
            </a:r>
          </a:p>
          <a:p>
            <a:pPr indent="449580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работы было проведено общетехническое обоснование разработки электромагнитных весов, в котором был осуществлен подробный анализ устройства и аналогов.</a:t>
            </a:r>
          </a:p>
          <a:p>
            <a:pPr indent="449580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в ходе работы было представлено общее схемотехническое описание устройства, подбор и анализ элементной базы с учетом условий эксплуатации: каждому элементу были назначены предельные нагрузки при вибрации и ударе, определены предельный диапазоны рабочих температур и с учетом этого уточнено техническое задание.</a:t>
            </a:r>
          </a:p>
          <a:p>
            <a:pPr indent="449580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Далее – был разработан корпус для устройства с достаточно простой конструкцией и конфигурацией, естественной вентиляцией, учитывающий все условия эксплуатации из расширенного технического задания. Так же была продумана компоновка устройства и материалы для корпуса и платы.</a:t>
            </a:r>
          </a:p>
          <a:p>
            <a:pPr indent="449580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заключительной части расчётно-пояснительной записки были приведены варианты использования левитирующей платформы.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Наконец, была составлена основная графическая часть, содержащая в себе чертежи платы и ячейки и 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устройства. В дополнение была представлена электрическая принципиальная схема устройства.</a:t>
            </a:r>
          </a:p>
          <a:p>
            <a:pPr indent="449580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Итог работы магистра – разработанное устройство с пояснительной КД.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93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A6D98-EFE5-43F0-A906-FAD75138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5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58E16-C0B3-41E7-933E-DC35F5D8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64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7E786-67B8-4F29-8529-C5088045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4FE226-C941-475E-948F-5EC166F7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посвящена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разработке устройства «Электромагнитные весы».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 темы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обоснована потребностью высокоточного измерения веса образца, а также созданием многоцелевой левитирующей платформы.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исследовать методы измерения массы, разработать электромагнитные весы и подготовить техническую документацию.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14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1298D-BDB9-407F-9353-15D994FA2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798"/>
            <a:ext cx="9144000" cy="1192891"/>
          </a:xfrm>
        </p:spPr>
        <p:txBody>
          <a:bodyPr/>
          <a:lstStyle/>
          <a:p>
            <a:r>
              <a:rPr lang="ru-RU" dirty="0"/>
              <a:t>Структура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FD29BD-001F-4BF6-BF04-7E7E57C95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850" y="2025218"/>
            <a:ext cx="7575612" cy="3638736"/>
          </a:xfrm>
        </p:spPr>
        <p:txBody>
          <a:bodyPr/>
          <a:lstStyle/>
          <a:p>
            <a:pPr algn="l"/>
            <a:r>
              <a:rPr lang="ru-RU" dirty="0"/>
              <a:t>-Обзор современных электронных весов и методов измерения массы объектов</a:t>
            </a:r>
          </a:p>
          <a:p>
            <a:pPr algn="l"/>
            <a:r>
              <a:rPr lang="ru-RU" dirty="0"/>
              <a:t>-Проектирование схем и алгоритмов конструкции устройства</a:t>
            </a:r>
          </a:p>
          <a:p>
            <a:pPr algn="l"/>
            <a:r>
              <a:rPr lang="ru-RU" dirty="0"/>
              <a:t>-Разработка конструкции, настройка и тестирование электромагнитных весов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D9C6C6-BC15-4829-9262-EBE83B18A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542" y="3073893"/>
            <a:ext cx="3666305" cy="351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2DF22-F904-4500-9755-738ADCAD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691" y="196449"/>
            <a:ext cx="6894250" cy="806727"/>
          </a:xfrm>
        </p:spPr>
        <p:txBody>
          <a:bodyPr/>
          <a:lstStyle/>
          <a:p>
            <a:r>
              <a:rPr lang="ru-RU" dirty="0"/>
              <a:t>Тензометрический датчик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48A1D2-E8AB-4D92-89D3-1003BF619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58" y="1003176"/>
            <a:ext cx="6220287" cy="6220287"/>
          </a:xfrm>
        </p:spPr>
      </p:pic>
    </p:spTree>
    <p:extLst>
      <p:ext uri="{BB962C8B-B14F-4D97-AF65-F5344CB8AC3E}">
        <p14:creationId xmlns:p14="http://schemas.microsoft.com/office/powerpoint/2010/main" val="169441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310CA-3E7D-401C-963B-C7EF675F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614" y="71020"/>
            <a:ext cx="4319726" cy="560435"/>
          </a:xfrm>
        </p:spPr>
        <p:txBody>
          <a:bodyPr>
            <a:normAutofit fontScale="90000"/>
          </a:bodyPr>
          <a:lstStyle/>
          <a:p>
            <a:r>
              <a:rPr lang="ru-RU" dirty="0"/>
              <a:t>Весы-камертон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D18B4E-16F2-42F1-9820-AA6675702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88" y="631455"/>
            <a:ext cx="9215022" cy="6037456"/>
          </a:xfrm>
        </p:spPr>
      </p:pic>
    </p:spTree>
    <p:extLst>
      <p:ext uri="{BB962C8B-B14F-4D97-AF65-F5344CB8AC3E}">
        <p14:creationId xmlns:p14="http://schemas.microsoft.com/office/powerpoint/2010/main" val="42271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E7BB8-0DE9-421B-8A3F-BE9246DF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F87C11-9235-4B1B-9D43-635CA6688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76" y="0"/>
            <a:ext cx="8206571" cy="6595365"/>
          </a:xfrm>
        </p:spPr>
      </p:pic>
    </p:spTree>
    <p:extLst>
      <p:ext uri="{BB962C8B-B14F-4D97-AF65-F5344CB8AC3E}">
        <p14:creationId xmlns:p14="http://schemas.microsoft.com/office/powerpoint/2010/main" val="48443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66B6D-95E9-492D-8978-B10B2AC2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677"/>
            <a:ext cx="10515600" cy="75885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Концепция электромагнитных весов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32DB5F-DBD9-49EE-8001-73E346E7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B52AE3-450C-448E-93A6-C880AC4FC4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3641" y="961534"/>
            <a:ext cx="8436990" cy="58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BC106-6355-4C33-8ED0-DEA9CFBB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2771ED-16AF-4EC1-B860-007E672D9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7" y="-43259"/>
            <a:ext cx="9809825" cy="6944518"/>
          </a:xfrm>
        </p:spPr>
      </p:pic>
    </p:spTree>
    <p:extLst>
      <p:ext uri="{BB962C8B-B14F-4D97-AF65-F5344CB8AC3E}">
        <p14:creationId xmlns:p14="http://schemas.microsoft.com/office/powerpoint/2010/main" val="158380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B3310-CADF-4FD2-B183-5812A91A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29B958F-2AD5-4B21-9AFE-5543F54F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18" y="-30652"/>
            <a:ext cx="9735845" cy="6888651"/>
          </a:xfrm>
        </p:spPr>
      </p:pic>
    </p:spTree>
    <p:extLst>
      <p:ext uri="{BB962C8B-B14F-4D97-AF65-F5344CB8AC3E}">
        <p14:creationId xmlns:p14="http://schemas.microsoft.com/office/powerpoint/2010/main" val="1388178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344</Words>
  <Application>Microsoft Office PowerPoint</Application>
  <PresentationFormat>Широкоэкранный</PresentationFormat>
  <Paragraphs>36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Тема работы: Электромагнитные весы</vt:lpstr>
      <vt:lpstr>Презентация PowerPoint</vt:lpstr>
      <vt:lpstr>Структура работы</vt:lpstr>
      <vt:lpstr>Тензометрический датчик</vt:lpstr>
      <vt:lpstr>Весы-камертон</vt:lpstr>
      <vt:lpstr>Презентация PowerPoint</vt:lpstr>
      <vt:lpstr>Концепция электромагнитных весов</vt:lpstr>
      <vt:lpstr>Презентация PowerPoint</vt:lpstr>
      <vt:lpstr>Презентация PowerPoint</vt:lpstr>
      <vt:lpstr>Алгоритм работы</vt:lpstr>
      <vt:lpstr>Чертёж печатной платы электромагнитных весов</vt:lpstr>
      <vt:lpstr>Конфигурирование портов микроконтроллера  STM32F100RB в программной среде CubeMX</vt:lpstr>
      <vt:lpstr>Конфигурация тактирования микроконтроллера STM32F100RB</vt:lpstr>
      <vt:lpstr>Разработка кода прошивки микроконтроллера</vt:lpstr>
      <vt:lpstr>Расчёт катушки электромагнита</vt:lpstr>
      <vt:lpstr>3D модель корпуса электромагнитных  весов</vt:lpstr>
      <vt:lpstr>Результаты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работы</dc:title>
  <dc:creator>Ярослав Раевский</dc:creator>
  <cp:lastModifiedBy>Ярослав Раевский</cp:lastModifiedBy>
  <cp:revision>14</cp:revision>
  <dcterms:created xsi:type="dcterms:W3CDTF">2020-06-24T23:01:27Z</dcterms:created>
  <dcterms:modified xsi:type="dcterms:W3CDTF">2021-04-07T08:28:55Z</dcterms:modified>
</cp:coreProperties>
</file>