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1a4634295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1a4634295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1a4634295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1a4634295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1a4634295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1a4634295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1a4634295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1a4634295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1a4634295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1a4634295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1a4634295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1a4634295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1a4634295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1a4634295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1a4634295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1a4634295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1a4634295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1a4634295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1a4634295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1a4634295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300"/>
              <a:t>Презентация MVP проекта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/>
              <a:t>"Сеть закусочных 'Замысловатость' – Внедрение нового модуля".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23.12.2024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ru" sz="1700">
                <a:latin typeface="Arial"/>
                <a:ea typeface="Arial"/>
                <a:cs typeface="Arial"/>
                <a:sym typeface="Arial"/>
              </a:rPr>
              <a:t>Преимущества MVP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Для бизнеса: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Быстрое время вывода новых продуктов.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Снижение операционных затрат через автоматизацию.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Улучшение клиентского опыта за счет быстрого обновления меню.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Для технической команды: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Масштабируемая архитектура.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Централизованное управление событиями.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ru" sz="1700">
                <a:latin typeface="Arial"/>
                <a:ea typeface="Arial"/>
                <a:cs typeface="Arial"/>
                <a:sym typeface="Arial"/>
              </a:rPr>
              <a:t>Заключение и следующий шаг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Итог: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MVP позволяет улучшить процессы и создать фундамент для масштабирования.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Призыв: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Утвердить план реализации.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Начать разработку и тестирование.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Проблематика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Текущие вызовы: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Длительное время вывода новых продуктов на рынок.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Недостаточная автоматизация взаимодействий между системами.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Ограниченная аналитика для принятия маркетинговых решений.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Последствия для бизнеса: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Упущенная прибыль.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Сложность масштабирования.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Замедление принятия решений.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ru" sz="1700">
                <a:latin typeface="Arial"/>
                <a:ea typeface="Arial"/>
                <a:cs typeface="Arial"/>
                <a:sym typeface="Arial"/>
              </a:rPr>
              <a:t>Цель MVP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Автоматизация процесса вывода новых продуктов: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Быстрое добавление блюд в меню.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Синхронизация с системами склада, заказов и маркетинга.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Оптимизация взаимодействия между системами через событийную архитектуру.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Снижение времени и затрат на запуск нового продукта.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ru" sz="1700">
                <a:latin typeface="Arial"/>
                <a:ea typeface="Arial"/>
                <a:cs typeface="Arial"/>
                <a:sym typeface="Arial"/>
              </a:rPr>
              <a:t>Описание MVP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Основные функции: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Добавление нового блюда в систему через интерфейс.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Публикация событий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ProductCreated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Проверка наличия ингредиентов через систему управления складом.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Запуск маркетинговой кампании.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Обновление системы заказов с учетом новых блюд.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Ключевые системы в рамках MVP: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Модуль создания нового продукта.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Система управления складом.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Маркетинговая система.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Брокер событий (Kafka).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Минимальная аналитика событий (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ProductCreated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ru" sz="1700">
                <a:latin typeface="Arial"/>
                <a:ea typeface="Arial"/>
                <a:cs typeface="Arial"/>
                <a:sym typeface="Arial"/>
              </a:rPr>
              <a:t>Архитектура MVP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Ключевые аспекты: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Событийная архитектура.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Поддержка горизонтального масштабирования.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Логирование действий через систему безопасности.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Архитектура на основе событий (Event-Driven Architecture, EDA) хорошо подходит для интеграции различных модулей сети закусочных, особенно когда нужно реагировать на события в реальном времени, такие как создание нового продукта, размещение заказа, изменение состояния запасов или запуск маркетинговой кампании.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Модуль создания нового продукта (New Product Creation Module):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Публикует ProductCreated для информирования других систем о добавлении нового продукта, чтобы те могли подготовиться к его продвижению, закупке ингредиентов и анализу.</a:t>
            </a:r>
            <a:endParaRPr sz="1200">
              <a:solidFill>
                <a:srgbClr val="F0F6FC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ru" sz="1700">
                <a:latin typeface="Arial"/>
                <a:ea typeface="Arial"/>
                <a:cs typeface="Arial"/>
                <a:sym typeface="Arial"/>
              </a:rPr>
              <a:t>Нефункциональные требования (НФТ)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Доступность: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99.99% (не более 52 минут простоя в год).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Производительность: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Обработка до 5000 заказов в час.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Масштабируемость: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Увеличение пропускной способности при росте нагрузки.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Безопасность: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Защита данных через TLS 1.3, аудит операций через RBAC.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Надежность: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Резервирование данных, Dead Letter Queue для некорректных сообщений.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ru" sz="1700">
                <a:latin typeface="Arial"/>
                <a:ea typeface="Arial"/>
                <a:cs typeface="Arial"/>
                <a:sym typeface="Arial"/>
              </a:rPr>
              <a:t>План реализации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Шаги: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Разработка и тестирование модуля создания нового продукта.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Настройка брокера событий (Kafka).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Интеграция с системой управления складом и маркетинговой системой.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Тестирование производительности и безопасности.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Развертывание и пилотное тестирование.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Временные рамки: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Этап 1 (1 месяц): Дизайн и разработка.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Этап 2 (1 месяц): Интеграция и тестирование.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Этап 3 (1 месяц): Внедрение и обратная связь.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ru" sz="1700">
                <a:latin typeface="Arial"/>
                <a:ea typeface="Arial"/>
                <a:cs typeface="Arial"/>
                <a:sym typeface="Arial"/>
              </a:rPr>
              <a:t>Оценка рисков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Потенциальные риски: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Ошибки интеграции систем.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Пиковая нагрузка на брокер событий.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Неправильное управление ингредиентами.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Меры: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Тестирование на ранних стадиях.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Использование отказоустойчивой архитектуры.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Настройка мониторинга и оповещений.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latin typeface="Arial"/>
                <a:ea typeface="Arial"/>
                <a:cs typeface="Arial"/>
                <a:sym typeface="Arial"/>
              </a:rPr>
              <a:t>План реализации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3750"/>
            <a:ext cx="8597624" cy="29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