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171717"/>
    <a:srgbClr val="FFFFFF"/>
    <a:srgbClr val="A6A6A6"/>
    <a:srgbClr val="C55A11"/>
    <a:srgbClr val="FF00B4"/>
    <a:srgbClr val="FF3399"/>
    <a:srgbClr val="000AFF"/>
    <a:srgbClr val="FF99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3EA-B03C-4D8B-8B79-04823FE4D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374D9-76F5-4FB0-869F-0CFD4F5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45F0-5E37-4C99-815E-C09C0194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97B7-BDD5-41C8-A6B6-A5510147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8C59-75BA-4EE2-8001-FAA2F4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9F0E-4EC5-4F1E-9091-DC8E16E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A07F-FF18-4A00-AA6B-80EDD34C6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D73E-B7B7-4818-9B93-0CE4DB8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C299-F530-4A59-8C29-5C538034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FFA9-8D3B-46AA-8710-88F7A92D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A014F-3BF2-4F5F-8160-C371755B1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9956E-2B0B-457E-8E12-16DCDD4C7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F659-DD82-4F64-B4D3-5BFE7E2E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54DD-9E47-4C0F-9CB4-0CAC34B3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F7E9-6ECC-47F4-B837-EF8F11BD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1466-CEB1-456D-B3C0-E0F35285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857E-B5B5-4A8F-8FF0-87DF1C4A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374C-D284-4478-9ED1-28D8B748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2060-8C95-4391-97EA-59069C8E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F494-2915-4D16-AB9F-41507F77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A3B-5B38-4372-A9E2-5CF5CF20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7851D-104A-43B7-8414-253F77FA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1515-9298-47D2-99BD-C1980B67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836E-F36F-4492-91E6-EA902E7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0452-95F5-4496-8DFB-6DE453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A304-1A53-491D-9ACE-CB39BA3F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47B0-CD9B-4395-A1E0-4F7983D7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D38A-C82E-4148-A960-CF92C2F5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918B-6B2F-46DC-BDC8-25E26C37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194A-EDD0-4EB9-B381-F5F96CAF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8AE0-532B-4798-8399-208B8ADA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91ED-732C-4C8E-9B21-0A6280F8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3E01-303B-4BB1-A0E5-298837425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2C91-FBD7-4A38-978C-BEB603FA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AC44D-57B3-4386-9628-8F618FE4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DCEDF-64D0-45E8-A209-E645F801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7DA60-44FF-4E7B-B6D9-58CE3AAB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528CE-C6C0-4F15-AD03-090C1D8E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12AE0-9DD4-45CC-A584-3F5D93ED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3C51-4024-4AD3-880D-EEC06228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222CD-D7F7-4C03-B1EC-D8CECEDD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A51A5-E4E2-499B-9952-DDC8F94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A4D52-177C-4C52-AD5B-2345AF5B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7FB37-E079-4F56-BB97-83483BBD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A33FA-627D-4C3F-94D5-0B81BEBB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9E4C9-F947-4CC6-A55A-1094947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0995-A5CC-497B-A773-0CF4FFBE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051B-6A95-4276-BF98-C9892085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FFCD0-F1AB-4247-B5FC-CFB8B82E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D7531-A9E5-4500-B0FE-F0F77AC7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4870-C7FC-4FF9-9065-1D190EC5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88641-8A2D-4BE2-8F13-7A86E929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0A88-0B72-4049-808D-5B0A4C48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44BEE-3A1D-40A7-83EC-E7A844255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093AF-274E-4A31-9232-437BCD11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AA494-B75E-4CCB-8838-9B03C169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17809-BEDD-45DF-A4F4-7B23BD17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6FA1-234A-40BF-9858-3B94B925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9EBB3-CA83-4CDD-A0A6-8EEFFE16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1261B-7C85-4E2B-AB72-B2C00F88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237D-1500-4A9E-9DCC-35E53B254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B1BD-E891-4CEA-B2DB-0859843A2F7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B940-7628-4D67-9640-753DDCFF3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6B74-D6A3-43EE-9C1F-841766D20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F752-ACB3-449D-89FF-E7B392E4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55D5-6F9A-4091-A8FF-938C5F819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MacroPad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A343E-C62D-4B81-9D6E-8D8B8944F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1867"/>
          </a:xfrm>
        </p:spPr>
        <p:txBody>
          <a:bodyPr>
            <a:normAutofit/>
          </a:bodyPr>
          <a:lstStyle/>
          <a:p>
            <a:r>
              <a:rPr lang="en-US" dirty="0"/>
              <a:t>A multi-functional app for macros on launchpad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Free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Easy to use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Compatible with different launchpads</a:t>
            </a:r>
          </a:p>
        </p:txBody>
      </p:sp>
    </p:spTree>
    <p:extLst>
      <p:ext uri="{BB962C8B-B14F-4D97-AF65-F5344CB8AC3E}">
        <p14:creationId xmlns:p14="http://schemas.microsoft.com/office/powerpoint/2010/main" val="211959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4610DA-A3AC-4E59-99A5-010563415443}"/>
              </a:ext>
            </a:extLst>
          </p:cNvPr>
          <p:cNvGrpSpPr/>
          <p:nvPr/>
        </p:nvGrpSpPr>
        <p:grpSpPr>
          <a:xfrm>
            <a:off x="3296900" y="994299"/>
            <a:ext cx="5420971" cy="5353234"/>
            <a:chOff x="3145980" y="506027"/>
            <a:chExt cx="5900039" cy="587701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0340322-BF6C-43B2-8906-529DF9C88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6"/>
            <a:stretch/>
          </p:blipFill>
          <p:spPr>
            <a:xfrm>
              <a:off x="3145980" y="506027"/>
              <a:ext cx="5900039" cy="587701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F4BF34-8AA4-4391-A8F4-772AE6C090DD}"/>
                </a:ext>
              </a:extLst>
            </p:cNvPr>
            <p:cNvSpPr/>
            <p:nvPr/>
          </p:nvSpPr>
          <p:spPr>
            <a:xfrm>
              <a:off x="8237107" y="597166"/>
              <a:ext cx="710213" cy="710213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57D7096-73C3-469D-9018-75C17A9AFD51}"/>
              </a:ext>
            </a:extLst>
          </p:cNvPr>
          <p:cNvSpPr txBox="1"/>
          <p:nvPr/>
        </p:nvSpPr>
        <p:spPr>
          <a:xfrm>
            <a:off x="3950476" y="115534"/>
            <a:ext cx="4113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Games 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666B34-18AF-45EE-9595-D0641127D93A}"/>
              </a:ext>
            </a:extLst>
          </p:cNvPr>
          <p:cNvSpPr/>
          <p:nvPr/>
        </p:nvSpPr>
        <p:spPr>
          <a:xfrm>
            <a:off x="4043265" y="1728444"/>
            <a:ext cx="407194" cy="411957"/>
          </a:xfrm>
          <a:prstGeom prst="roundRect">
            <a:avLst/>
          </a:prstGeom>
          <a:solidFill>
            <a:srgbClr val="FF00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F38FB7-767B-4B9C-80C0-4E6AD51C6EF5}"/>
              </a:ext>
            </a:extLst>
          </p:cNvPr>
          <p:cNvSpPr/>
          <p:nvPr/>
        </p:nvSpPr>
        <p:spPr>
          <a:xfrm>
            <a:off x="5050162" y="3223021"/>
            <a:ext cx="407194" cy="411957"/>
          </a:xfrm>
          <a:prstGeom prst="roundRect">
            <a:avLst/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E4EAAA-F5E4-47CC-B29F-F6670B8EB44D}"/>
              </a:ext>
            </a:extLst>
          </p:cNvPr>
          <p:cNvSpPr/>
          <p:nvPr/>
        </p:nvSpPr>
        <p:spPr>
          <a:xfrm>
            <a:off x="5547857" y="3223020"/>
            <a:ext cx="407194" cy="411957"/>
          </a:xfrm>
          <a:prstGeom prst="roundRect">
            <a:avLst/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8FF557-000E-47B2-B599-8290314E058C}"/>
              </a:ext>
            </a:extLst>
          </p:cNvPr>
          <p:cNvSpPr/>
          <p:nvPr/>
        </p:nvSpPr>
        <p:spPr>
          <a:xfrm>
            <a:off x="5547857" y="2724218"/>
            <a:ext cx="407194" cy="411957"/>
          </a:xfrm>
          <a:prstGeom prst="roundRect">
            <a:avLst/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0D8974-4A40-4539-AB7B-28AFED5FA525}"/>
              </a:ext>
            </a:extLst>
          </p:cNvPr>
          <p:cNvSpPr/>
          <p:nvPr/>
        </p:nvSpPr>
        <p:spPr>
          <a:xfrm>
            <a:off x="6057365" y="3216580"/>
            <a:ext cx="407194" cy="411957"/>
          </a:xfrm>
          <a:prstGeom prst="roundRect">
            <a:avLst/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900E6C-2AFD-49EE-8C93-0FAE8BF3666A}"/>
              </a:ext>
            </a:extLst>
          </p:cNvPr>
          <p:cNvSpPr/>
          <p:nvPr/>
        </p:nvSpPr>
        <p:spPr>
          <a:xfrm>
            <a:off x="4546250" y="3723695"/>
            <a:ext cx="407194" cy="411957"/>
          </a:xfrm>
          <a:prstGeom prst="roundRect">
            <a:avLst/>
          </a:prstGeom>
          <a:solidFill>
            <a:srgbClr val="FF00B4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Ctrl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12E30F-F142-4CA4-BA02-F4F56DAE70DF}"/>
              </a:ext>
            </a:extLst>
          </p:cNvPr>
          <p:cNvSpPr/>
          <p:nvPr/>
        </p:nvSpPr>
        <p:spPr>
          <a:xfrm>
            <a:off x="4546250" y="3224969"/>
            <a:ext cx="407194" cy="411957"/>
          </a:xfrm>
          <a:prstGeom prst="roundRect">
            <a:avLst/>
          </a:prstGeom>
          <a:solidFill>
            <a:srgbClr val="B0007E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Shift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117B6E-9B92-4823-AA6C-02ADDD89749F}"/>
              </a:ext>
            </a:extLst>
          </p:cNvPr>
          <p:cNvSpPr/>
          <p:nvPr/>
        </p:nvSpPr>
        <p:spPr>
          <a:xfrm>
            <a:off x="4040539" y="3216580"/>
            <a:ext cx="407194" cy="41195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Alt + Tab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46DCAD-6BDC-42D0-BD49-B631F92FF53A}"/>
              </a:ext>
            </a:extLst>
          </p:cNvPr>
          <p:cNvSpPr/>
          <p:nvPr/>
        </p:nvSpPr>
        <p:spPr>
          <a:xfrm>
            <a:off x="4537861" y="2725726"/>
            <a:ext cx="407194" cy="411957"/>
          </a:xfrm>
          <a:prstGeom prst="roundRect">
            <a:avLst/>
          </a:prstGeom>
          <a:solidFill>
            <a:srgbClr val="000AFF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B76DAD-A819-4A68-A2E3-2439F9C63D2A}"/>
              </a:ext>
            </a:extLst>
          </p:cNvPr>
          <p:cNvSpPr/>
          <p:nvPr/>
        </p:nvSpPr>
        <p:spPr>
          <a:xfrm>
            <a:off x="5050162" y="2724217"/>
            <a:ext cx="407194" cy="411957"/>
          </a:xfrm>
          <a:prstGeom prst="roundRect">
            <a:avLst/>
          </a:prstGeom>
          <a:solidFill>
            <a:srgbClr val="FF64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75D26E-F246-46EE-99DA-9AB31FF11B74}"/>
              </a:ext>
            </a:extLst>
          </p:cNvPr>
          <p:cNvSpPr/>
          <p:nvPr/>
        </p:nvSpPr>
        <p:spPr>
          <a:xfrm>
            <a:off x="6048487" y="2725237"/>
            <a:ext cx="407194" cy="411957"/>
          </a:xfrm>
          <a:prstGeom prst="roundRect">
            <a:avLst/>
          </a:prstGeom>
          <a:solidFill>
            <a:srgbClr val="00B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7261BC-86D8-4F87-A234-ABA2517A0457}"/>
              </a:ext>
            </a:extLst>
          </p:cNvPr>
          <p:cNvSpPr/>
          <p:nvPr/>
        </p:nvSpPr>
        <p:spPr>
          <a:xfrm>
            <a:off x="6557995" y="2728082"/>
            <a:ext cx="407194" cy="4119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45B747-EAA7-455F-80A9-28F8FE7EEDFB}"/>
              </a:ext>
            </a:extLst>
          </p:cNvPr>
          <p:cNvSpPr/>
          <p:nvPr/>
        </p:nvSpPr>
        <p:spPr>
          <a:xfrm>
            <a:off x="6553651" y="3225520"/>
            <a:ext cx="407194" cy="411957"/>
          </a:xfrm>
          <a:prstGeom prst="roundRect">
            <a:avLst/>
          </a:prstGeom>
          <a:solidFill>
            <a:srgbClr val="00B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57D3BB-75D3-47F4-BB3B-B394D5773439}"/>
              </a:ext>
            </a:extLst>
          </p:cNvPr>
          <p:cNvSpPr/>
          <p:nvPr/>
        </p:nvSpPr>
        <p:spPr>
          <a:xfrm>
            <a:off x="5040922" y="4216039"/>
            <a:ext cx="407194" cy="411957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C79940-B2A7-496E-80EC-6E9A616C0987}"/>
              </a:ext>
            </a:extLst>
          </p:cNvPr>
          <p:cNvSpPr/>
          <p:nvPr/>
        </p:nvSpPr>
        <p:spPr>
          <a:xfrm>
            <a:off x="5547857" y="4216038"/>
            <a:ext cx="407194" cy="411957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8AC9EF-E740-4131-B87F-2395037BAE0A}"/>
              </a:ext>
            </a:extLst>
          </p:cNvPr>
          <p:cNvSpPr/>
          <p:nvPr/>
        </p:nvSpPr>
        <p:spPr>
          <a:xfrm>
            <a:off x="6055499" y="4218767"/>
            <a:ext cx="407194" cy="411957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6764033-825E-444B-B0F2-ED693F06CAB5}"/>
              </a:ext>
            </a:extLst>
          </p:cNvPr>
          <p:cNvSpPr/>
          <p:nvPr/>
        </p:nvSpPr>
        <p:spPr>
          <a:xfrm>
            <a:off x="6549167" y="4214998"/>
            <a:ext cx="407194" cy="411957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E55D4B-3101-45F0-8840-4832F5F6D684}"/>
              </a:ext>
            </a:extLst>
          </p:cNvPr>
          <p:cNvSpPr/>
          <p:nvPr/>
        </p:nvSpPr>
        <p:spPr>
          <a:xfrm>
            <a:off x="7559255" y="2725725"/>
            <a:ext cx="407194" cy="411957"/>
          </a:xfrm>
          <a:prstGeom prst="roundRect">
            <a:avLst/>
          </a:prstGeom>
          <a:solidFill>
            <a:srgbClr val="0088B8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A207C5-2852-4DA8-ABBE-9E5641D7DFC0}"/>
              </a:ext>
            </a:extLst>
          </p:cNvPr>
          <p:cNvSpPr/>
          <p:nvPr/>
        </p:nvSpPr>
        <p:spPr>
          <a:xfrm>
            <a:off x="6554402" y="5215045"/>
            <a:ext cx="407194" cy="411957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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E37E35-E4DD-4499-9ECA-B65A00019FA2}"/>
              </a:ext>
            </a:extLst>
          </p:cNvPr>
          <p:cNvSpPr/>
          <p:nvPr/>
        </p:nvSpPr>
        <p:spPr>
          <a:xfrm>
            <a:off x="7053030" y="5214556"/>
            <a:ext cx="407194" cy="411957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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CC95F39-483A-4551-ABE8-55B7E757F63E}"/>
              </a:ext>
            </a:extLst>
          </p:cNvPr>
          <p:cNvSpPr/>
          <p:nvPr/>
        </p:nvSpPr>
        <p:spPr>
          <a:xfrm>
            <a:off x="7560536" y="5215045"/>
            <a:ext cx="407194" cy="411957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49652C-C4C6-440D-B835-24FD06A26496}"/>
              </a:ext>
            </a:extLst>
          </p:cNvPr>
          <p:cNvSpPr/>
          <p:nvPr/>
        </p:nvSpPr>
        <p:spPr>
          <a:xfrm>
            <a:off x="7051702" y="4715331"/>
            <a:ext cx="407194" cy="411957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E0E72-C4B1-4666-8E86-FA38068B5EC8}"/>
              </a:ext>
            </a:extLst>
          </p:cNvPr>
          <p:cNvSpPr txBox="1"/>
          <p:nvPr/>
        </p:nvSpPr>
        <p:spPr>
          <a:xfrm>
            <a:off x="7185568" y="4800565"/>
            <a:ext cx="139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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40D6E5-1286-43A1-AEA7-4CCED46A875F}"/>
              </a:ext>
            </a:extLst>
          </p:cNvPr>
          <p:cNvSpPr/>
          <p:nvPr/>
        </p:nvSpPr>
        <p:spPr>
          <a:xfrm>
            <a:off x="8122868" y="1793526"/>
            <a:ext cx="283100" cy="2771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C331D4-D148-428E-8FB1-5E6430E4A8C7}"/>
              </a:ext>
            </a:extLst>
          </p:cNvPr>
          <p:cNvSpPr/>
          <p:nvPr/>
        </p:nvSpPr>
        <p:spPr>
          <a:xfrm>
            <a:off x="4099252" y="1291616"/>
            <a:ext cx="283100" cy="27717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CDBDC6-5015-4986-880E-E3EE8658DBFD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2811818" y="-137369"/>
            <a:ext cx="469000" cy="2388969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A865292-DE7B-45B5-B5C9-A241E7CFA599}"/>
              </a:ext>
            </a:extLst>
          </p:cNvPr>
          <p:cNvSpPr txBox="1"/>
          <p:nvPr/>
        </p:nvSpPr>
        <p:spPr>
          <a:xfrm>
            <a:off x="322860" y="57496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Exit Program</a:t>
            </a:r>
            <a:endParaRPr lang="en-US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E20E9D-9685-4267-8D4E-D6A39821BF34}"/>
              </a:ext>
            </a:extLst>
          </p:cNvPr>
          <p:cNvCxnSpPr>
            <a:stCxn id="30" idx="6"/>
          </p:cNvCxnSpPr>
          <p:nvPr/>
        </p:nvCxnSpPr>
        <p:spPr>
          <a:xfrm>
            <a:off x="8405968" y="1932116"/>
            <a:ext cx="738032" cy="32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0F1BBF-49DA-4E81-B898-72F80E12BB9B}"/>
              </a:ext>
            </a:extLst>
          </p:cNvPr>
          <p:cNvSpPr txBox="1"/>
          <p:nvPr/>
        </p:nvSpPr>
        <p:spPr>
          <a:xfrm>
            <a:off x="9189049" y="1737322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Gaming Preset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83ED61-E34F-461F-AA72-C4D1957973D7}"/>
              </a:ext>
            </a:extLst>
          </p:cNvPr>
          <p:cNvSpPr/>
          <p:nvPr/>
        </p:nvSpPr>
        <p:spPr>
          <a:xfrm>
            <a:off x="8122868" y="2296866"/>
            <a:ext cx="283100" cy="27717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872F94-932E-4125-8759-7DCE836F3814}"/>
              </a:ext>
            </a:extLst>
          </p:cNvPr>
          <p:cNvCxnSpPr>
            <a:stCxn id="37" idx="6"/>
          </p:cNvCxnSpPr>
          <p:nvPr/>
        </p:nvCxnSpPr>
        <p:spPr>
          <a:xfrm>
            <a:off x="8405968" y="2435456"/>
            <a:ext cx="738032" cy="321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B79500-C651-44E5-B3DC-CE958D7C3036}"/>
              </a:ext>
            </a:extLst>
          </p:cNvPr>
          <p:cNvSpPr txBox="1"/>
          <p:nvPr/>
        </p:nvSpPr>
        <p:spPr>
          <a:xfrm>
            <a:off x="9189049" y="2240662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OBS Preset</a:t>
            </a:r>
          </a:p>
        </p:txBody>
      </p:sp>
    </p:spTree>
    <p:extLst>
      <p:ext uri="{BB962C8B-B14F-4D97-AF65-F5344CB8AC3E}">
        <p14:creationId xmlns:p14="http://schemas.microsoft.com/office/powerpoint/2010/main" val="37828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C5BE7-D4B0-4B23-96A8-5A9022484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01" y="998483"/>
            <a:ext cx="5349050" cy="53490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8589C6-3076-469C-9D65-609965F35911}"/>
              </a:ext>
            </a:extLst>
          </p:cNvPr>
          <p:cNvSpPr/>
          <p:nvPr/>
        </p:nvSpPr>
        <p:spPr>
          <a:xfrm>
            <a:off x="3428353" y="1781127"/>
            <a:ext cx="467590" cy="459946"/>
          </a:xfrm>
          <a:prstGeom prst="roundRect">
            <a:avLst/>
          </a:prstGeom>
          <a:solidFill>
            <a:srgbClr val="FF00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2762D-D790-4E74-8AB0-FF3520207F3A}"/>
              </a:ext>
            </a:extLst>
          </p:cNvPr>
          <p:cNvSpPr/>
          <p:nvPr/>
        </p:nvSpPr>
        <p:spPr>
          <a:xfrm>
            <a:off x="4579862" y="3453081"/>
            <a:ext cx="452822" cy="458119"/>
          </a:xfrm>
          <a:prstGeom prst="roundRect">
            <a:avLst/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D20E22-164E-4F0D-BD9F-523C34FF1504}"/>
              </a:ext>
            </a:extLst>
          </p:cNvPr>
          <p:cNvSpPr/>
          <p:nvPr/>
        </p:nvSpPr>
        <p:spPr>
          <a:xfrm>
            <a:off x="5128300" y="3429000"/>
            <a:ext cx="452822" cy="458119"/>
          </a:xfrm>
          <a:prstGeom prst="roundRect">
            <a:avLst/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86050A-41F9-4454-931C-CB3558F3206C}"/>
              </a:ext>
            </a:extLst>
          </p:cNvPr>
          <p:cNvSpPr/>
          <p:nvPr/>
        </p:nvSpPr>
        <p:spPr>
          <a:xfrm>
            <a:off x="5137114" y="2882731"/>
            <a:ext cx="452822" cy="458119"/>
          </a:xfrm>
          <a:prstGeom prst="roundRect">
            <a:avLst/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6CEAF5-6FE4-4675-8D90-B783FF135BD7}"/>
              </a:ext>
            </a:extLst>
          </p:cNvPr>
          <p:cNvSpPr/>
          <p:nvPr/>
        </p:nvSpPr>
        <p:spPr>
          <a:xfrm>
            <a:off x="5712768" y="3424404"/>
            <a:ext cx="452822" cy="458119"/>
          </a:xfrm>
          <a:prstGeom prst="roundRect">
            <a:avLst/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024189-3BBC-4CF6-AEC8-254109C77D04}"/>
              </a:ext>
            </a:extLst>
          </p:cNvPr>
          <p:cNvSpPr/>
          <p:nvPr/>
        </p:nvSpPr>
        <p:spPr>
          <a:xfrm>
            <a:off x="3995142" y="3989984"/>
            <a:ext cx="460709" cy="458119"/>
          </a:xfrm>
          <a:prstGeom prst="roundRect">
            <a:avLst/>
          </a:prstGeom>
          <a:solidFill>
            <a:srgbClr val="FF00B4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Ctrl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6DDB1B-0B7B-4132-8FE9-C5DE5D4245FD}"/>
              </a:ext>
            </a:extLst>
          </p:cNvPr>
          <p:cNvSpPr/>
          <p:nvPr/>
        </p:nvSpPr>
        <p:spPr>
          <a:xfrm>
            <a:off x="3992659" y="3443948"/>
            <a:ext cx="478476" cy="458119"/>
          </a:xfrm>
          <a:prstGeom prst="roundRect">
            <a:avLst/>
          </a:prstGeom>
          <a:solidFill>
            <a:srgbClr val="B0007E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Shift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D7B5C9-C97A-4E04-9A27-2868C2D2963B}"/>
              </a:ext>
            </a:extLst>
          </p:cNvPr>
          <p:cNvSpPr/>
          <p:nvPr/>
        </p:nvSpPr>
        <p:spPr>
          <a:xfrm>
            <a:off x="3436799" y="3442736"/>
            <a:ext cx="467590" cy="4730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Alt + Tab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693C6-5898-4C06-ACA0-94E3639EF6F4}"/>
              </a:ext>
            </a:extLst>
          </p:cNvPr>
          <p:cNvSpPr/>
          <p:nvPr/>
        </p:nvSpPr>
        <p:spPr>
          <a:xfrm>
            <a:off x="3999412" y="2897912"/>
            <a:ext cx="457409" cy="458119"/>
          </a:xfrm>
          <a:prstGeom prst="roundRect">
            <a:avLst/>
          </a:prstGeom>
          <a:solidFill>
            <a:srgbClr val="000AFF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15755D-8623-4F45-B5AE-8A79FB489CF6}"/>
              </a:ext>
            </a:extLst>
          </p:cNvPr>
          <p:cNvSpPr/>
          <p:nvPr/>
        </p:nvSpPr>
        <p:spPr>
          <a:xfrm>
            <a:off x="4562684" y="2893316"/>
            <a:ext cx="452822" cy="458119"/>
          </a:xfrm>
          <a:prstGeom prst="roundRect">
            <a:avLst/>
          </a:prstGeom>
          <a:solidFill>
            <a:srgbClr val="FF64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8CD79F-A3CF-4AA3-8E6C-0AAD6DF4CF21}"/>
              </a:ext>
            </a:extLst>
          </p:cNvPr>
          <p:cNvSpPr/>
          <p:nvPr/>
        </p:nvSpPr>
        <p:spPr>
          <a:xfrm>
            <a:off x="5699361" y="2887325"/>
            <a:ext cx="452822" cy="458119"/>
          </a:xfrm>
          <a:prstGeom prst="roundRect">
            <a:avLst/>
          </a:prstGeom>
          <a:solidFill>
            <a:srgbClr val="00B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9B67CB-0A8D-4F48-8668-11AB064A6880}"/>
              </a:ext>
            </a:extLst>
          </p:cNvPr>
          <p:cNvSpPr/>
          <p:nvPr/>
        </p:nvSpPr>
        <p:spPr>
          <a:xfrm>
            <a:off x="6270415" y="2888721"/>
            <a:ext cx="452822" cy="4581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5F8B35-A443-44D5-9D5C-2A4BA61A4A4D}"/>
              </a:ext>
            </a:extLst>
          </p:cNvPr>
          <p:cNvSpPr/>
          <p:nvPr/>
        </p:nvSpPr>
        <p:spPr>
          <a:xfrm>
            <a:off x="6269579" y="3448486"/>
            <a:ext cx="452822" cy="458119"/>
          </a:xfrm>
          <a:prstGeom prst="roundRect">
            <a:avLst/>
          </a:prstGeom>
          <a:solidFill>
            <a:srgbClr val="00B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6E0BEC-BA69-47BB-91F8-1E379B909233}"/>
              </a:ext>
            </a:extLst>
          </p:cNvPr>
          <p:cNvSpPr/>
          <p:nvPr/>
        </p:nvSpPr>
        <p:spPr>
          <a:xfrm>
            <a:off x="4571333" y="4539530"/>
            <a:ext cx="452822" cy="458119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38B5A8-5B69-411F-82B8-002648759720}"/>
              </a:ext>
            </a:extLst>
          </p:cNvPr>
          <p:cNvSpPr/>
          <p:nvPr/>
        </p:nvSpPr>
        <p:spPr>
          <a:xfrm>
            <a:off x="5133087" y="4546948"/>
            <a:ext cx="452822" cy="458119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905E24-37B9-47DC-AD00-E05F8C7980D4}"/>
              </a:ext>
            </a:extLst>
          </p:cNvPr>
          <p:cNvSpPr/>
          <p:nvPr/>
        </p:nvSpPr>
        <p:spPr>
          <a:xfrm>
            <a:off x="5694841" y="4546948"/>
            <a:ext cx="452822" cy="458119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5B465B-5775-4348-AB4D-55C6597E4E9A}"/>
              </a:ext>
            </a:extLst>
          </p:cNvPr>
          <p:cNvSpPr/>
          <p:nvPr/>
        </p:nvSpPr>
        <p:spPr>
          <a:xfrm>
            <a:off x="6261190" y="4546947"/>
            <a:ext cx="452822" cy="458119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B0A8AB-78A9-4F56-B5E8-48294D945F15}"/>
              </a:ext>
            </a:extLst>
          </p:cNvPr>
          <p:cNvSpPr/>
          <p:nvPr/>
        </p:nvSpPr>
        <p:spPr>
          <a:xfrm>
            <a:off x="7404181" y="2888720"/>
            <a:ext cx="452822" cy="458119"/>
          </a:xfrm>
          <a:prstGeom prst="roundRect">
            <a:avLst/>
          </a:prstGeom>
          <a:solidFill>
            <a:srgbClr val="0088B8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954386-01E9-44C4-A19C-63395E001E83}"/>
              </a:ext>
            </a:extLst>
          </p:cNvPr>
          <p:cNvSpPr/>
          <p:nvPr/>
        </p:nvSpPr>
        <p:spPr>
          <a:xfrm>
            <a:off x="6288673" y="5676967"/>
            <a:ext cx="452822" cy="458119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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2C6330B-4A23-42CE-8BC7-A135AFEF8964}"/>
              </a:ext>
            </a:extLst>
          </p:cNvPr>
          <p:cNvSpPr/>
          <p:nvPr/>
        </p:nvSpPr>
        <p:spPr>
          <a:xfrm>
            <a:off x="6841673" y="5659308"/>
            <a:ext cx="452822" cy="458119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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91C02B-A1CE-4250-9262-D9C7C4D0CA72}"/>
              </a:ext>
            </a:extLst>
          </p:cNvPr>
          <p:cNvSpPr/>
          <p:nvPr/>
        </p:nvSpPr>
        <p:spPr>
          <a:xfrm>
            <a:off x="7399268" y="5659307"/>
            <a:ext cx="452822" cy="458119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9B5FD2-43C0-4E2D-B758-1BB93BE81907}"/>
              </a:ext>
            </a:extLst>
          </p:cNvPr>
          <p:cNvSpPr/>
          <p:nvPr/>
        </p:nvSpPr>
        <p:spPr>
          <a:xfrm>
            <a:off x="6837078" y="5102521"/>
            <a:ext cx="452822" cy="458119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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178367-C4DB-43B2-B997-4A6A183617CB}"/>
              </a:ext>
            </a:extLst>
          </p:cNvPr>
          <p:cNvSpPr/>
          <p:nvPr/>
        </p:nvSpPr>
        <p:spPr>
          <a:xfrm>
            <a:off x="8030960" y="1848380"/>
            <a:ext cx="331566" cy="32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CA1705-AE55-4A37-9643-B719E232F623}"/>
              </a:ext>
            </a:extLst>
          </p:cNvPr>
          <p:cNvSpPr/>
          <p:nvPr/>
        </p:nvSpPr>
        <p:spPr>
          <a:xfrm>
            <a:off x="3495244" y="1301197"/>
            <a:ext cx="333805" cy="32498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43A64FD-CF07-49B8-B3B6-B3F94A76A628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2557271" y="196321"/>
            <a:ext cx="464729" cy="174502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FEBD2D-3C7A-4FF2-939C-4D528DDED9C0}"/>
              </a:ext>
            </a:extLst>
          </p:cNvPr>
          <p:cNvSpPr txBox="1"/>
          <p:nvPr/>
        </p:nvSpPr>
        <p:spPr>
          <a:xfrm>
            <a:off x="369905" y="629151"/>
            <a:ext cx="154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Exit Program</a:t>
            </a:r>
            <a:endParaRPr lang="en-US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310738-08D2-4612-88B4-DE120BD2A94C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8362526" y="2010696"/>
            <a:ext cx="71254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D461F8-F703-4A72-9A58-CF75DD39BB82}"/>
              </a:ext>
            </a:extLst>
          </p:cNvPr>
          <p:cNvSpPr txBox="1"/>
          <p:nvPr/>
        </p:nvSpPr>
        <p:spPr>
          <a:xfrm>
            <a:off x="9159251" y="1803680"/>
            <a:ext cx="155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Gaming Preset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572D609-A731-4FC9-BCF8-79C476F91705}"/>
              </a:ext>
            </a:extLst>
          </p:cNvPr>
          <p:cNvSpPr/>
          <p:nvPr/>
        </p:nvSpPr>
        <p:spPr>
          <a:xfrm>
            <a:off x="8026374" y="2407145"/>
            <a:ext cx="329154" cy="32227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E2A281-82AF-4B2F-A052-10D22CDD6684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355528" y="2568280"/>
            <a:ext cx="7195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500734-2AF0-470B-90D3-F6A107EBF454}"/>
              </a:ext>
            </a:extLst>
          </p:cNvPr>
          <p:cNvSpPr txBox="1"/>
          <p:nvPr/>
        </p:nvSpPr>
        <p:spPr>
          <a:xfrm>
            <a:off x="9075075" y="2360083"/>
            <a:ext cx="12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OBS Preset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CA2182-7B49-4282-ADF3-241AF644E43D}"/>
              </a:ext>
            </a:extLst>
          </p:cNvPr>
          <p:cNvSpPr txBox="1"/>
          <p:nvPr/>
        </p:nvSpPr>
        <p:spPr>
          <a:xfrm>
            <a:off x="3950476" y="115534"/>
            <a:ext cx="4113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Games Controller</a:t>
            </a:r>
          </a:p>
        </p:txBody>
      </p:sp>
    </p:spTree>
    <p:extLst>
      <p:ext uri="{BB962C8B-B14F-4D97-AF65-F5344CB8AC3E}">
        <p14:creationId xmlns:p14="http://schemas.microsoft.com/office/powerpoint/2010/main" val="347250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64D0CB-D7CF-4D4C-B77D-8C79BE1ED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00" y="998482"/>
            <a:ext cx="5349051" cy="534905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138219-D1AD-4E73-8A55-2316FE3AA6C6}"/>
              </a:ext>
            </a:extLst>
          </p:cNvPr>
          <p:cNvSpPr/>
          <p:nvPr/>
        </p:nvSpPr>
        <p:spPr>
          <a:xfrm>
            <a:off x="3480554" y="1822814"/>
            <a:ext cx="467590" cy="45994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Esc</a:t>
            </a:r>
            <a:endParaRPr lang="en-US" sz="11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DA5C75-33AE-44C7-93AD-269DF28ADE2D}"/>
              </a:ext>
            </a:extLst>
          </p:cNvPr>
          <p:cNvSpPr/>
          <p:nvPr/>
        </p:nvSpPr>
        <p:spPr>
          <a:xfrm>
            <a:off x="4579862" y="3469859"/>
            <a:ext cx="452822" cy="458119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DF614-A483-487E-9DC7-01F7C56734D2}"/>
              </a:ext>
            </a:extLst>
          </p:cNvPr>
          <p:cNvSpPr/>
          <p:nvPr/>
        </p:nvSpPr>
        <p:spPr>
          <a:xfrm>
            <a:off x="5144967" y="3471670"/>
            <a:ext cx="452822" cy="458119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0DDFF8-D1BC-4E65-8EBA-A0920B533330}"/>
              </a:ext>
            </a:extLst>
          </p:cNvPr>
          <p:cNvSpPr/>
          <p:nvPr/>
        </p:nvSpPr>
        <p:spPr>
          <a:xfrm>
            <a:off x="5146061" y="2917681"/>
            <a:ext cx="452822" cy="458119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A96EEB-D551-40DE-BFB9-82A2025C485E}"/>
              </a:ext>
            </a:extLst>
          </p:cNvPr>
          <p:cNvSpPr/>
          <p:nvPr/>
        </p:nvSpPr>
        <p:spPr>
          <a:xfrm>
            <a:off x="5692623" y="3468170"/>
            <a:ext cx="452822" cy="458119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8403D8-2F5C-4F64-9920-AF297A599E59}"/>
              </a:ext>
            </a:extLst>
          </p:cNvPr>
          <p:cNvSpPr/>
          <p:nvPr/>
        </p:nvSpPr>
        <p:spPr>
          <a:xfrm>
            <a:off x="4021146" y="4024655"/>
            <a:ext cx="460709" cy="458119"/>
          </a:xfrm>
          <a:prstGeom prst="roundRect">
            <a:avLst>
              <a:gd name="adj" fmla="val 0"/>
            </a:avLst>
          </a:prstGeom>
          <a:solidFill>
            <a:srgbClr val="FF00B4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Ctrl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19B7BB-3556-4F3E-9632-DEE93DA5EC53}"/>
              </a:ext>
            </a:extLst>
          </p:cNvPr>
          <p:cNvSpPr/>
          <p:nvPr/>
        </p:nvSpPr>
        <p:spPr>
          <a:xfrm>
            <a:off x="4031313" y="3469952"/>
            <a:ext cx="452823" cy="458119"/>
          </a:xfrm>
          <a:prstGeom prst="roundRect">
            <a:avLst>
              <a:gd name="adj" fmla="val 0"/>
            </a:avLst>
          </a:prstGeom>
          <a:solidFill>
            <a:srgbClr val="B0007E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Shift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1BAF2-C9C7-4F68-AE6C-3E184B6E1738}"/>
              </a:ext>
            </a:extLst>
          </p:cNvPr>
          <p:cNvSpPr/>
          <p:nvPr/>
        </p:nvSpPr>
        <p:spPr>
          <a:xfrm>
            <a:off x="3467137" y="3455738"/>
            <a:ext cx="467590" cy="47305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Alt + Tab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8FF5CD-3EF0-4600-89AF-FFAB4A4FF86E}"/>
              </a:ext>
            </a:extLst>
          </p:cNvPr>
          <p:cNvSpPr/>
          <p:nvPr/>
        </p:nvSpPr>
        <p:spPr>
          <a:xfrm>
            <a:off x="4034084" y="2923916"/>
            <a:ext cx="457409" cy="458119"/>
          </a:xfrm>
          <a:prstGeom prst="roundRect">
            <a:avLst>
              <a:gd name="adj" fmla="val 0"/>
            </a:avLst>
          </a:prstGeom>
          <a:solidFill>
            <a:srgbClr val="000AFF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B4045A-FA8B-4ED9-A46C-154BD8FDA880}"/>
              </a:ext>
            </a:extLst>
          </p:cNvPr>
          <p:cNvSpPr/>
          <p:nvPr/>
        </p:nvSpPr>
        <p:spPr>
          <a:xfrm>
            <a:off x="4580020" y="2914986"/>
            <a:ext cx="452822" cy="458119"/>
          </a:xfrm>
          <a:prstGeom prst="roundRect">
            <a:avLst>
              <a:gd name="adj" fmla="val 0"/>
            </a:avLst>
          </a:prstGeom>
          <a:solidFill>
            <a:srgbClr val="FF64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7D5E4C-5B26-481C-A4F0-E24D4BE9F903}"/>
              </a:ext>
            </a:extLst>
          </p:cNvPr>
          <p:cNvSpPr/>
          <p:nvPr/>
        </p:nvSpPr>
        <p:spPr>
          <a:xfrm>
            <a:off x="5690693" y="2922275"/>
            <a:ext cx="452822" cy="45811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903F0B-FB1B-4322-A91D-5FB7F5DB966D}"/>
              </a:ext>
            </a:extLst>
          </p:cNvPr>
          <p:cNvSpPr/>
          <p:nvPr/>
        </p:nvSpPr>
        <p:spPr>
          <a:xfrm>
            <a:off x="6243732" y="2922275"/>
            <a:ext cx="452822" cy="45811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EC3DCC-EB6E-422F-AA72-1EA492D56F22}"/>
              </a:ext>
            </a:extLst>
          </p:cNvPr>
          <p:cNvSpPr/>
          <p:nvPr/>
        </p:nvSpPr>
        <p:spPr>
          <a:xfrm>
            <a:off x="6243575" y="3470156"/>
            <a:ext cx="452822" cy="45811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80887AD-CB45-429F-BF36-94D6DFD38711}"/>
              </a:ext>
            </a:extLst>
          </p:cNvPr>
          <p:cNvSpPr/>
          <p:nvPr/>
        </p:nvSpPr>
        <p:spPr>
          <a:xfrm>
            <a:off x="4580001" y="4565534"/>
            <a:ext cx="452822" cy="45811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DBDEC9-06EE-4CE9-8696-B70AC51A0BC7}"/>
              </a:ext>
            </a:extLst>
          </p:cNvPr>
          <p:cNvSpPr/>
          <p:nvPr/>
        </p:nvSpPr>
        <p:spPr>
          <a:xfrm>
            <a:off x="5146089" y="4568617"/>
            <a:ext cx="452822" cy="45811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9396B5-AF27-4F6B-9033-765238968879}"/>
              </a:ext>
            </a:extLst>
          </p:cNvPr>
          <p:cNvSpPr/>
          <p:nvPr/>
        </p:nvSpPr>
        <p:spPr>
          <a:xfrm>
            <a:off x="5694841" y="4568618"/>
            <a:ext cx="452822" cy="45811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9ABBD1-A14A-4D24-9705-5A230710FCC8}"/>
              </a:ext>
            </a:extLst>
          </p:cNvPr>
          <p:cNvSpPr/>
          <p:nvPr/>
        </p:nvSpPr>
        <p:spPr>
          <a:xfrm>
            <a:off x="6243854" y="4564283"/>
            <a:ext cx="452822" cy="45811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80628B-EC98-4522-992E-C236905108DD}"/>
              </a:ext>
            </a:extLst>
          </p:cNvPr>
          <p:cNvSpPr/>
          <p:nvPr/>
        </p:nvSpPr>
        <p:spPr>
          <a:xfrm>
            <a:off x="7360843" y="2919058"/>
            <a:ext cx="452822" cy="458119"/>
          </a:xfrm>
          <a:prstGeom prst="roundRect">
            <a:avLst>
              <a:gd name="adj" fmla="val 0"/>
            </a:avLst>
          </a:prstGeom>
          <a:solidFill>
            <a:srgbClr val="0088B8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A97ABC-52F9-47EB-A6E8-2B3B2A33F9FC}"/>
              </a:ext>
            </a:extLst>
          </p:cNvPr>
          <p:cNvSpPr/>
          <p:nvPr/>
        </p:nvSpPr>
        <p:spPr>
          <a:xfrm>
            <a:off x="6241000" y="5659631"/>
            <a:ext cx="452822" cy="458119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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975C9C-D937-4846-AD69-E792A82141D5}"/>
              </a:ext>
            </a:extLst>
          </p:cNvPr>
          <p:cNvSpPr/>
          <p:nvPr/>
        </p:nvSpPr>
        <p:spPr>
          <a:xfrm>
            <a:off x="6811335" y="5659308"/>
            <a:ext cx="452822" cy="458119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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46FF48-31C9-4ADC-AFFD-99607DF7E32A}"/>
              </a:ext>
            </a:extLst>
          </p:cNvPr>
          <p:cNvSpPr/>
          <p:nvPr/>
        </p:nvSpPr>
        <p:spPr>
          <a:xfrm>
            <a:off x="7360262" y="5659307"/>
            <a:ext cx="452822" cy="458119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0385A19-5EDA-454D-BB7E-B87A8E57D672}"/>
              </a:ext>
            </a:extLst>
          </p:cNvPr>
          <p:cNvSpPr/>
          <p:nvPr/>
        </p:nvSpPr>
        <p:spPr>
          <a:xfrm>
            <a:off x="6811075" y="5115523"/>
            <a:ext cx="452822" cy="458119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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D07E088-F15A-45E6-AA84-CBE87CA17D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57271" y="187932"/>
            <a:ext cx="464729" cy="174502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CFBC2A-FECA-4D67-BBB4-7C0B4B52DF0D}"/>
              </a:ext>
            </a:extLst>
          </p:cNvPr>
          <p:cNvSpPr txBox="1"/>
          <p:nvPr/>
        </p:nvSpPr>
        <p:spPr>
          <a:xfrm>
            <a:off x="369905" y="629151"/>
            <a:ext cx="154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Exit Program</a:t>
            </a:r>
            <a:endParaRPr lang="en-US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EE2B4B-18E7-4D3B-862F-7BDACE518C0B}"/>
              </a:ext>
            </a:extLst>
          </p:cNvPr>
          <p:cNvCxnSpPr>
            <a:cxnSpLocks/>
          </p:cNvCxnSpPr>
          <p:nvPr/>
        </p:nvCxnSpPr>
        <p:spPr>
          <a:xfrm>
            <a:off x="8427006" y="2059868"/>
            <a:ext cx="78982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8A8615-27E3-42E7-BEBC-56FA88EEF3FD}"/>
              </a:ext>
            </a:extLst>
          </p:cNvPr>
          <p:cNvSpPr txBox="1"/>
          <p:nvPr/>
        </p:nvSpPr>
        <p:spPr>
          <a:xfrm>
            <a:off x="9216828" y="1863507"/>
            <a:ext cx="155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Gaming Preset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2F959B-E92E-41F1-9763-2EB50D937021}"/>
              </a:ext>
            </a:extLst>
          </p:cNvPr>
          <p:cNvCxnSpPr>
            <a:cxnSpLocks/>
          </p:cNvCxnSpPr>
          <p:nvPr/>
        </p:nvCxnSpPr>
        <p:spPr>
          <a:xfrm>
            <a:off x="8355528" y="2568280"/>
            <a:ext cx="7195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C63854-6734-4406-B3D1-6D717B6E5991}"/>
              </a:ext>
            </a:extLst>
          </p:cNvPr>
          <p:cNvSpPr txBox="1"/>
          <p:nvPr/>
        </p:nvSpPr>
        <p:spPr>
          <a:xfrm>
            <a:off x="9075075" y="2360083"/>
            <a:ext cx="12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OBS Preset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A796E3B-59DB-4904-8D5F-522AFE38D87B}"/>
              </a:ext>
            </a:extLst>
          </p:cNvPr>
          <p:cNvSpPr/>
          <p:nvPr/>
        </p:nvSpPr>
        <p:spPr>
          <a:xfrm rot="8335345">
            <a:off x="5525944" y="3880313"/>
            <a:ext cx="143738" cy="123912"/>
          </a:xfrm>
          <a:prstGeom prst="triangle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C65FFA7-6B7F-4B00-9171-C7FD547DCBAA}"/>
              </a:ext>
            </a:extLst>
          </p:cNvPr>
          <p:cNvSpPr/>
          <p:nvPr/>
        </p:nvSpPr>
        <p:spPr>
          <a:xfrm rot="13500000">
            <a:off x="5617685" y="3884665"/>
            <a:ext cx="143738" cy="123912"/>
          </a:xfrm>
          <a:prstGeom prst="triangle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4DFAE6-EFC1-4138-9FC0-B0832061589A}"/>
              </a:ext>
            </a:extLst>
          </p:cNvPr>
          <p:cNvSpPr/>
          <p:nvPr/>
        </p:nvSpPr>
        <p:spPr>
          <a:xfrm>
            <a:off x="3467137" y="1276031"/>
            <a:ext cx="467590" cy="45994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11FE8-D7B6-4DCC-89FE-1263D65E109D}"/>
              </a:ext>
            </a:extLst>
          </p:cNvPr>
          <p:cNvSpPr/>
          <p:nvPr/>
        </p:nvSpPr>
        <p:spPr>
          <a:xfrm>
            <a:off x="7903703" y="1818200"/>
            <a:ext cx="467590" cy="459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3E108-12AC-42E6-B09A-499F25DBF021}"/>
              </a:ext>
            </a:extLst>
          </p:cNvPr>
          <p:cNvSpPr/>
          <p:nvPr/>
        </p:nvSpPr>
        <p:spPr>
          <a:xfrm>
            <a:off x="7908621" y="2376182"/>
            <a:ext cx="467590" cy="4599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172F6F-F06F-43CB-AC6E-D72C9702635D}"/>
              </a:ext>
            </a:extLst>
          </p:cNvPr>
          <p:cNvSpPr txBox="1"/>
          <p:nvPr/>
        </p:nvSpPr>
        <p:spPr>
          <a:xfrm>
            <a:off x="3950476" y="115534"/>
            <a:ext cx="4113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Games Controller</a:t>
            </a:r>
          </a:p>
        </p:txBody>
      </p:sp>
    </p:spTree>
    <p:extLst>
      <p:ext uri="{BB962C8B-B14F-4D97-AF65-F5344CB8AC3E}">
        <p14:creationId xmlns:p14="http://schemas.microsoft.com/office/powerpoint/2010/main" val="13672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3DA6A-AC37-43DF-A899-FB381CABE335}"/>
              </a:ext>
            </a:extLst>
          </p:cNvPr>
          <p:cNvSpPr txBox="1"/>
          <p:nvPr/>
        </p:nvSpPr>
        <p:spPr>
          <a:xfrm>
            <a:off x="4335646" y="107145"/>
            <a:ext cx="3520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OBS Controller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0CA0A1-FF62-4B1E-8941-3579D7777F3E}"/>
              </a:ext>
            </a:extLst>
          </p:cNvPr>
          <p:cNvGrpSpPr/>
          <p:nvPr/>
        </p:nvGrpSpPr>
        <p:grpSpPr>
          <a:xfrm>
            <a:off x="3296900" y="994299"/>
            <a:ext cx="5420971" cy="5353234"/>
            <a:chOff x="3145980" y="506027"/>
            <a:chExt cx="5900039" cy="58770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B79DE-0E14-48B6-BDC0-66672C442C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6"/>
            <a:stretch/>
          </p:blipFill>
          <p:spPr>
            <a:xfrm>
              <a:off x="3145980" y="506027"/>
              <a:ext cx="5900039" cy="587701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B745AF-45EE-4E59-A30B-760605413A71}"/>
                </a:ext>
              </a:extLst>
            </p:cNvPr>
            <p:cNvSpPr/>
            <p:nvPr/>
          </p:nvSpPr>
          <p:spPr>
            <a:xfrm>
              <a:off x="8266593" y="606763"/>
              <a:ext cx="710214" cy="710213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7F3B09D9-2F17-4A71-A85A-202F26FB58ED}"/>
              </a:ext>
            </a:extLst>
          </p:cNvPr>
          <p:cNvSpPr/>
          <p:nvPr/>
        </p:nvSpPr>
        <p:spPr>
          <a:xfrm>
            <a:off x="4099252" y="1291616"/>
            <a:ext cx="283100" cy="27717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A27934F-AADF-4A46-9C50-1106BB62A95C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2811818" y="-137369"/>
            <a:ext cx="469000" cy="2388969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FFDCE-5D49-48AF-B6C8-78876E0B047A}"/>
              </a:ext>
            </a:extLst>
          </p:cNvPr>
          <p:cNvSpPr txBox="1"/>
          <p:nvPr/>
        </p:nvSpPr>
        <p:spPr>
          <a:xfrm>
            <a:off x="322860" y="57496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Exit Program</a:t>
            </a:r>
            <a:endParaRPr lang="en-US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A781A3-9764-49D9-A6FF-4FF16952EDF0}"/>
              </a:ext>
            </a:extLst>
          </p:cNvPr>
          <p:cNvSpPr/>
          <p:nvPr/>
        </p:nvSpPr>
        <p:spPr>
          <a:xfrm>
            <a:off x="8122868" y="2296866"/>
            <a:ext cx="283100" cy="27717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14FF4A-91BC-4F09-9D17-3D5B2351E1DF}"/>
              </a:ext>
            </a:extLst>
          </p:cNvPr>
          <p:cNvCxnSpPr>
            <a:stCxn id="9" idx="6"/>
          </p:cNvCxnSpPr>
          <p:nvPr/>
        </p:nvCxnSpPr>
        <p:spPr>
          <a:xfrm>
            <a:off x="8405968" y="2435456"/>
            <a:ext cx="738032" cy="321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6F09C2-9862-4ECB-ADEE-952EBF0A6A7C}"/>
              </a:ext>
            </a:extLst>
          </p:cNvPr>
          <p:cNvSpPr txBox="1"/>
          <p:nvPr/>
        </p:nvSpPr>
        <p:spPr>
          <a:xfrm>
            <a:off x="9189049" y="2240662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OBS Preset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A7EC62-E449-446B-90EB-5210EB8365A4}"/>
              </a:ext>
            </a:extLst>
          </p:cNvPr>
          <p:cNvSpPr/>
          <p:nvPr/>
        </p:nvSpPr>
        <p:spPr>
          <a:xfrm>
            <a:off x="8122868" y="1793526"/>
            <a:ext cx="283100" cy="2771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C99EDD-8B1F-4872-AE04-5813CC764E59}"/>
              </a:ext>
            </a:extLst>
          </p:cNvPr>
          <p:cNvCxnSpPr>
            <a:stCxn id="12" idx="6"/>
          </p:cNvCxnSpPr>
          <p:nvPr/>
        </p:nvCxnSpPr>
        <p:spPr>
          <a:xfrm>
            <a:off x="8405968" y="1932116"/>
            <a:ext cx="738032" cy="32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8FC33-1E73-4C4D-AF95-3E670BFE21A9}"/>
              </a:ext>
            </a:extLst>
          </p:cNvPr>
          <p:cNvSpPr txBox="1"/>
          <p:nvPr/>
        </p:nvSpPr>
        <p:spPr>
          <a:xfrm>
            <a:off x="9189049" y="1737322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Gaming Preset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EA1E53-F596-4509-BB92-ECF97E940729}"/>
              </a:ext>
            </a:extLst>
          </p:cNvPr>
          <p:cNvSpPr/>
          <p:nvPr/>
        </p:nvSpPr>
        <p:spPr>
          <a:xfrm>
            <a:off x="7560536" y="5215045"/>
            <a:ext cx="407194" cy="411957"/>
          </a:xfrm>
          <a:prstGeom prst="roundRect">
            <a:avLst/>
          </a:prstGeom>
          <a:solidFill>
            <a:schemeClr val="bg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1A7082-7C2E-4E9B-9A4C-3E35ECA0478A}"/>
              </a:ext>
            </a:extLst>
          </p:cNvPr>
          <p:cNvSpPr/>
          <p:nvPr/>
        </p:nvSpPr>
        <p:spPr>
          <a:xfrm>
            <a:off x="7559217" y="4717246"/>
            <a:ext cx="407194" cy="41195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7C0FCD-762E-491E-AC5E-B733A2FB1686}"/>
              </a:ext>
            </a:extLst>
          </p:cNvPr>
          <p:cNvSpPr/>
          <p:nvPr/>
        </p:nvSpPr>
        <p:spPr>
          <a:xfrm>
            <a:off x="4037205" y="1728796"/>
            <a:ext cx="407194" cy="411957"/>
          </a:xfrm>
          <a:prstGeom prst="roundRect">
            <a:avLst/>
          </a:prstGeom>
          <a:solidFill>
            <a:srgbClr val="92D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81A0DB-A231-4156-B2A4-E8E3E00C6A4E}"/>
              </a:ext>
            </a:extLst>
          </p:cNvPr>
          <p:cNvSpPr/>
          <p:nvPr/>
        </p:nvSpPr>
        <p:spPr>
          <a:xfrm>
            <a:off x="4038128" y="2227738"/>
            <a:ext cx="407194" cy="411957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5B5473-3892-48EF-BF8D-63BBE0FAB4B2}"/>
              </a:ext>
            </a:extLst>
          </p:cNvPr>
          <p:cNvSpPr/>
          <p:nvPr/>
        </p:nvSpPr>
        <p:spPr>
          <a:xfrm>
            <a:off x="4043187" y="2719605"/>
            <a:ext cx="407194" cy="411957"/>
          </a:xfrm>
          <a:prstGeom prst="roundRect">
            <a:avLst/>
          </a:prstGeom>
          <a:solidFill>
            <a:srgbClr val="0000FF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4E4B2F-9713-4775-BEAD-C402B1C02872}"/>
              </a:ext>
            </a:extLst>
          </p:cNvPr>
          <p:cNvSpPr/>
          <p:nvPr/>
        </p:nvSpPr>
        <p:spPr>
          <a:xfrm>
            <a:off x="4037205" y="3218417"/>
            <a:ext cx="407194" cy="411957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C156F3-7452-4CCB-83E9-9E1B5E9C44F2}"/>
              </a:ext>
            </a:extLst>
          </p:cNvPr>
          <p:cNvSpPr/>
          <p:nvPr/>
        </p:nvSpPr>
        <p:spPr>
          <a:xfrm>
            <a:off x="4037205" y="3717229"/>
            <a:ext cx="407194" cy="411957"/>
          </a:xfrm>
          <a:prstGeom prst="roundRect">
            <a:avLst/>
          </a:prstGeom>
          <a:solidFill>
            <a:srgbClr val="FF00B4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1FE49E-2339-43A5-86F2-CB3A2891CE18}"/>
              </a:ext>
            </a:extLst>
          </p:cNvPr>
          <p:cNvSpPr/>
          <p:nvPr/>
        </p:nvSpPr>
        <p:spPr>
          <a:xfrm>
            <a:off x="4040504" y="4215801"/>
            <a:ext cx="407194" cy="4119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552970-F95E-438B-B520-2446DEE117CD}"/>
              </a:ext>
            </a:extLst>
          </p:cNvPr>
          <p:cNvSpPr/>
          <p:nvPr/>
        </p:nvSpPr>
        <p:spPr>
          <a:xfrm>
            <a:off x="4045594" y="4726120"/>
            <a:ext cx="407194" cy="411957"/>
          </a:xfrm>
          <a:prstGeom prst="roundRect">
            <a:avLst/>
          </a:prstGeom>
          <a:solidFill>
            <a:srgbClr val="FF00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3DB302-E6E0-4AA7-86AA-9C23D46DA247}"/>
              </a:ext>
            </a:extLst>
          </p:cNvPr>
          <p:cNvSpPr/>
          <p:nvPr/>
        </p:nvSpPr>
        <p:spPr>
          <a:xfrm>
            <a:off x="4037205" y="5216680"/>
            <a:ext cx="407194" cy="411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186284-DD0D-44C0-930F-6ABF4F6654D1}"/>
              </a:ext>
            </a:extLst>
          </p:cNvPr>
          <p:cNvSpPr/>
          <p:nvPr/>
        </p:nvSpPr>
        <p:spPr>
          <a:xfrm>
            <a:off x="7560782" y="1724398"/>
            <a:ext cx="407194" cy="411957"/>
          </a:xfrm>
          <a:prstGeom prst="roundRect">
            <a:avLst/>
          </a:prstGeom>
          <a:solidFill>
            <a:srgbClr val="00B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Alt + Tab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8BD665-01EF-4447-B23F-87526C7C421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509099" y="1934775"/>
            <a:ext cx="1528106" cy="55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4D91DD-6253-46F5-80BD-5D50645EC496}"/>
              </a:ext>
            </a:extLst>
          </p:cNvPr>
          <p:cNvCxnSpPr>
            <a:cxnSpLocks/>
          </p:cNvCxnSpPr>
          <p:nvPr/>
        </p:nvCxnSpPr>
        <p:spPr>
          <a:xfrm flipV="1">
            <a:off x="2509099" y="2422626"/>
            <a:ext cx="1528106" cy="5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08C52E-D658-4BCD-B58E-67DB055D0A2C}"/>
              </a:ext>
            </a:extLst>
          </p:cNvPr>
          <p:cNvCxnSpPr>
            <a:cxnSpLocks/>
          </p:cNvCxnSpPr>
          <p:nvPr/>
        </p:nvCxnSpPr>
        <p:spPr>
          <a:xfrm flipV="1">
            <a:off x="2509099" y="2910477"/>
            <a:ext cx="1528106" cy="557"/>
          </a:xfrm>
          <a:prstGeom prst="line">
            <a:avLst/>
          </a:prstGeom>
          <a:ln w="38100">
            <a:solidFill>
              <a:srgbClr val="000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817723-9723-4100-A2BB-7CFA15F178BA}"/>
              </a:ext>
            </a:extLst>
          </p:cNvPr>
          <p:cNvCxnSpPr>
            <a:cxnSpLocks/>
          </p:cNvCxnSpPr>
          <p:nvPr/>
        </p:nvCxnSpPr>
        <p:spPr>
          <a:xfrm flipV="1">
            <a:off x="2509099" y="3416601"/>
            <a:ext cx="1528106" cy="55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859190-32FA-4849-A762-167EF8E5B827}"/>
              </a:ext>
            </a:extLst>
          </p:cNvPr>
          <p:cNvCxnSpPr>
            <a:cxnSpLocks/>
          </p:cNvCxnSpPr>
          <p:nvPr/>
        </p:nvCxnSpPr>
        <p:spPr>
          <a:xfrm flipV="1">
            <a:off x="2517488" y="3921079"/>
            <a:ext cx="1528106" cy="557"/>
          </a:xfrm>
          <a:prstGeom prst="line">
            <a:avLst/>
          </a:prstGeom>
          <a:ln w="38100">
            <a:solidFill>
              <a:srgbClr val="FF0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2CF600-0B36-4430-B2D9-A41827713F18}"/>
              </a:ext>
            </a:extLst>
          </p:cNvPr>
          <p:cNvCxnSpPr>
            <a:cxnSpLocks/>
          </p:cNvCxnSpPr>
          <p:nvPr/>
        </p:nvCxnSpPr>
        <p:spPr>
          <a:xfrm flipV="1">
            <a:off x="2517488" y="4417779"/>
            <a:ext cx="1528106" cy="55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988F88-BF92-4774-B7E7-91F44F7E9F4D}"/>
              </a:ext>
            </a:extLst>
          </p:cNvPr>
          <p:cNvCxnSpPr>
            <a:cxnSpLocks/>
          </p:cNvCxnSpPr>
          <p:nvPr/>
        </p:nvCxnSpPr>
        <p:spPr>
          <a:xfrm flipV="1">
            <a:off x="2517488" y="4930137"/>
            <a:ext cx="1528106" cy="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5F5D0-7EE7-404D-8D2E-2A4F6EC284D7}"/>
              </a:ext>
            </a:extLst>
          </p:cNvPr>
          <p:cNvCxnSpPr>
            <a:cxnSpLocks/>
          </p:cNvCxnSpPr>
          <p:nvPr/>
        </p:nvCxnSpPr>
        <p:spPr>
          <a:xfrm flipV="1">
            <a:off x="2516069" y="5420466"/>
            <a:ext cx="1528106" cy="557"/>
          </a:xfrm>
          <a:prstGeom prst="line">
            <a:avLst/>
          </a:prstGeom>
          <a:ln w="381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B0418E-3D0D-4C6F-90A9-8F6AF157A5C9}"/>
              </a:ext>
            </a:extLst>
          </p:cNvPr>
          <p:cNvSpPr txBox="1"/>
          <p:nvPr/>
        </p:nvSpPr>
        <p:spPr>
          <a:xfrm>
            <a:off x="1052748" y="175402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E26161-B0DF-4DC5-8A39-760A262621AB}"/>
              </a:ext>
            </a:extLst>
          </p:cNvPr>
          <p:cNvSpPr txBox="1"/>
          <p:nvPr/>
        </p:nvSpPr>
        <p:spPr>
          <a:xfrm>
            <a:off x="1067814" y="222853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ED9AAC-CE9D-4355-8511-4D431CA9CFDC}"/>
              </a:ext>
            </a:extLst>
          </p:cNvPr>
          <p:cNvSpPr txBox="1"/>
          <p:nvPr/>
        </p:nvSpPr>
        <p:spPr>
          <a:xfrm>
            <a:off x="1067814" y="2708865"/>
            <a:ext cx="15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 +Shift + 3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19178-909E-4F4F-AB3C-FC67F4FEE20E}"/>
              </a:ext>
            </a:extLst>
          </p:cNvPr>
          <p:cNvSpPr txBox="1"/>
          <p:nvPr/>
        </p:nvSpPr>
        <p:spPr>
          <a:xfrm>
            <a:off x="1063308" y="319565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9DDEA8-C721-4820-8C26-16C8BB1DF892}"/>
              </a:ext>
            </a:extLst>
          </p:cNvPr>
          <p:cNvSpPr txBox="1"/>
          <p:nvPr/>
        </p:nvSpPr>
        <p:spPr>
          <a:xfrm>
            <a:off x="1085557" y="369896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CA40A9-181E-4815-84A2-02F7BF16B948}"/>
              </a:ext>
            </a:extLst>
          </p:cNvPr>
          <p:cNvSpPr txBox="1"/>
          <p:nvPr/>
        </p:nvSpPr>
        <p:spPr>
          <a:xfrm>
            <a:off x="1118456" y="422321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1FCD3-4D75-4394-8F49-D2CF17947EB7}"/>
              </a:ext>
            </a:extLst>
          </p:cNvPr>
          <p:cNvSpPr txBox="1"/>
          <p:nvPr/>
        </p:nvSpPr>
        <p:spPr>
          <a:xfrm>
            <a:off x="1125512" y="472612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3480FD-79D1-45CB-B586-BEF8A459DA34}"/>
              </a:ext>
            </a:extLst>
          </p:cNvPr>
          <p:cNvSpPr txBox="1"/>
          <p:nvPr/>
        </p:nvSpPr>
        <p:spPr>
          <a:xfrm>
            <a:off x="1131518" y="521316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AC91D8-36D5-4245-BF6D-AD7C61BA1CBD}"/>
              </a:ext>
            </a:extLst>
          </p:cNvPr>
          <p:cNvCxnSpPr>
            <a:cxnSpLocks/>
          </p:cNvCxnSpPr>
          <p:nvPr/>
        </p:nvCxnSpPr>
        <p:spPr>
          <a:xfrm>
            <a:off x="7958022" y="4923225"/>
            <a:ext cx="1177589" cy="6912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2638B9-CA09-4D97-B4B3-FA4398E76D16}"/>
              </a:ext>
            </a:extLst>
          </p:cNvPr>
          <p:cNvSpPr txBox="1"/>
          <p:nvPr/>
        </p:nvSpPr>
        <p:spPr>
          <a:xfrm>
            <a:off x="9189049" y="4738558"/>
            <a:ext cx="293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 Shift + F8 (start stream)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9D0FA1-5227-465B-B47E-0F0373FA3C9D}"/>
              </a:ext>
            </a:extLst>
          </p:cNvPr>
          <p:cNvSpPr txBox="1"/>
          <p:nvPr/>
        </p:nvSpPr>
        <p:spPr>
          <a:xfrm>
            <a:off x="9189049" y="5242851"/>
            <a:ext cx="291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 Shift + F9 (stop stream)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81C7CE-457D-469D-89CA-3D110C09A555}"/>
              </a:ext>
            </a:extLst>
          </p:cNvPr>
          <p:cNvCxnSpPr>
            <a:cxnSpLocks/>
          </p:cNvCxnSpPr>
          <p:nvPr/>
        </p:nvCxnSpPr>
        <p:spPr>
          <a:xfrm>
            <a:off x="7959587" y="5407199"/>
            <a:ext cx="1177589" cy="69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3B97E5-9ECA-46D8-9C37-573FFFFF149A}"/>
              </a:ext>
            </a:extLst>
          </p:cNvPr>
          <p:cNvSpPr txBox="1"/>
          <p:nvPr/>
        </p:nvSpPr>
        <p:spPr>
          <a:xfrm>
            <a:off x="4382352" y="527589"/>
            <a:ext cx="346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(map your hotkeys in OBS respectively)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7B36D5C3-24EC-456C-8302-74A2CD96DB66}"/>
              </a:ext>
            </a:extLst>
          </p:cNvPr>
          <p:cNvSpPr/>
          <p:nvPr/>
        </p:nvSpPr>
        <p:spPr>
          <a:xfrm>
            <a:off x="490128" y="1764312"/>
            <a:ext cx="457071" cy="3906276"/>
          </a:xfrm>
          <a:prstGeom prst="leftBrace">
            <a:avLst>
              <a:gd name="adj1" fmla="val 854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F0A91B-3ACF-4765-A430-6F4C27F8404D}"/>
              </a:ext>
            </a:extLst>
          </p:cNvPr>
          <p:cNvSpPr txBox="1"/>
          <p:nvPr/>
        </p:nvSpPr>
        <p:spPr>
          <a:xfrm rot="16200000">
            <a:off x="-637880" y="3445681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scenes</a:t>
            </a:r>
          </a:p>
        </p:txBody>
      </p:sp>
    </p:spTree>
    <p:extLst>
      <p:ext uri="{BB962C8B-B14F-4D97-AF65-F5344CB8AC3E}">
        <p14:creationId xmlns:p14="http://schemas.microsoft.com/office/powerpoint/2010/main" val="428978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3867FDC-8FFB-4BAE-A442-5F5E8C588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01" y="998483"/>
            <a:ext cx="5349050" cy="5349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3DA6A-AC37-43DF-A899-FB381CABE335}"/>
              </a:ext>
            </a:extLst>
          </p:cNvPr>
          <p:cNvSpPr txBox="1"/>
          <p:nvPr/>
        </p:nvSpPr>
        <p:spPr>
          <a:xfrm>
            <a:off x="4335646" y="107145"/>
            <a:ext cx="3520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OBS Controller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3B09D9-2F17-4A71-A85A-202F26FB58ED}"/>
              </a:ext>
            </a:extLst>
          </p:cNvPr>
          <p:cNvSpPr/>
          <p:nvPr/>
        </p:nvSpPr>
        <p:spPr>
          <a:xfrm>
            <a:off x="3517837" y="1324964"/>
            <a:ext cx="283100" cy="27717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A27934F-AADF-4A46-9C50-1106BB62A95C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2758012" y="423589"/>
            <a:ext cx="443365" cy="135938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FFDCE-5D49-48AF-B6C8-78876E0B047A}"/>
              </a:ext>
            </a:extLst>
          </p:cNvPr>
          <p:cNvSpPr txBox="1"/>
          <p:nvPr/>
        </p:nvSpPr>
        <p:spPr>
          <a:xfrm>
            <a:off x="753616" y="66387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Exit Program</a:t>
            </a:r>
            <a:endParaRPr lang="en-US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EA1E53-F596-4509-BB92-ECF97E940729}"/>
              </a:ext>
            </a:extLst>
          </p:cNvPr>
          <p:cNvSpPr/>
          <p:nvPr/>
        </p:nvSpPr>
        <p:spPr>
          <a:xfrm>
            <a:off x="7397565" y="5653538"/>
            <a:ext cx="458787" cy="456091"/>
          </a:xfrm>
          <a:prstGeom prst="roundRect">
            <a:avLst/>
          </a:prstGeom>
          <a:solidFill>
            <a:schemeClr val="bg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1A7082-7C2E-4E9B-9A4C-3E35ECA0478A}"/>
              </a:ext>
            </a:extLst>
          </p:cNvPr>
          <p:cNvSpPr/>
          <p:nvPr/>
        </p:nvSpPr>
        <p:spPr>
          <a:xfrm>
            <a:off x="7375047" y="5072403"/>
            <a:ext cx="474820" cy="4884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7C0FCD-762E-491E-AC5E-B733A2FB1686}"/>
              </a:ext>
            </a:extLst>
          </p:cNvPr>
          <p:cNvSpPr/>
          <p:nvPr/>
        </p:nvSpPr>
        <p:spPr>
          <a:xfrm>
            <a:off x="3433719" y="1797963"/>
            <a:ext cx="452301" cy="447061"/>
          </a:xfrm>
          <a:prstGeom prst="roundRect">
            <a:avLst/>
          </a:prstGeom>
          <a:solidFill>
            <a:srgbClr val="92D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81A0DB-A231-4156-B2A4-E8E3E00C6A4E}"/>
              </a:ext>
            </a:extLst>
          </p:cNvPr>
          <p:cNvSpPr/>
          <p:nvPr/>
        </p:nvSpPr>
        <p:spPr>
          <a:xfrm>
            <a:off x="3434215" y="2342604"/>
            <a:ext cx="451870" cy="447061"/>
          </a:xfrm>
          <a:prstGeom prst="roundRect">
            <a:avLst/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5B5473-3892-48EF-BF8D-63BBE0FAB4B2}"/>
              </a:ext>
            </a:extLst>
          </p:cNvPr>
          <p:cNvSpPr/>
          <p:nvPr/>
        </p:nvSpPr>
        <p:spPr>
          <a:xfrm>
            <a:off x="3433348" y="2893912"/>
            <a:ext cx="451871" cy="452745"/>
          </a:xfrm>
          <a:prstGeom prst="roundRect">
            <a:avLst/>
          </a:prstGeom>
          <a:solidFill>
            <a:srgbClr val="0000FF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4E4B2F-9713-4775-BEAD-C402B1C02872}"/>
              </a:ext>
            </a:extLst>
          </p:cNvPr>
          <p:cNvSpPr/>
          <p:nvPr/>
        </p:nvSpPr>
        <p:spPr>
          <a:xfrm>
            <a:off x="3440069" y="3446742"/>
            <a:ext cx="451870" cy="447061"/>
          </a:xfrm>
          <a:prstGeom prst="roundRect">
            <a:avLst/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C156F3-7452-4CCB-83E9-9E1B5E9C44F2}"/>
              </a:ext>
            </a:extLst>
          </p:cNvPr>
          <p:cNvSpPr/>
          <p:nvPr/>
        </p:nvSpPr>
        <p:spPr>
          <a:xfrm>
            <a:off x="3435480" y="4010084"/>
            <a:ext cx="451870" cy="444160"/>
          </a:xfrm>
          <a:prstGeom prst="roundRect">
            <a:avLst/>
          </a:prstGeom>
          <a:solidFill>
            <a:srgbClr val="FF00B4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1FE49E-2339-43A5-86F2-CB3A2891CE18}"/>
              </a:ext>
            </a:extLst>
          </p:cNvPr>
          <p:cNvSpPr/>
          <p:nvPr/>
        </p:nvSpPr>
        <p:spPr>
          <a:xfrm>
            <a:off x="3443562" y="4560351"/>
            <a:ext cx="433268" cy="4424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552970-F95E-438B-B520-2446DEE117CD}"/>
              </a:ext>
            </a:extLst>
          </p:cNvPr>
          <p:cNvSpPr/>
          <p:nvPr/>
        </p:nvSpPr>
        <p:spPr>
          <a:xfrm>
            <a:off x="3433347" y="5118328"/>
            <a:ext cx="443483" cy="442489"/>
          </a:xfrm>
          <a:prstGeom prst="roundRect">
            <a:avLst/>
          </a:prstGeom>
          <a:solidFill>
            <a:srgbClr val="FF00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3DB302-E6E0-4AA7-86AA-9C23D46DA247}"/>
              </a:ext>
            </a:extLst>
          </p:cNvPr>
          <p:cNvSpPr/>
          <p:nvPr/>
        </p:nvSpPr>
        <p:spPr>
          <a:xfrm>
            <a:off x="3428939" y="5661401"/>
            <a:ext cx="456279" cy="4560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186284-DD0D-44C0-930F-6ABF4F6654D1}"/>
              </a:ext>
            </a:extLst>
          </p:cNvPr>
          <p:cNvSpPr/>
          <p:nvPr/>
        </p:nvSpPr>
        <p:spPr>
          <a:xfrm>
            <a:off x="7397566" y="1772980"/>
            <a:ext cx="452301" cy="457949"/>
          </a:xfrm>
          <a:prstGeom prst="roundRect">
            <a:avLst/>
          </a:prstGeom>
          <a:solidFill>
            <a:srgbClr val="00B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Alt + Tab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8BD665-01EF-4447-B23F-87526C7C42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923346" y="2004500"/>
            <a:ext cx="1510373" cy="169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4D91DD-6253-46F5-80BD-5D50645EC496}"/>
              </a:ext>
            </a:extLst>
          </p:cNvPr>
          <p:cNvCxnSpPr>
            <a:cxnSpLocks/>
          </p:cNvCxnSpPr>
          <p:nvPr/>
        </p:nvCxnSpPr>
        <p:spPr>
          <a:xfrm flipV="1">
            <a:off x="1935123" y="2586792"/>
            <a:ext cx="1528106" cy="5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08C52E-D658-4BCD-B58E-67DB055D0A2C}"/>
              </a:ext>
            </a:extLst>
          </p:cNvPr>
          <p:cNvCxnSpPr>
            <a:cxnSpLocks/>
          </p:cNvCxnSpPr>
          <p:nvPr/>
        </p:nvCxnSpPr>
        <p:spPr>
          <a:xfrm flipV="1">
            <a:off x="1943016" y="3113972"/>
            <a:ext cx="1528106" cy="557"/>
          </a:xfrm>
          <a:prstGeom prst="line">
            <a:avLst/>
          </a:prstGeom>
          <a:ln w="38100">
            <a:solidFill>
              <a:srgbClr val="000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817723-9723-4100-A2BB-7CFA15F178BA}"/>
              </a:ext>
            </a:extLst>
          </p:cNvPr>
          <p:cNvCxnSpPr>
            <a:cxnSpLocks/>
          </p:cNvCxnSpPr>
          <p:nvPr/>
        </p:nvCxnSpPr>
        <p:spPr>
          <a:xfrm flipV="1">
            <a:off x="1932337" y="3668620"/>
            <a:ext cx="1528106" cy="55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859190-32FA-4849-A762-167EF8E5B827}"/>
              </a:ext>
            </a:extLst>
          </p:cNvPr>
          <p:cNvCxnSpPr>
            <a:cxnSpLocks/>
          </p:cNvCxnSpPr>
          <p:nvPr/>
        </p:nvCxnSpPr>
        <p:spPr>
          <a:xfrm flipV="1">
            <a:off x="1929208" y="4254668"/>
            <a:ext cx="1528106" cy="557"/>
          </a:xfrm>
          <a:prstGeom prst="line">
            <a:avLst/>
          </a:prstGeom>
          <a:ln w="38100">
            <a:solidFill>
              <a:srgbClr val="FF0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2CF600-0B36-4430-B2D9-A41827713F18}"/>
              </a:ext>
            </a:extLst>
          </p:cNvPr>
          <p:cNvCxnSpPr>
            <a:cxnSpLocks/>
          </p:cNvCxnSpPr>
          <p:nvPr/>
        </p:nvCxnSpPr>
        <p:spPr>
          <a:xfrm flipV="1">
            <a:off x="1926896" y="4762329"/>
            <a:ext cx="1528106" cy="55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988F88-BF92-4774-B7E7-91F44F7E9F4D}"/>
              </a:ext>
            </a:extLst>
          </p:cNvPr>
          <p:cNvCxnSpPr>
            <a:cxnSpLocks/>
          </p:cNvCxnSpPr>
          <p:nvPr/>
        </p:nvCxnSpPr>
        <p:spPr>
          <a:xfrm flipV="1">
            <a:off x="1905242" y="5322346"/>
            <a:ext cx="1528106" cy="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5F5D0-7EE7-404D-8D2E-2A4F6EC284D7}"/>
              </a:ext>
            </a:extLst>
          </p:cNvPr>
          <p:cNvCxnSpPr>
            <a:cxnSpLocks/>
          </p:cNvCxnSpPr>
          <p:nvPr/>
        </p:nvCxnSpPr>
        <p:spPr>
          <a:xfrm flipV="1">
            <a:off x="1907804" y="5865187"/>
            <a:ext cx="1528106" cy="557"/>
          </a:xfrm>
          <a:prstGeom prst="line">
            <a:avLst/>
          </a:prstGeom>
          <a:ln w="381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B0418E-3D0D-4C6F-90A9-8F6AF157A5C9}"/>
              </a:ext>
            </a:extLst>
          </p:cNvPr>
          <p:cNvSpPr txBox="1"/>
          <p:nvPr/>
        </p:nvSpPr>
        <p:spPr>
          <a:xfrm>
            <a:off x="479695" y="182319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E26161-B0DF-4DC5-8A39-760A262621AB}"/>
              </a:ext>
            </a:extLst>
          </p:cNvPr>
          <p:cNvSpPr txBox="1"/>
          <p:nvPr/>
        </p:nvSpPr>
        <p:spPr>
          <a:xfrm>
            <a:off x="493838" y="239270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ED9AAC-CE9D-4355-8511-4D431CA9CFDC}"/>
              </a:ext>
            </a:extLst>
          </p:cNvPr>
          <p:cNvSpPr txBox="1"/>
          <p:nvPr/>
        </p:nvSpPr>
        <p:spPr>
          <a:xfrm>
            <a:off x="488779" y="2925339"/>
            <a:ext cx="15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 +Shift + 3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19178-909E-4F4F-AB3C-FC67F4FEE20E}"/>
              </a:ext>
            </a:extLst>
          </p:cNvPr>
          <p:cNvSpPr txBox="1"/>
          <p:nvPr/>
        </p:nvSpPr>
        <p:spPr>
          <a:xfrm>
            <a:off x="457915" y="344674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9DDEA8-C721-4820-8C26-16C8BB1DF892}"/>
              </a:ext>
            </a:extLst>
          </p:cNvPr>
          <p:cNvSpPr txBox="1"/>
          <p:nvPr/>
        </p:nvSpPr>
        <p:spPr>
          <a:xfrm>
            <a:off x="497277" y="403255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CA40A9-181E-4815-84A2-02F7BF16B948}"/>
              </a:ext>
            </a:extLst>
          </p:cNvPr>
          <p:cNvSpPr txBox="1"/>
          <p:nvPr/>
        </p:nvSpPr>
        <p:spPr>
          <a:xfrm>
            <a:off x="439422" y="45648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1FCD3-4D75-4394-8F49-D2CF17947EB7}"/>
              </a:ext>
            </a:extLst>
          </p:cNvPr>
          <p:cNvSpPr txBox="1"/>
          <p:nvPr/>
        </p:nvSpPr>
        <p:spPr>
          <a:xfrm>
            <a:off x="513266" y="511832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3480FD-79D1-45CB-B586-BEF8A459DA34}"/>
              </a:ext>
            </a:extLst>
          </p:cNvPr>
          <p:cNvSpPr txBox="1"/>
          <p:nvPr/>
        </p:nvSpPr>
        <p:spPr>
          <a:xfrm>
            <a:off x="523253" y="565788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AC91D8-36D5-4245-BF6D-AD7C61BA1CBD}"/>
              </a:ext>
            </a:extLst>
          </p:cNvPr>
          <p:cNvCxnSpPr>
            <a:cxnSpLocks/>
          </p:cNvCxnSpPr>
          <p:nvPr/>
        </p:nvCxnSpPr>
        <p:spPr>
          <a:xfrm>
            <a:off x="7817173" y="5296083"/>
            <a:ext cx="1177589" cy="6912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2638B9-CA09-4D97-B4B3-FA4398E76D16}"/>
              </a:ext>
            </a:extLst>
          </p:cNvPr>
          <p:cNvSpPr txBox="1"/>
          <p:nvPr/>
        </p:nvSpPr>
        <p:spPr>
          <a:xfrm>
            <a:off x="9088077" y="5118329"/>
            <a:ext cx="293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 Shift + F8 (start stream)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9D0FA1-5227-465B-B47E-0F0373FA3C9D}"/>
              </a:ext>
            </a:extLst>
          </p:cNvPr>
          <p:cNvSpPr txBox="1"/>
          <p:nvPr/>
        </p:nvSpPr>
        <p:spPr>
          <a:xfrm>
            <a:off x="9118249" y="5687459"/>
            <a:ext cx="291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 Shift + F9 (stop stream)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81C7CE-457D-469D-89CA-3D110C09A555}"/>
              </a:ext>
            </a:extLst>
          </p:cNvPr>
          <p:cNvCxnSpPr>
            <a:cxnSpLocks/>
          </p:cNvCxnSpPr>
          <p:nvPr/>
        </p:nvCxnSpPr>
        <p:spPr>
          <a:xfrm>
            <a:off x="7863161" y="5874671"/>
            <a:ext cx="1177589" cy="69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3B97E5-9ECA-46D8-9C37-573FFFFF149A}"/>
              </a:ext>
            </a:extLst>
          </p:cNvPr>
          <p:cNvSpPr txBox="1"/>
          <p:nvPr/>
        </p:nvSpPr>
        <p:spPr>
          <a:xfrm>
            <a:off x="4382352" y="527589"/>
            <a:ext cx="346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(map your hotkeys in OBS respectively)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7B36D5C3-24EC-456C-8302-74A2CD96DB66}"/>
              </a:ext>
            </a:extLst>
          </p:cNvPr>
          <p:cNvSpPr/>
          <p:nvPr/>
        </p:nvSpPr>
        <p:spPr>
          <a:xfrm>
            <a:off x="394447" y="1805983"/>
            <a:ext cx="188662" cy="4514054"/>
          </a:xfrm>
          <a:prstGeom prst="leftBrace">
            <a:avLst>
              <a:gd name="adj1" fmla="val 854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F0A91B-3ACF-4765-A430-6F4C27F8404D}"/>
              </a:ext>
            </a:extLst>
          </p:cNvPr>
          <p:cNvSpPr txBox="1"/>
          <p:nvPr/>
        </p:nvSpPr>
        <p:spPr>
          <a:xfrm rot="16200000">
            <a:off x="-647417" y="3709208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scenes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6EA84C9-2057-4B0E-8480-3AAE9A203DE5}"/>
              </a:ext>
            </a:extLst>
          </p:cNvPr>
          <p:cNvSpPr/>
          <p:nvPr/>
        </p:nvSpPr>
        <p:spPr>
          <a:xfrm>
            <a:off x="8030960" y="1848380"/>
            <a:ext cx="331566" cy="32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C5E44A-2B95-45D0-A715-C52A60DC8347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8362526" y="2010696"/>
            <a:ext cx="71254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B493142-7A36-41F9-B0F6-C96F2BCFC982}"/>
              </a:ext>
            </a:extLst>
          </p:cNvPr>
          <p:cNvSpPr txBox="1"/>
          <p:nvPr/>
        </p:nvSpPr>
        <p:spPr>
          <a:xfrm>
            <a:off x="9159251" y="1803680"/>
            <a:ext cx="155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Gaming Preset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3A464C7-4E30-48FD-B289-A6E3AFB5AE2E}"/>
              </a:ext>
            </a:extLst>
          </p:cNvPr>
          <p:cNvSpPr/>
          <p:nvPr/>
        </p:nvSpPr>
        <p:spPr>
          <a:xfrm>
            <a:off x="8026374" y="2407145"/>
            <a:ext cx="329154" cy="32227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CA1B4E-DF05-488B-B38E-EF8796551C9D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8355528" y="2568280"/>
            <a:ext cx="7195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1C97F4-EEEF-47D5-B106-3F552922F740}"/>
              </a:ext>
            </a:extLst>
          </p:cNvPr>
          <p:cNvSpPr txBox="1"/>
          <p:nvPr/>
        </p:nvSpPr>
        <p:spPr>
          <a:xfrm>
            <a:off x="9075075" y="2360083"/>
            <a:ext cx="12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OBS Preset</a:t>
            </a:r>
          </a:p>
        </p:txBody>
      </p:sp>
    </p:spTree>
    <p:extLst>
      <p:ext uri="{BB962C8B-B14F-4D97-AF65-F5344CB8AC3E}">
        <p14:creationId xmlns:p14="http://schemas.microsoft.com/office/powerpoint/2010/main" val="238852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3D655AAB-D89B-43ED-8171-5567C385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00" y="998482"/>
            <a:ext cx="5349051" cy="5349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3DA6A-AC37-43DF-A899-FB381CABE335}"/>
              </a:ext>
            </a:extLst>
          </p:cNvPr>
          <p:cNvSpPr txBox="1"/>
          <p:nvPr/>
        </p:nvSpPr>
        <p:spPr>
          <a:xfrm>
            <a:off x="4335646" y="107145"/>
            <a:ext cx="3520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OBS Controller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EA1E53-F596-4509-BB92-ECF97E940729}"/>
              </a:ext>
            </a:extLst>
          </p:cNvPr>
          <p:cNvSpPr/>
          <p:nvPr/>
        </p:nvSpPr>
        <p:spPr>
          <a:xfrm>
            <a:off x="7349013" y="5661630"/>
            <a:ext cx="458787" cy="4560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1A7082-7C2E-4E9B-9A4C-3E35ECA0478A}"/>
              </a:ext>
            </a:extLst>
          </p:cNvPr>
          <p:cNvSpPr/>
          <p:nvPr/>
        </p:nvSpPr>
        <p:spPr>
          <a:xfrm>
            <a:off x="7358863" y="5088587"/>
            <a:ext cx="474820" cy="4884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7C0FCD-762E-491E-AC5E-B733A2FB1686}"/>
              </a:ext>
            </a:extLst>
          </p:cNvPr>
          <p:cNvSpPr/>
          <p:nvPr/>
        </p:nvSpPr>
        <p:spPr>
          <a:xfrm>
            <a:off x="3474179" y="1822239"/>
            <a:ext cx="452301" cy="447061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81A0DB-A231-4156-B2A4-E8E3E00C6A4E}"/>
              </a:ext>
            </a:extLst>
          </p:cNvPr>
          <p:cNvSpPr/>
          <p:nvPr/>
        </p:nvSpPr>
        <p:spPr>
          <a:xfrm>
            <a:off x="3479278" y="2375362"/>
            <a:ext cx="451870" cy="447061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5B5473-3892-48EF-BF8D-63BBE0FAB4B2}"/>
              </a:ext>
            </a:extLst>
          </p:cNvPr>
          <p:cNvSpPr/>
          <p:nvPr/>
        </p:nvSpPr>
        <p:spPr>
          <a:xfrm>
            <a:off x="3481900" y="2918188"/>
            <a:ext cx="451871" cy="452745"/>
          </a:xfrm>
          <a:prstGeom prst="roundRect">
            <a:avLst>
              <a:gd name="adj" fmla="val 0"/>
            </a:avLst>
          </a:prstGeom>
          <a:solidFill>
            <a:srgbClr val="0000FF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4E4B2F-9713-4775-BEAD-C402B1C02872}"/>
              </a:ext>
            </a:extLst>
          </p:cNvPr>
          <p:cNvSpPr/>
          <p:nvPr/>
        </p:nvSpPr>
        <p:spPr>
          <a:xfrm>
            <a:off x="3480529" y="3471018"/>
            <a:ext cx="451870" cy="447061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C156F3-7452-4CCB-83E9-9E1B5E9C44F2}"/>
              </a:ext>
            </a:extLst>
          </p:cNvPr>
          <p:cNvSpPr/>
          <p:nvPr/>
        </p:nvSpPr>
        <p:spPr>
          <a:xfrm>
            <a:off x="3475940" y="4026268"/>
            <a:ext cx="451870" cy="444160"/>
          </a:xfrm>
          <a:prstGeom prst="roundRect">
            <a:avLst>
              <a:gd name="adj" fmla="val 0"/>
            </a:avLst>
          </a:prstGeom>
          <a:solidFill>
            <a:srgbClr val="FF00B4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1FE49E-2339-43A5-86F2-CB3A2891CE18}"/>
              </a:ext>
            </a:extLst>
          </p:cNvPr>
          <p:cNvSpPr/>
          <p:nvPr/>
        </p:nvSpPr>
        <p:spPr>
          <a:xfrm>
            <a:off x="3484022" y="4576535"/>
            <a:ext cx="433268" cy="442489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552970-F95E-438B-B520-2446DEE117CD}"/>
              </a:ext>
            </a:extLst>
          </p:cNvPr>
          <p:cNvSpPr/>
          <p:nvPr/>
        </p:nvSpPr>
        <p:spPr>
          <a:xfrm>
            <a:off x="3479279" y="5110236"/>
            <a:ext cx="454196" cy="471733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3DB302-E6E0-4AA7-86AA-9C23D46DA247}"/>
              </a:ext>
            </a:extLst>
          </p:cNvPr>
          <p:cNvSpPr/>
          <p:nvPr/>
        </p:nvSpPr>
        <p:spPr>
          <a:xfrm>
            <a:off x="3469399" y="5661401"/>
            <a:ext cx="456279" cy="45609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186284-DD0D-44C0-930F-6ABF4F6654D1}"/>
              </a:ext>
            </a:extLst>
          </p:cNvPr>
          <p:cNvSpPr/>
          <p:nvPr/>
        </p:nvSpPr>
        <p:spPr>
          <a:xfrm>
            <a:off x="7364872" y="1820197"/>
            <a:ext cx="452301" cy="4579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Alt + Tab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4D91DD-6253-46F5-80BD-5D50645EC496}"/>
              </a:ext>
            </a:extLst>
          </p:cNvPr>
          <p:cNvCxnSpPr>
            <a:cxnSpLocks/>
          </p:cNvCxnSpPr>
          <p:nvPr/>
        </p:nvCxnSpPr>
        <p:spPr>
          <a:xfrm flipV="1">
            <a:off x="1935123" y="2586792"/>
            <a:ext cx="1528106" cy="5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08C52E-D658-4BCD-B58E-67DB055D0A2C}"/>
              </a:ext>
            </a:extLst>
          </p:cNvPr>
          <p:cNvCxnSpPr>
            <a:cxnSpLocks/>
          </p:cNvCxnSpPr>
          <p:nvPr/>
        </p:nvCxnSpPr>
        <p:spPr>
          <a:xfrm flipV="1">
            <a:off x="1943016" y="3113972"/>
            <a:ext cx="1528106" cy="557"/>
          </a:xfrm>
          <a:prstGeom prst="line">
            <a:avLst/>
          </a:prstGeom>
          <a:ln w="38100">
            <a:solidFill>
              <a:srgbClr val="000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817723-9723-4100-A2BB-7CFA15F178BA}"/>
              </a:ext>
            </a:extLst>
          </p:cNvPr>
          <p:cNvCxnSpPr>
            <a:cxnSpLocks/>
          </p:cNvCxnSpPr>
          <p:nvPr/>
        </p:nvCxnSpPr>
        <p:spPr>
          <a:xfrm flipV="1">
            <a:off x="1932337" y="3668620"/>
            <a:ext cx="1528106" cy="55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859190-32FA-4849-A762-167EF8E5B827}"/>
              </a:ext>
            </a:extLst>
          </p:cNvPr>
          <p:cNvCxnSpPr>
            <a:cxnSpLocks/>
          </p:cNvCxnSpPr>
          <p:nvPr/>
        </p:nvCxnSpPr>
        <p:spPr>
          <a:xfrm flipV="1">
            <a:off x="1929208" y="4254668"/>
            <a:ext cx="1528106" cy="557"/>
          </a:xfrm>
          <a:prstGeom prst="line">
            <a:avLst/>
          </a:prstGeom>
          <a:ln w="38100">
            <a:solidFill>
              <a:srgbClr val="FF0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2CF600-0B36-4430-B2D9-A41827713F18}"/>
              </a:ext>
            </a:extLst>
          </p:cNvPr>
          <p:cNvCxnSpPr>
            <a:cxnSpLocks/>
          </p:cNvCxnSpPr>
          <p:nvPr/>
        </p:nvCxnSpPr>
        <p:spPr>
          <a:xfrm flipV="1">
            <a:off x="1926896" y="4762329"/>
            <a:ext cx="1528106" cy="55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988F88-BF92-4774-B7E7-91F44F7E9F4D}"/>
              </a:ext>
            </a:extLst>
          </p:cNvPr>
          <p:cNvCxnSpPr>
            <a:cxnSpLocks/>
          </p:cNvCxnSpPr>
          <p:nvPr/>
        </p:nvCxnSpPr>
        <p:spPr>
          <a:xfrm flipV="1">
            <a:off x="1905242" y="5322346"/>
            <a:ext cx="1528106" cy="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5F5D0-7EE7-404D-8D2E-2A4F6EC284D7}"/>
              </a:ext>
            </a:extLst>
          </p:cNvPr>
          <p:cNvCxnSpPr>
            <a:cxnSpLocks/>
          </p:cNvCxnSpPr>
          <p:nvPr/>
        </p:nvCxnSpPr>
        <p:spPr>
          <a:xfrm flipV="1">
            <a:off x="1907804" y="5865187"/>
            <a:ext cx="1528106" cy="557"/>
          </a:xfrm>
          <a:prstGeom prst="line">
            <a:avLst/>
          </a:prstGeom>
          <a:ln w="381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B0418E-3D0D-4C6F-90A9-8F6AF157A5C9}"/>
              </a:ext>
            </a:extLst>
          </p:cNvPr>
          <p:cNvSpPr txBox="1"/>
          <p:nvPr/>
        </p:nvSpPr>
        <p:spPr>
          <a:xfrm>
            <a:off x="479695" y="182319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E26161-B0DF-4DC5-8A39-760A262621AB}"/>
              </a:ext>
            </a:extLst>
          </p:cNvPr>
          <p:cNvSpPr txBox="1"/>
          <p:nvPr/>
        </p:nvSpPr>
        <p:spPr>
          <a:xfrm>
            <a:off x="493838" y="239270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ED9AAC-CE9D-4355-8511-4D431CA9CFDC}"/>
              </a:ext>
            </a:extLst>
          </p:cNvPr>
          <p:cNvSpPr txBox="1"/>
          <p:nvPr/>
        </p:nvSpPr>
        <p:spPr>
          <a:xfrm>
            <a:off x="488779" y="2925339"/>
            <a:ext cx="15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 +Shift + 3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19178-909E-4F4F-AB3C-FC67F4FEE20E}"/>
              </a:ext>
            </a:extLst>
          </p:cNvPr>
          <p:cNvSpPr txBox="1"/>
          <p:nvPr/>
        </p:nvSpPr>
        <p:spPr>
          <a:xfrm>
            <a:off x="457915" y="344674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9DDEA8-C721-4820-8C26-16C8BB1DF892}"/>
              </a:ext>
            </a:extLst>
          </p:cNvPr>
          <p:cNvSpPr txBox="1"/>
          <p:nvPr/>
        </p:nvSpPr>
        <p:spPr>
          <a:xfrm>
            <a:off x="497277" y="403255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CA40A9-181E-4815-84A2-02F7BF16B948}"/>
              </a:ext>
            </a:extLst>
          </p:cNvPr>
          <p:cNvSpPr txBox="1"/>
          <p:nvPr/>
        </p:nvSpPr>
        <p:spPr>
          <a:xfrm>
            <a:off x="439422" y="45648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1FCD3-4D75-4394-8F49-D2CF17947EB7}"/>
              </a:ext>
            </a:extLst>
          </p:cNvPr>
          <p:cNvSpPr txBox="1"/>
          <p:nvPr/>
        </p:nvSpPr>
        <p:spPr>
          <a:xfrm>
            <a:off x="513266" y="511832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3480FD-79D1-45CB-B586-BEF8A459DA34}"/>
              </a:ext>
            </a:extLst>
          </p:cNvPr>
          <p:cNvSpPr txBox="1"/>
          <p:nvPr/>
        </p:nvSpPr>
        <p:spPr>
          <a:xfrm>
            <a:off x="523253" y="565788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+Shift + 8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AC91D8-36D5-4245-BF6D-AD7C61BA1CBD}"/>
              </a:ext>
            </a:extLst>
          </p:cNvPr>
          <p:cNvCxnSpPr>
            <a:cxnSpLocks/>
          </p:cNvCxnSpPr>
          <p:nvPr/>
        </p:nvCxnSpPr>
        <p:spPr>
          <a:xfrm>
            <a:off x="7817173" y="5328451"/>
            <a:ext cx="1177589" cy="6912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2638B9-CA09-4D97-B4B3-FA4398E76D16}"/>
              </a:ext>
            </a:extLst>
          </p:cNvPr>
          <p:cNvSpPr txBox="1"/>
          <p:nvPr/>
        </p:nvSpPr>
        <p:spPr>
          <a:xfrm>
            <a:off x="9088077" y="5150697"/>
            <a:ext cx="293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 Shift + F8 (start stream)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9D0FA1-5227-465B-B47E-0F0373FA3C9D}"/>
              </a:ext>
            </a:extLst>
          </p:cNvPr>
          <p:cNvSpPr txBox="1"/>
          <p:nvPr/>
        </p:nvSpPr>
        <p:spPr>
          <a:xfrm>
            <a:off x="9118249" y="5687459"/>
            <a:ext cx="291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 Shift + F9 (stop stream)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81C7CE-457D-469D-89CA-3D110C09A55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07800" y="5889676"/>
            <a:ext cx="1186962" cy="1160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3B97E5-9ECA-46D8-9C37-573FFFFF149A}"/>
              </a:ext>
            </a:extLst>
          </p:cNvPr>
          <p:cNvSpPr txBox="1"/>
          <p:nvPr/>
        </p:nvSpPr>
        <p:spPr>
          <a:xfrm>
            <a:off x="4382352" y="527589"/>
            <a:ext cx="346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(map your hotkeys in OBS respectively)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7B36D5C3-24EC-456C-8302-74A2CD96DB66}"/>
              </a:ext>
            </a:extLst>
          </p:cNvPr>
          <p:cNvSpPr/>
          <p:nvPr/>
        </p:nvSpPr>
        <p:spPr>
          <a:xfrm>
            <a:off x="394447" y="1805983"/>
            <a:ext cx="188662" cy="4514054"/>
          </a:xfrm>
          <a:prstGeom prst="leftBrace">
            <a:avLst>
              <a:gd name="adj1" fmla="val 854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F0A91B-3ACF-4765-A430-6F4C27F8404D}"/>
              </a:ext>
            </a:extLst>
          </p:cNvPr>
          <p:cNvSpPr txBox="1"/>
          <p:nvPr/>
        </p:nvSpPr>
        <p:spPr>
          <a:xfrm rot="16200000">
            <a:off x="-647417" y="3709208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scenes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5B66B9C-AA55-462A-91B7-D0564234BE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57271" y="187932"/>
            <a:ext cx="464729" cy="174502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C86A9C-B3C6-4D20-802F-B47DE98F2FA5}"/>
              </a:ext>
            </a:extLst>
          </p:cNvPr>
          <p:cNvSpPr txBox="1"/>
          <p:nvPr/>
        </p:nvSpPr>
        <p:spPr>
          <a:xfrm>
            <a:off x="369905" y="629151"/>
            <a:ext cx="154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Exit Program</a:t>
            </a:r>
            <a:endParaRPr lang="en-US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FA638B-07D3-41D3-B595-8529F63583C7}"/>
              </a:ext>
            </a:extLst>
          </p:cNvPr>
          <p:cNvSpPr/>
          <p:nvPr/>
        </p:nvSpPr>
        <p:spPr>
          <a:xfrm>
            <a:off x="3467137" y="1276031"/>
            <a:ext cx="467590" cy="45994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FD65BF-C899-441C-90CA-9C88921F4BAB}"/>
              </a:ext>
            </a:extLst>
          </p:cNvPr>
          <p:cNvSpPr/>
          <p:nvPr/>
        </p:nvSpPr>
        <p:spPr>
          <a:xfrm>
            <a:off x="7903703" y="1818200"/>
            <a:ext cx="467590" cy="459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FC7EE6-419C-46F9-89F1-9FC17CAB19D8}"/>
              </a:ext>
            </a:extLst>
          </p:cNvPr>
          <p:cNvSpPr/>
          <p:nvPr/>
        </p:nvSpPr>
        <p:spPr>
          <a:xfrm>
            <a:off x="7908621" y="2376182"/>
            <a:ext cx="467590" cy="4599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D95BE5-9DBA-4CF5-BFE8-53C040479C5D}"/>
              </a:ext>
            </a:extLst>
          </p:cNvPr>
          <p:cNvCxnSpPr>
            <a:cxnSpLocks/>
          </p:cNvCxnSpPr>
          <p:nvPr/>
        </p:nvCxnSpPr>
        <p:spPr>
          <a:xfrm>
            <a:off x="1943016" y="1989267"/>
            <a:ext cx="1510373" cy="169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E8C968-22AA-4B42-8408-D9D84CA3B898}"/>
              </a:ext>
            </a:extLst>
          </p:cNvPr>
          <p:cNvCxnSpPr>
            <a:cxnSpLocks/>
          </p:cNvCxnSpPr>
          <p:nvPr/>
        </p:nvCxnSpPr>
        <p:spPr>
          <a:xfrm>
            <a:off x="8427006" y="2059868"/>
            <a:ext cx="78982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6EF991-4ABC-4EB8-B42D-C9C48ABF5205}"/>
              </a:ext>
            </a:extLst>
          </p:cNvPr>
          <p:cNvSpPr txBox="1"/>
          <p:nvPr/>
        </p:nvSpPr>
        <p:spPr>
          <a:xfrm>
            <a:off x="9216828" y="1863507"/>
            <a:ext cx="155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Gaming Preset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6B1552-F462-4391-BF84-3FBE5A46AD87}"/>
              </a:ext>
            </a:extLst>
          </p:cNvPr>
          <p:cNvCxnSpPr>
            <a:cxnSpLocks/>
          </p:cNvCxnSpPr>
          <p:nvPr/>
        </p:nvCxnSpPr>
        <p:spPr>
          <a:xfrm>
            <a:off x="8355528" y="2568280"/>
            <a:ext cx="7195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0C8887-4420-4B37-AF7C-176A05265961}"/>
              </a:ext>
            </a:extLst>
          </p:cNvPr>
          <p:cNvSpPr txBox="1"/>
          <p:nvPr/>
        </p:nvSpPr>
        <p:spPr>
          <a:xfrm>
            <a:off x="9075075" y="2360083"/>
            <a:ext cx="12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OBS Preset</a:t>
            </a:r>
          </a:p>
        </p:txBody>
      </p:sp>
    </p:spTree>
    <p:extLst>
      <p:ext uri="{BB962C8B-B14F-4D97-AF65-F5344CB8AC3E}">
        <p14:creationId xmlns:p14="http://schemas.microsoft.com/office/powerpoint/2010/main" val="12018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373</Words>
  <Application>Microsoft Office PowerPoint</Application>
  <PresentationFormat>Widescreen</PresentationFormat>
  <Paragraphs>158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Bahnschrift</vt:lpstr>
      <vt:lpstr>Calibri</vt:lpstr>
      <vt:lpstr>Calibri Light</vt:lpstr>
      <vt:lpstr>Office Theme</vt:lpstr>
      <vt:lpstr>MacroPad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MacroPad Mappings</dc:title>
  <dc:creator>Yaros Syubayev</dc:creator>
  <cp:lastModifiedBy>Yaros Syubayev</cp:lastModifiedBy>
  <cp:revision>35</cp:revision>
  <dcterms:created xsi:type="dcterms:W3CDTF">2020-05-05T10:28:36Z</dcterms:created>
  <dcterms:modified xsi:type="dcterms:W3CDTF">2020-05-16T17:03:00Z</dcterms:modified>
</cp:coreProperties>
</file>