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7FE90-31AF-F447-D58D-68A31BE4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521788"/>
          </a:xfrm>
        </p:spPr>
        <p:txBody>
          <a:bodyPr>
            <a:normAutofit/>
          </a:bodyPr>
          <a:lstStyle/>
          <a:p>
            <a:r>
              <a:rPr lang="uk-UA" sz="4400" dirty="0"/>
              <a:t>Антивірус «Зроби все сам!»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263D096-8682-4E46-93A8-D04928F26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Новітній Антивірус Який заставить вас самих видалити свої віруси!</a:t>
            </a:r>
          </a:p>
        </p:txBody>
      </p:sp>
    </p:spTree>
    <p:extLst>
      <p:ext uri="{BB962C8B-B14F-4D97-AF65-F5344CB8AC3E}">
        <p14:creationId xmlns:p14="http://schemas.microsoft.com/office/powerpoint/2010/main" val="38450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A38AA-32CF-7284-4A82-D5278937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Ціль </a:t>
            </a:r>
            <a:r>
              <a:rPr lang="uk-UA" dirty="0" err="1"/>
              <a:t>данного</a:t>
            </a:r>
            <a:r>
              <a:rPr lang="uk-UA" dirty="0"/>
              <a:t> </a:t>
            </a:r>
            <a:r>
              <a:rPr lang="uk-UA" dirty="0" err="1"/>
              <a:t>антивіруса</a:t>
            </a:r>
            <a:r>
              <a:rPr lang="uk-UA" dirty="0"/>
              <a:t>, Навчити людей вирішувати проблеми самотужки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FFFA373-998E-80D8-6EE9-F2FCAB8380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/>
              <a:t>Легкий, для розуміння, дизайн та продумана техніка набуття знань навчать вас самих Знайти вірус І нейтралізувати його!</a:t>
            </a:r>
          </a:p>
          <a:p>
            <a:r>
              <a:rPr lang="uk-UA" dirty="0"/>
              <a:t>АБСОЛЮТНО ПЛАТНО</a:t>
            </a:r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E9B44241-9780-8AB1-1519-43E6DD4A18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/>
              <a:t>(Фото дизайну)</a:t>
            </a:r>
          </a:p>
        </p:txBody>
      </p:sp>
    </p:spTree>
    <p:extLst>
      <p:ext uri="{BB962C8B-B14F-4D97-AF65-F5344CB8AC3E}">
        <p14:creationId xmlns:p14="http://schemas.microsoft.com/office/powerpoint/2010/main" val="301579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BF957-3A86-02A5-A89E-A2C464DA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Тільки сьогодні, тільки зараз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9F7E80F-0A9B-85C1-6F92-F23EA73629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err="1"/>
              <a:t>Можливіть</a:t>
            </a:r>
            <a:r>
              <a:rPr lang="uk-UA" dirty="0"/>
              <a:t> (самому) сканувати систему. Можливість (самому випадково) видалити ваш </a:t>
            </a:r>
            <a:r>
              <a:rPr lang="uk-UA" strike="sngStrike" dirty="0"/>
              <a:t>анти</a:t>
            </a:r>
            <a:r>
              <a:rPr lang="uk-UA" dirty="0"/>
              <a:t>вірус</a:t>
            </a:r>
          </a:p>
          <a:p>
            <a:r>
              <a:rPr lang="uk-UA" dirty="0"/>
              <a:t>А також можливість Самому </a:t>
            </a:r>
            <a:r>
              <a:rPr lang="uk-UA" strike="sngStrik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поламати</a:t>
            </a:r>
            <a:r>
              <a:rPr lang="uk-UA" dirty="0"/>
              <a:t> починити вашу систему! 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71027EF-AE53-827B-9734-7DC722FCE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Всього за 13.5 грн можна придбати найновіший, найкращий антивірус «зроби все сам» та вирішити всі ваші комп’ютерні проблеми</a:t>
            </a:r>
          </a:p>
        </p:txBody>
      </p:sp>
    </p:spTree>
    <p:extLst>
      <p:ext uri="{BB962C8B-B14F-4D97-AF65-F5344CB8AC3E}">
        <p14:creationId xmlns:p14="http://schemas.microsoft.com/office/powerpoint/2010/main" val="104413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7CA0F-0915-6C06-CD8A-7B4E32A4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«А чому мені потрібен антивірус»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8E5EE4-14C0-74EF-BB53-8870E76EF4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Без надійного </a:t>
            </a:r>
            <a:r>
              <a:rPr lang="uk-UA" dirty="0" err="1"/>
              <a:t>антивіруса</a:t>
            </a:r>
            <a:r>
              <a:rPr lang="uk-UA" dirty="0"/>
              <a:t> ви можете бути в зоні ризику Хакерів, Системних проблем, та й </a:t>
            </a:r>
            <a:r>
              <a:rPr lang="uk-UA" dirty="0" err="1"/>
              <a:t>впринцепі</a:t>
            </a:r>
            <a:r>
              <a:rPr lang="uk-UA" dirty="0"/>
              <a:t> не бачити бід з комп’ютером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8A6F12E-9E5C-B669-E759-ED7108660C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/>
              <a:t>А най-надійніша програма, це ви, тому самі й йдіть чинити комп’ютер, але з Нашим антивірусом «Зроби все сам!» Ви це можете зробити з стилем</a:t>
            </a:r>
          </a:p>
        </p:txBody>
      </p:sp>
    </p:spTree>
    <p:extLst>
      <p:ext uri="{BB962C8B-B14F-4D97-AF65-F5344CB8AC3E}">
        <p14:creationId xmlns:p14="http://schemas.microsoft.com/office/powerpoint/2010/main" val="3371145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ітчаст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TM03457485[[fn=Сітчаста]]</Template>
  <TotalTime>21</TotalTime>
  <Words>159</Words>
  <Application>Microsoft Office PowerPoint</Application>
  <PresentationFormat>Широкий екран</PresentationFormat>
  <Paragraphs>13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Сітчаста</vt:lpstr>
      <vt:lpstr>Антивірус «Зроби все сам!»</vt:lpstr>
      <vt:lpstr>Ціль данного антивіруса, Навчити людей вирішувати проблеми самотужки</vt:lpstr>
      <vt:lpstr>Тільки сьогодні, тільки зараз</vt:lpstr>
      <vt:lpstr>«А чому мені потрібен антивірус»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Антивірус «Зроби все сам!»</dc:title>
  <dc:creator>PC</dc:creator>
  <cp:lastModifiedBy>PC</cp:lastModifiedBy>
  <cp:revision>2</cp:revision>
  <dcterms:created xsi:type="dcterms:W3CDTF">2022-09-22T11:18:47Z</dcterms:created>
  <dcterms:modified xsi:type="dcterms:W3CDTF">2022-09-22T11:39:49Z</dcterms:modified>
</cp:coreProperties>
</file>