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FE90-31AF-F447-D58D-68A31BE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21788"/>
          </a:xfrm>
        </p:spPr>
        <p:txBody>
          <a:bodyPr>
            <a:normAutofit/>
          </a:bodyPr>
          <a:lstStyle/>
          <a:p>
            <a:r>
              <a:rPr lang="uk-UA" sz="4400" dirty="0"/>
              <a:t>Антивірус «Зроби все сам!»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263D096-8682-4E46-93A8-D04928F26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Новітній Антивірус Який заставить вас самих видалити свої віруси!</a:t>
            </a:r>
          </a:p>
        </p:txBody>
      </p:sp>
    </p:spTree>
    <p:extLst>
      <p:ext uri="{BB962C8B-B14F-4D97-AF65-F5344CB8AC3E}">
        <p14:creationId xmlns:p14="http://schemas.microsoft.com/office/powerpoint/2010/main" val="38450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A38AA-32CF-7284-4A82-D5278937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Ціль </a:t>
            </a:r>
            <a:r>
              <a:rPr lang="uk-UA" dirty="0" err="1"/>
              <a:t>данного</a:t>
            </a:r>
            <a:r>
              <a:rPr lang="uk-UA" dirty="0"/>
              <a:t> </a:t>
            </a:r>
            <a:r>
              <a:rPr lang="uk-UA" dirty="0" err="1"/>
              <a:t>антивіруса</a:t>
            </a:r>
            <a:r>
              <a:rPr lang="uk-UA" dirty="0"/>
              <a:t>, Навчити людей вирішувати проблеми самотужки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FFFA373-998E-80D8-6EE9-F2FCAB838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Легкий, для розуміння, дизайн та продумана техніка набуття знань навчать вас самих Знайти вірус І нейтралізувати його!</a:t>
            </a:r>
          </a:p>
          <a:p>
            <a:r>
              <a:rPr lang="uk-UA" dirty="0"/>
              <a:t>АБСОЛЮТНО ПЛАТНО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E9B44241-9780-8AB1-1519-43E6DD4A18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(Фото дизайну)</a:t>
            </a:r>
          </a:p>
        </p:txBody>
      </p:sp>
    </p:spTree>
    <p:extLst>
      <p:ext uri="{BB962C8B-B14F-4D97-AF65-F5344CB8AC3E}">
        <p14:creationId xmlns:p14="http://schemas.microsoft.com/office/powerpoint/2010/main" val="301579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ітчаст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TM03457485[[fn=Сітчаста]]</Template>
  <TotalTime>8</TotalTime>
  <Words>51</Words>
  <Application>Microsoft Office PowerPoint</Application>
  <PresentationFormat>Широкий екран</PresentationFormat>
  <Paragraphs>6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Сітчаста</vt:lpstr>
      <vt:lpstr>Антивірус «Зроби все сам!»</vt:lpstr>
      <vt:lpstr>Ціль данного антивіруса, Навчити людей вирішувати проблеми самотужки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Антивірус «Зроби все сам!»</dc:title>
  <dc:creator>PC</dc:creator>
  <cp:lastModifiedBy>PC</cp:lastModifiedBy>
  <cp:revision>1</cp:revision>
  <dcterms:created xsi:type="dcterms:W3CDTF">2022-09-22T11:18:47Z</dcterms:created>
  <dcterms:modified xsi:type="dcterms:W3CDTF">2022-09-22T11:27:00Z</dcterms:modified>
</cp:coreProperties>
</file>