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8A584B-3073-496D-BFA0-A9AEBAFAFC77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019D12B-466A-4989-ABB4-99A9DE6087E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 Chat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Кусков Яросвет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4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Это – один из самых простых чатов.</a:t>
            </a:r>
          </a:p>
          <a:p>
            <a:pPr marL="0" indent="0">
              <a:buNone/>
            </a:pPr>
            <a:r>
              <a:rPr lang="ru-RU" dirty="0" smtClean="0"/>
              <a:t>Построен на </a:t>
            </a:r>
            <a:r>
              <a:rPr lang="en-US" dirty="0" err="1" smtClean="0"/>
              <a:t>udp</a:t>
            </a:r>
            <a:r>
              <a:rPr lang="en-US" dirty="0" smtClean="0"/>
              <a:t> </a:t>
            </a:r>
            <a:r>
              <a:rPr lang="ru-RU" dirty="0" smtClean="0"/>
              <a:t>запросах.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Используется для переписки двух клиентов, соединение происходит по двум </a:t>
            </a:r>
            <a:r>
              <a:rPr lang="en-US" dirty="0" err="1" smtClean="0"/>
              <a:t>ip</a:t>
            </a:r>
            <a:r>
              <a:rPr lang="en-US" dirty="0" smtClean="0"/>
              <a:t>-</a:t>
            </a:r>
            <a:r>
              <a:rPr lang="ru-RU" dirty="0" smtClean="0"/>
              <a:t>адресам.</a:t>
            </a:r>
          </a:p>
          <a:p>
            <a:pPr marL="0" indent="0">
              <a:buNone/>
            </a:pPr>
            <a:r>
              <a:rPr lang="ru-RU" dirty="0" smtClean="0"/>
              <a:t> Коротко,</a:t>
            </a:r>
          </a:p>
          <a:p>
            <a:pPr marL="0" indent="0">
              <a:buNone/>
            </a:pPr>
            <a:r>
              <a:rPr lang="ru-RU" dirty="0" smtClean="0"/>
              <a:t>Цель – обеспечить и продемонстрировать простое общение двух клиентов по сети (текстовые сообщения).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Идея – сделать чат-программу, с помощью которой, зная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второго клиента, можно будет обмениваться с ним текстовыми сообщениями.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95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Использовалось: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Библиотеки: </a:t>
            </a:r>
            <a:r>
              <a:rPr lang="en-US" sz="2000" dirty="0" err="1" smtClean="0"/>
              <a:t>PyQt</a:t>
            </a:r>
            <a:r>
              <a:rPr lang="en-US" sz="2000" dirty="0" smtClean="0"/>
              <a:t>, Socket, SqLite3, threading, time, sys.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Все организовано в основном классе </a:t>
            </a:r>
            <a:r>
              <a:rPr lang="en-US" sz="2000" dirty="0" err="1" smtClean="0"/>
              <a:t>MyWidget</a:t>
            </a:r>
            <a:r>
              <a:rPr lang="ru-RU" sz="2000" dirty="0" smtClean="0"/>
              <a:t> (класс окна </a:t>
            </a:r>
            <a:r>
              <a:rPr lang="en-US" sz="2000" dirty="0" err="1" smtClean="0"/>
              <a:t>Qt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Использовались </a:t>
            </a:r>
            <a:r>
              <a:rPr lang="en-US" sz="2000" dirty="0" err="1" smtClean="0"/>
              <a:t>udp</a:t>
            </a:r>
            <a:r>
              <a:rPr lang="en-US" sz="2000" dirty="0" smtClean="0"/>
              <a:t>-</a:t>
            </a:r>
            <a:r>
              <a:rPr lang="ru-RU" sz="2000" dirty="0" smtClean="0"/>
              <a:t>запросы из библиотеки </a:t>
            </a:r>
            <a:r>
              <a:rPr lang="en-US" sz="2000" dirty="0" smtClean="0"/>
              <a:t>socket, </a:t>
            </a:r>
            <a:r>
              <a:rPr lang="ru-RU" sz="2000" dirty="0" smtClean="0"/>
              <a:t>создан отдельный поток, который принимал сообщения. Отправляются сообщения из основного потока.</a:t>
            </a:r>
          </a:p>
          <a:p>
            <a:pPr marL="0" indent="0">
              <a:buNone/>
            </a:pPr>
            <a:r>
              <a:rPr lang="ru-RU" sz="2000" dirty="0" smtClean="0"/>
              <a:t>Все сообщения записываются в базу (</a:t>
            </a:r>
            <a:r>
              <a:rPr lang="en-US" sz="2000" dirty="0" err="1" smtClean="0"/>
              <a:t>messages.db</a:t>
            </a:r>
            <a:r>
              <a:rPr lang="ru-RU" sz="2000" dirty="0" smtClean="0"/>
              <a:t>), это как история сообщений от всех лиц сразу. Если понадобится посмотреть прошлый диалог, его можно найти в базе.</a:t>
            </a:r>
          </a:p>
          <a:p>
            <a:pPr marL="0" indent="0">
              <a:buNone/>
            </a:pPr>
            <a:r>
              <a:rPr lang="ru-RU" sz="2000" dirty="0" smtClean="0"/>
              <a:t>Чат способен принимать сообщения совершенно на любых портах, и отображает их соответственно.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857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Чат работает,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Развитие:</a:t>
            </a:r>
          </a:p>
          <a:p>
            <a:r>
              <a:rPr lang="ru-RU" sz="2000" dirty="0" smtClean="0"/>
              <a:t>Добавить автоматическое восстановление переписок из базы</a:t>
            </a:r>
          </a:p>
          <a:p>
            <a:r>
              <a:rPr lang="ru-RU" sz="2000" dirty="0" smtClean="0"/>
              <a:t>Добавить шифрование </a:t>
            </a:r>
            <a:r>
              <a:rPr lang="en-US" sz="2000" dirty="0" smtClean="0"/>
              <a:t>RSA</a:t>
            </a:r>
          </a:p>
          <a:p>
            <a:r>
              <a:rPr lang="ru-RU" sz="2000" dirty="0" smtClean="0"/>
              <a:t>Версия для </a:t>
            </a:r>
            <a:r>
              <a:rPr lang="en-US" sz="2000" dirty="0" smtClean="0"/>
              <a:t>Linux</a:t>
            </a:r>
          </a:p>
          <a:p>
            <a:r>
              <a:rPr lang="ru-RU" sz="2000" dirty="0" smtClean="0"/>
              <a:t>Передача файлов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Развив проект, из простенького чата получится более чем чат.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700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</TotalTime>
  <Words>192</Words>
  <Application>Microsoft Office PowerPoint</Application>
  <PresentationFormat>Экран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Исполнительная</vt:lpstr>
      <vt:lpstr>UDP Chat</vt:lpstr>
      <vt:lpstr>Презентация PowerPoint</vt:lpstr>
      <vt:lpstr>Использовалось: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Chat</dc:title>
  <dc:creator>Яросвет</dc:creator>
  <cp:lastModifiedBy>Яросвет</cp:lastModifiedBy>
  <cp:revision>5</cp:revision>
  <dcterms:created xsi:type="dcterms:W3CDTF">2019-11-12T19:59:34Z</dcterms:created>
  <dcterms:modified xsi:type="dcterms:W3CDTF">2019-11-12T20:22:49Z</dcterms:modified>
</cp:coreProperties>
</file>