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749d3109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749d3109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749d3109_3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749d3109_3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749d3109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749d3109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749d3109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749d3109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749d3109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749d3109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</a:t>
            </a:r>
            <a:r>
              <a:rPr lang="ru"/>
              <a:t>axi demand forecasting</a:t>
            </a:r>
            <a:r>
              <a:rPr lang="ru"/>
              <a:t>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made by team “Upgrade”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Bussines value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5193982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91275" y="582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Exploratory data analysis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240975" y="1237525"/>
            <a:ext cx="5761200" cy="27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solidFill>
                  <a:srgbClr val="FF0000"/>
                </a:solidFill>
                <a:highlight>
                  <a:srgbClr val="FFFFFF"/>
                </a:highlight>
              </a:rPr>
              <a:t>4328</a:t>
            </a:r>
            <a:r>
              <a:rPr lang="ru" sz="1800">
                <a:highlight>
                  <a:srgbClr val="FFFFFF"/>
                </a:highlight>
              </a:rPr>
              <a:t> unique drivers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solidFill>
                  <a:srgbClr val="FF0000"/>
                </a:solidFill>
                <a:highlight>
                  <a:srgbClr val="FFFFFF"/>
                </a:highlight>
              </a:rPr>
              <a:t>129181</a:t>
            </a:r>
            <a:r>
              <a:rPr lang="ru" sz="1800">
                <a:highlight>
                  <a:srgbClr val="FFFFFF"/>
                </a:highlight>
              </a:rPr>
              <a:t> unique customers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highlight>
                  <a:srgbClr val="FFFFFF"/>
                </a:highlight>
              </a:rPr>
              <a:t>Date from </a:t>
            </a:r>
            <a:r>
              <a:rPr lang="ru" sz="1800">
                <a:solidFill>
                  <a:srgbClr val="FF0000"/>
                </a:solidFill>
                <a:highlight>
                  <a:srgbClr val="FFFFFF"/>
                </a:highlight>
              </a:rPr>
              <a:t>2018-08-21</a:t>
            </a:r>
            <a:r>
              <a:rPr lang="ru" sz="1800">
                <a:highlight>
                  <a:srgbClr val="FFFFFF"/>
                </a:highlight>
              </a:rPr>
              <a:t> to </a:t>
            </a:r>
            <a:r>
              <a:rPr lang="ru" sz="1800">
                <a:solidFill>
                  <a:srgbClr val="FF0000"/>
                </a:solidFill>
                <a:highlight>
                  <a:srgbClr val="FFFFFF"/>
                </a:highlight>
              </a:rPr>
              <a:t>2019-02-21</a:t>
            </a:r>
            <a:endParaRPr sz="18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highlight>
                  <a:srgbClr val="FFFFFF"/>
                </a:highlight>
              </a:rPr>
              <a:t>Detected and removed outliers in latitude/longitude</a:t>
            </a:r>
            <a:endParaRPr sz="18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671" y="1158763"/>
            <a:ext cx="4386329" cy="28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250" y="2810125"/>
            <a:ext cx="3432225" cy="2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Clustering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6114559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Time Series forecasting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178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Sarima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Exponential smoothing</a:t>
            </a:r>
            <a:endParaRPr/>
          </a:p>
          <a:p>
            <a:pPr indent="-33972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50"/>
              <a:buFont typeface="Arial"/>
              <a:buChar char="●"/>
            </a:pPr>
            <a:r>
              <a:rPr lang="ru" sz="17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Holt-Winters Method</a:t>
            </a:r>
            <a:endParaRPr sz="17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LSTM-model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Results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750"/>
              <a:buFont typeface="Arial"/>
              <a:buChar char="●"/>
            </a:pPr>
            <a:r>
              <a:rPr lang="ru" sz="17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Holt-Winters Method - </a:t>
            </a:r>
            <a:r>
              <a:rPr lang="ru" sz="17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2.1 RMSE</a:t>
            </a:r>
            <a:endParaRPr sz="175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50"/>
              <a:buFont typeface="Arial"/>
              <a:buChar char="●"/>
            </a:pPr>
            <a:r>
              <a:rPr lang="ru"/>
              <a:t>LSTM-model - </a:t>
            </a:r>
            <a:r>
              <a:rPr lang="ru">
                <a:solidFill>
                  <a:srgbClr val="FF0000"/>
                </a:solidFill>
              </a:rPr>
              <a:t>1.79 RMSE</a:t>
            </a:r>
            <a:endParaRPr sz="175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923" y="1278425"/>
            <a:ext cx="3809000" cy="25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