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69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27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84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44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986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35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8130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70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7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3080699" cy="61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00975" y="616200"/>
            <a:ext cx="6593399" cy="45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練習一｜場景佈置&amp;射出七彩的子彈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子彈從英雄指尖發射，當子彈出畫面時會再發射下一顆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子彈會不斷的變換顏色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參考函式 </a:t>
            </a: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loadImage()、image(img, x, y ,w, h)、random()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練習二｜</a:t>
            </a: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讓花動起來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花向上最大能張開 80度、並且反覆開闔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花：fill(255,0,0); 花梗：(255,255,0);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arc(x, y, 30, 30, radians(start), radians(stop), PIE);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練習三｜</a:t>
            </a: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不斷拉出的便便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便便會屁股拉出，然後花吃掉</a:t>
            </a: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參考函式 max()、min()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75050" y="0"/>
            <a:ext cx="2730598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射擊屁屁小遊戲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116375" y="2686700"/>
            <a:ext cx="2289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523" y="307915"/>
            <a:ext cx="3787477" cy="452764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876150" y="4576775"/>
            <a:ext cx="1391699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75050" y="76200"/>
            <a:ext cx="80243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練習一｜場景佈置&amp;射出七彩的子彈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960" y="789150"/>
            <a:ext cx="3561998" cy="42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實作：15分鐘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5650" y="789100"/>
            <a:ext cx="4490699" cy="4081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基本配置：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畫布大小：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相對位置：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素材連結：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406025" y="789100"/>
            <a:ext cx="3651300" cy="39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heroW = 80;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heroH = 120;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badGuyW = 95;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badGuyH = 45;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bulletR = 10; //圓的大小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bulletSpeed = 5; // 5px per frame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size(335,400);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Hero：雙腳貼齊底部，且左右置中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badGuy：位置(0,0)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https://goo.gl/vr8uHt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>
            <a:stCxn id="66" idx="0"/>
            <a:endCxn id="66" idx="2"/>
          </p:cNvCxnSpPr>
          <p:nvPr/>
        </p:nvCxnSpPr>
        <p:spPr>
          <a:xfrm>
            <a:off x="7112960" y="789150"/>
            <a:ext cx="0" cy="425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Shape 71"/>
          <p:cNvCxnSpPr/>
          <p:nvPr/>
        </p:nvCxnSpPr>
        <p:spPr>
          <a:xfrm>
            <a:off x="7112978" y="1700107"/>
            <a:ext cx="1783079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2" name="Shape 72"/>
          <p:cNvCxnSpPr/>
          <p:nvPr/>
        </p:nvCxnSpPr>
        <p:spPr>
          <a:xfrm>
            <a:off x="7112978" y="3793067"/>
            <a:ext cx="1123392" cy="135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Shape 73"/>
          <p:cNvCxnSpPr/>
          <p:nvPr/>
        </p:nvCxnSpPr>
        <p:spPr>
          <a:xfrm>
            <a:off x="7112978" y="5038351"/>
            <a:ext cx="1123392" cy="135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7112978" y="4077546"/>
            <a:ext cx="764407" cy="95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7701278" y="3793067"/>
            <a:ext cx="6772" cy="293991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76" name="Shape 76"/>
          <p:cNvCxnSpPr/>
          <p:nvPr/>
        </p:nvCxnSpPr>
        <p:spPr>
          <a:xfrm>
            <a:off x="8236371" y="3806612"/>
            <a:ext cx="0" cy="125333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7690131" y="1422244"/>
            <a:ext cx="968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Width/2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708053" y="3833144"/>
            <a:ext cx="9900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199450" y="4289732"/>
            <a:ext cx="80602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heroH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5830353" y="4525028"/>
            <a:ext cx="326999" cy="5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5830353" y="5035978"/>
            <a:ext cx="333899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Shape 82"/>
          <p:cNvCxnSpPr/>
          <p:nvPr/>
        </p:nvCxnSpPr>
        <p:spPr>
          <a:xfrm flipH="1">
            <a:off x="6166048" y="4516717"/>
            <a:ext cx="4799" cy="5348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83" name="Shape 83"/>
          <p:cNvSpPr txBox="1"/>
          <p:nvPr/>
        </p:nvSpPr>
        <p:spPr>
          <a:xfrm>
            <a:off x="6127067" y="4650003"/>
            <a:ext cx="6089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50px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830353" y="794241"/>
            <a:ext cx="676200" cy="98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Shape 85"/>
          <p:cNvCxnSpPr/>
          <p:nvPr/>
        </p:nvCxnSpPr>
        <p:spPr>
          <a:xfrm>
            <a:off x="5830353" y="1240991"/>
            <a:ext cx="676200" cy="1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>
            <a:off x="6452850" y="873000"/>
            <a:ext cx="764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badGuyH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6506550" y="789100"/>
            <a:ext cx="6900" cy="47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8" name="Shape 88"/>
          <p:cNvCxnSpPr/>
          <p:nvPr/>
        </p:nvCxnSpPr>
        <p:spPr>
          <a:xfrm>
            <a:off x="5315050" y="7942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6343400" y="7942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>
            <a:off x="5338225" y="1537675"/>
            <a:ext cx="1034100" cy="65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1" name="Shape 91"/>
          <p:cNvSpPr txBox="1"/>
          <p:nvPr/>
        </p:nvSpPr>
        <p:spPr>
          <a:xfrm>
            <a:off x="5458562" y="1537675"/>
            <a:ext cx="764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badGuyW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6677100" y="34579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7532936" y="34579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6656025" y="3457950"/>
            <a:ext cx="904800" cy="6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7083225" y="3250950"/>
            <a:ext cx="676200" cy="2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練習二｜讓花動起來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5050" y="76200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練習二｜讓花動起來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實作：20分鐘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103" name="Shape 103"/>
          <p:cNvSpPr/>
          <p:nvPr/>
        </p:nvSpPr>
        <p:spPr>
          <a:xfrm>
            <a:off x="6415396" y="1647568"/>
            <a:ext cx="2163299" cy="2163299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147950" y="1756950"/>
            <a:ext cx="621300" cy="2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8477200" y="2301750"/>
            <a:ext cx="621300" cy="2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430850" y="2521810"/>
            <a:ext cx="621300" cy="2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107550" y="963750"/>
            <a:ext cx="840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07550" y="3749300"/>
            <a:ext cx="11985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777750" y="2289150"/>
            <a:ext cx="200099" cy="312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15396" y="707339"/>
            <a:ext cx="3873900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想想看：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arc()函式只能順時針畫 “弧”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那要怎麼“做出張角為80度的PIE”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 rot="-2981451">
            <a:off x="417408" y="1680959"/>
            <a:ext cx="2163356" cy="2096518"/>
          </a:xfrm>
          <a:prstGeom prst="pie">
            <a:avLst>
              <a:gd fmla="val 21328057" name="adj1"/>
              <a:gd fmla="val 166670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 rot="-2981451">
            <a:off x="3445872" y="1753280"/>
            <a:ext cx="2163356" cy="2096518"/>
          </a:xfrm>
          <a:prstGeom prst="pie">
            <a:avLst>
              <a:gd fmla="val 20253583" name="adj1"/>
              <a:gd fmla="val 181170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683575" y="2563950"/>
            <a:ext cx="621300" cy="475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699250" y="2674425"/>
            <a:ext cx="621300" cy="475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-5400000">
            <a:off x="886100" y="2208572"/>
            <a:ext cx="1225973" cy="1273150"/>
          </a:xfrm>
          <a:prstGeom prst="arc">
            <a:avLst>
              <a:gd fmla="val 19608291" name="adj1"/>
              <a:gd fmla="val 1755914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294236" y="1928155"/>
            <a:ext cx="4097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41612" y="1836292"/>
            <a:ext cx="2823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  <p:sp>
        <p:nvSpPr>
          <p:cNvPr id="118" name="Shape 118"/>
          <p:cNvSpPr/>
          <p:nvPr/>
        </p:nvSpPr>
        <p:spPr>
          <a:xfrm rot="10800000">
            <a:off x="1179519" y="4077715"/>
            <a:ext cx="6317526" cy="832171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6639" name="adj5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75050" y="76200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練習三｜不斷拉出的便便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pic>
        <p:nvPicPr>
          <p:cNvPr descr="poopoo2.gif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975" y="906500"/>
            <a:ext cx="2857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12475" y="1889725"/>
            <a:ext cx="2130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34119" y="1043141"/>
            <a:ext cx="3479100" cy="26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便便長度：20px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便便寬度：10px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下降速度：1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想想看：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便便長度&gt;花的半徑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如何製造出便便被吃掉的感覺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而不會在下面露出來呢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小提示：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可以把便便的頭跟尾做成兩個不同變數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再進行運算喔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463650"/>
            <a:ext cx="51005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遊戲參考：http://game.youthwant.com.tw/freegame/partner_page.php?gid=2206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hape 130"/>
          <p:cNvCxnSpPr>
            <a:stCxn id="126" idx="0"/>
          </p:cNvCxnSpPr>
          <p:nvPr/>
        </p:nvCxnSpPr>
        <p:spPr>
          <a:xfrm flipH="1" rot="10800000">
            <a:off x="2183725" y="900800"/>
            <a:ext cx="9591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2183725" y="1185428"/>
            <a:ext cx="959100" cy="56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2985816" y="900853"/>
            <a:ext cx="0" cy="284576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33" name="Shape 133"/>
          <p:cNvSpPr txBox="1"/>
          <p:nvPr/>
        </p:nvSpPr>
        <p:spPr>
          <a:xfrm>
            <a:off x="3016830" y="912336"/>
            <a:ext cx="56463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75050" y="-24208"/>
            <a:ext cx="80243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練習一｜場景佈置解答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960" y="789150"/>
            <a:ext cx="3561998" cy="42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實作：15分鐘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0782" y="731650"/>
            <a:ext cx="4490699" cy="408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畫面配置：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Shape 143"/>
          <p:cNvCxnSpPr>
            <a:stCxn id="140" idx="0"/>
            <a:endCxn id="140" idx="2"/>
          </p:cNvCxnSpPr>
          <p:nvPr/>
        </p:nvCxnSpPr>
        <p:spPr>
          <a:xfrm>
            <a:off x="7112960" y="789150"/>
            <a:ext cx="0" cy="425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7112978" y="1700107"/>
            <a:ext cx="1783199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45" name="Shape 145"/>
          <p:cNvCxnSpPr/>
          <p:nvPr/>
        </p:nvCxnSpPr>
        <p:spPr>
          <a:xfrm>
            <a:off x="7112978" y="3793067"/>
            <a:ext cx="1123500" cy="134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7112978" y="5038351"/>
            <a:ext cx="1123500" cy="134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7112978" y="4077546"/>
            <a:ext cx="764399" cy="95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7701278" y="3793067"/>
            <a:ext cx="6900" cy="2939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49" name="Shape 149"/>
          <p:cNvCxnSpPr/>
          <p:nvPr/>
        </p:nvCxnSpPr>
        <p:spPr>
          <a:xfrm>
            <a:off x="8236371" y="3806612"/>
            <a:ext cx="0" cy="125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50" name="Shape 150"/>
          <p:cNvSpPr txBox="1"/>
          <p:nvPr/>
        </p:nvSpPr>
        <p:spPr>
          <a:xfrm>
            <a:off x="7690131" y="1422244"/>
            <a:ext cx="9686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Width/2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708053" y="3833144"/>
            <a:ext cx="990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199450" y="4289732"/>
            <a:ext cx="8061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heroH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5830353" y="4525028"/>
            <a:ext cx="326999" cy="5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5830353" y="5035978"/>
            <a:ext cx="333899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6166048" y="4516717"/>
            <a:ext cx="4799" cy="5348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56" name="Shape 156"/>
          <p:cNvSpPr txBox="1"/>
          <p:nvPr/>
        </p:nvSpPr>
        <p:spPr>
          <a:xfrm>
            <a:off x="6127067" y="4650003"/>
            <a:ext cx="6089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50px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5830353" y="794241"/>
            <a:ext cx="676200" cy="98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5830353" y="1240991"/>
            <a:ext cx="676200" cy="1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6452850" y="873000"/>
            <a:ext cx="764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badGuyH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6506550" y="789100"/>
            <a:ext cx="6900" cy="47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61" name="Shape 161"/>
          <p:cNvCxnSpPr/>
          <p:nvPr/>
        </p:nvCxnSpPr>
        <p:spPr>
          <a:xfrm>
            <a:off x="5315050" y="7942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6343400" y="7942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5338225" y="1537675"/>
            <a:ext cx="1034100" cy="65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64" name="Shape 164"/>
          <p:cNvSpPr txBox="1"/>
          <p:nvPr/>
        </p:nvSpPr>
        <p:spPr>
          <a:xfrm>
            <a:off x="5458562" y="1537675"/>
            <a:ext cx="764399" cy="2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badGuyW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6677100" y="34579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7532936" y="3457950"/>
            <a:ext cx="6599" cy="752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6656025" y="3457950"/>
            <a:ext cx="904800" cy="6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7083225" y="3250950"/>
            <a:ext cx="676200" cy="2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heroW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680" y="829413"/>
            <a:ext cx="3867480" cy="322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75050" y="-24208"/>
            <a:ext cx="80243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練習一｜射出七彩的子彈解答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150" y="673408"/>
            <a:ext cx="3394359" cy="424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實作：15分鐘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25368" y="789100"/>
            <a:ext cx="4490699" cy="408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1.先在指尖畫圓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ellipse(width/2, 307, bulletR, bulletR);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//307=height-heroH+27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2.子彈在每次draw時隨機變色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fill(random(255),random(255),random(255));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//colorMode(RGB)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3.子彈由指尖射出畫面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(1) 設變數bulletY=0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(2) 隨時間增加 bulletY = bulletY+bulletSpeed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(3) bulletY每312px為一循環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bulletY=bullerY%312;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//312=height-heroH+27+</a:t>
            </a: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bullet/2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4.圓的方程式為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ellipse(width/2, 307-bulletY, bulletR, bulletR);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6902450" y="624991"/>
            <a:ext cx="0" cy="2703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6902450" y="666018"/>
            <a:ext cx="19680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此區域為processing執行的視窗外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05" y="2289150"/>
            <a:ext cx="6092777" cy="1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練習二｜讓花動起來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49918" y="-7193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練習二｜讓花動起來解答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實作：20分鐘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477200" y="2301750"/>
            <a:ext cx="621300" cy="2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8430850" y="2521810"/>
            <a:ext cx="621300" cy="2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107550" y="963750"/>
            <a:ext cx="840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8777750" y="2289150"/>
            <a:ext cx="200099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415396" y="707339"/>
            <a:ext cx="3873900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1866" y="3943"/>
            <a:ext cx="4572000" cy="461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宣告變數：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程式：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542" y="1350016"/>
            <a:ext cx="3087302" cy="57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6917" y="1824422"/>
            <a:ext cx="3268645" cy="326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64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75050" y="76200"/>
            <a:ext cx="5757000" cy="6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zh-TW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練習三｜不斷拉出的便便解答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736075" y="0"/>
            <a:ext cx="28766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實作：25分鐘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講解：5分鐘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975" y="900800"/>
            <a:ext cx="2857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612475" y="1889725"/>
            <a:ext cx="2130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0" y="4463650"/>
            <a:ext cx="51005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>
            <a:stCxn id="204" idx="0"/>
          </p:cNvCxnSpPr>
          <p:nvPr/>
        </p:nvCxnSpPr>
        <p:spPr>
          <a:xfrm flipH="1" rot="10800000">
            <a:off x="2183725" y="895100"/>
            <a:ext cx="9591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2183725" y="1185374"/>
            <a:ext cx="9591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2985816" y="900853"/>
            <a:ext cx="0" cy="284699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210" name="Shape 210"/>
          <p:cNvSpPr txBox="1"/>
          <p:nvPr/>
        </p:nvSpPr>
        <p:spPr>
          <a:xfrm>
            <a:off x="3016830" y="912336"/>
            <a:ext cx="5645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27px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3698244" y="2068850"/>
            <a:ext cx="5000902" cy="2673299"/>
            <a:chOff x="4049969" y="1043136"/>
            <a:chExt cx="5000902" cy="2673299"/>
          </a:xfrm>
        </p:grpSpPr>
        <p:grpSp>
          <p:nvGrpSpPr>
            <p:cNvPr id="212" name="Shape 212"/>
            <p:cNvGrpSpPr/>
            <p:nvPr/>
          </p:nvGrpSpPr>
          <p:grpSpPr>
            <a:xfrm>
              <a:off x="4049969" y="1043136"/>
              <a:ext cx="5000902" cy="2673299"/>
              <a:chOff x="4021662" y="1043136"/>
              <a:chExt cx="5000902" cy="2673299"/>
            </a:xfrm>
          </p:grpSpPr>
          <p:sp>
            <p:nvSpPr>
              <p:cNvPr id="213" name="Shape 213"/>
              <p:cNvSpPr txBox="1"/>
              <p:nvPr/>
            </p:nvSpPr>
            <p:spPr>
              <a:xfrm>
                <a:off x="4021662" y="1043136"/>
                <a:ext cx="3479100" cy="2673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4" name="Shape 2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49969" y="1499045"/>
                <a:ext cx="4972595" cy="209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Shape 2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049969" y="2095283"/>
                <a:ext cx="4067302" cy="11614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6" name="Shape 216"/>
            <p:cNvSpPr/>
            <p:nvPr/>
          </p:nvSpPr>
          <p:spPr>
            <a:xfrm>
              <a:off x="4049969" y="1155370"/>
              <a:ext cx="4572000" cy="954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宣告變數：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程式：</a:t>
              </a: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804600" y="3529475"/>
            <a:ext cx="753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y=350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1416025" y="3737475"/>
            <a:ext cx="767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