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3080699" cy="61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00975" y="616200"/>
            <a:ext cx="6593399" cy="45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練習一｜場景佈置&amp;射出七彩的子彈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子彈從英雄指尖發射，當子彈出畫面時會再發射下一顆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子彈會不斷的變換顏色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參考函式 </a:t>
            </a: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loadImage()、image(img, x, y ,w, h)、random()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練習二｜</a:t>
            </a:r>
            <a:r>
              <a:rPr b="1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讓花動起來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花向上最大能張開 80度、並且反覆開闔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zh-TW" sz="1200">
                <a:solidFill>
                  <a:schemeClr val="dk1"/>
                </a:solidFill>
              </a:rPr>
              <a:t>花：</a:t>
            </a: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fill(255,0,0);</a:t>
            </a:r>
            <a:r>
              <a:rPr lang="zh-TW" sz="1200">
                <a:solidFill>
                  <a:schemeClr val="dk1"/>
                </a:solidFill>
              </a:rPr>
              <a:t> 花梗：(255,255,0);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arc(x, y, 30, 30, radians(start), radians(stop), PIE);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練習三｜</a:t>
            </a:r>
            <a:r>
              <a:rPr b="1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不斷拉出的便便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便便會屁股拉出，然後花吃掉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參考函式 max()、min()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75050" y="0"/>
            <a:ext cx="2730599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射擊屁屁小遊戲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116375" y="2686700"/>
            <a:ext cx="2289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523" y="307916"/>
            <a:ext cx="3789688" cy="452764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3876150" y="4576775"/>
            <a:ext cx="1391699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75050" y="76200"/>
            <a:ext cx="8024399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練習一｜場景佈置&amp;射出七彩的子彈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1961" y="789150"/>
            <a:ext cx="3564078" cy="42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實作：15分鐘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15650" y="789100"/>
            <a:ext cx="4490699" cy="408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基本配置：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畫布大小：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相對位置：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/>
              <a:t>素材連結：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406025" y="789100"/>
            <a:ext cx="3651300" cy="39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heroW = 80;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heroH = 120;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f</a:t>
            </a: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loat 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badGuyW = 95;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badGuyH = 45;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/>
              <a:t>float bulletR = 10; //圓的大小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/>
              <a:t>float bulletSpeed = 5; // 5px per frame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size(335,400);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Hero：雙腳貼齊底部，且左右置中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badGuy：位置(0,0)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https://goo.gl/vr8uHt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70"/>
          <p:cNvCxnSpPr>
            <a:stCxn id="66" idx="0"/>
            <a:endCxn id="66" idx="2"/>
          </p:cNvCxnSpPr>
          <p:nvPr/>
        </p:nvCxnSpPr>
        <p:spPr>
          <a:xfrm>
            <a:off x="7114000" y="789150"/>
            <a:ext cx="0" cy="425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" name="Shape 71"/>
          <p:cNvCxnSpPr/>
          <p:nvPr/>
        </p:nvCxnSpPr>
        <p:spPr>
          <a:xfrm>
            <a:off x="7112979" y="1700107"/>
            <a:ext cx="1783079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72" name="Shape 72"/>
          <p:cNvCxnSpPr/>
          <p:nvPr/>
        </p:nvCxnSpPr>
        <p:spPr>
          <a:xfrm>
            <a:off x="7112979" y="3793067"/>
            <a:ext cx="1123392" cy="1354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Shape 73"/>
          <p:cNvCxnSpPr/>
          <p:nvPr/>
        </p:nvCxnSpPr>
        <p:spPr>
          <a:xfrm>
            <a:off x="7112979" y="5038351"/>
            <a:ext cx="1123392" cy="1354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x="7112979" y="4077546"/>
            <a:ext cx="764407" cy="95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7701279" y="3793067"/>
            <a:ext cx="6772" cy="29399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76" name="Shape 76"/>
          <p:cNvCxnSpPr/>
          <p:nvPr/>
        </p:nvCxnSpPr>
        <p:spPr>
          <a:xfrm>
            <a:off x="8236372" y="3806612"/>
            <a:ext cx="0" cy="1253336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7" name="Shape 77"/>
          <p:cNvSpPr txBox="1"/>
          <p:nvPr/>
        </p:nvSpPr>
        <p:spPr>
          <a:xfrm>
            <a:off x="7690131" y="1422244"/>
            <a:ext cx="9685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Width/2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7708053" y="3833144"/>
            <a:ext cx="9900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27px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199450" y="4289732"/>
            <a:ext cx="80602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TW" sz="1200"/>
              <a:t>heroH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5830353" y="4525028"/>
            <a:ext cx="3270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Shape 81"/>
          <p:cNvCxnSpPr/>
          <p:nvPr/>
        </p:nvCxnSpPr>
        <p:spPr>
          <a:xfrm flipH="1" rot="10800000">
            <a:off x="5830353" y="5035978"/>
            <a:ext cx="3339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Shape 82"/>
          <p:cNvCxnSpPr/>
          <p:nvPr/>
        </p:nvCxnSpPr>
        <p:spPr>
          <a:xfrm flipH="1">
            <a:off x="6166048" y="4516717"/>
            <a:ext cx="4800" cy="534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83" name="Shape 83"/>
          <p:cNvSpPr txBox="1"/>
          <p:nvPr/>
        </p:nvSpPr>
        <p:spPr>
          <a:xfrm>
            <a:off x="6127067" y="4650004"/>
            <a:ext cx="60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050">
                <a:solidFill>
                  <a:schemeClr val="dk1"/>
                </a:solidFill>
              </a:rPr>
              <a:t>50px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5830354" y="794242"/>
            <a:ext cx="676200" cy="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Shape 85"/>
          <p:cNvCxnSpPr/>
          <p:nvPr/>
        </p:nvCxnSpPr>
        <p:spPr>
          <a:xfrm>
            <a:off x="5830354" y="1240992"/>
            <a:ext cx="676200" cy="1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/>
        </p:nvSpPr>
        <p:spPr>
          <a:xfrm>
            <a:off x="6452850" y="873000"/>
            <a:ext cx="764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">
                <a:solidFill>
                  <a:schemeClr val="dk1"/>
                </a:solidFill>
              </a:rPr>
              <a:t>badGuyH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6506550" y="789100"/>
            <a:ext cx="6900" cy="473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88" name="Shape 88"/>
          <p:cNvCxnSpPr/>
          <p:nvPr/>
        </p:nvCxnSpPr>
        <p:spPr>
          <a:xfrm>
            <a:off x="5315050" y="794250"/>
            <a:ext cx="6600" cy="75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>
            <a:off x="6343400" y="794250"/>
            <a:ext cx="6600" cy="75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" name="Shape 90"/>
          <p:cNvCxnSpPr/>
          <p:nvPr/>
        </p:nvCxnSpPr>
        <p:spPr>
          <a:xfrm>
            <a:off x="5338225" y="1537675"/>
            <a:ext cx="1034100" cy="6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1" name="Shape 91"/>
          <p:cNvSpPr txBox="1"/>
          <p:nvPr/>
        </p:nvSpPr>
        <p:spPr>
          <a:xfrm>
            <a:off x="5458562" y="1537675"/>
            <a:ext cx="764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badGuyW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6677100" y="3457950"/>
            <a:ext cx="6600" cy="75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>
            <a:off x="7532937" y="3457950"/>
            <a:ext cx="6600" cy="75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>
            <a:off x="6656025" y="3457950"/>
            <a:ext cx="904800" cy="6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5" name="Shape 95"/>
          <p:cNvSpPr txBox="1"/>
          <p:nvPr/>
        </p:nvSpPr>
        <p:spPr>
          <a:xfrm>
            <a:off x="7083225" y="3250950"/>
            <a:ext cx="6762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">
                <a:solidFill>
                  <a:schemeClr val="dk1"/>
                </a:solidFill>
              </a:rPr>
              <a:t>hero</a:t>
            </a:r>
            <a:r>
              <a:rPr lang="zh-TW" sz="1000">
                <a:solidFill>
                  <a:schemeClr val="dk1"/>
                </a:solidFill>
              </a:rPr>
              <a:t>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練習二｜讓花動起來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75050" y="76200"/>
            <a:ext cx="5757000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練習二｜讓花動起來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實作：20分鐘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sp>
        <p:nvSpPr>
          <p:cNvPr id="103" name="Shape 103"/>
          <p:cNvSpPr/>
          <p:nvPr/>
        </p:nvSpPr>
        <p:spPr>
          <a:xfrm>
            <a:off x="6415396" y="1647569"/>
            <a:ext cx="2163299" cy="2163299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147950" y="1756950"/>
            <a:ext cx="621300" cy="2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8477200" y="2301750"/>
            <a:ext cx="621300" cy="2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430850" y="2521811"/>
            <a:ext cx="621300" cy="2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107550" y="963750"/>
            <a:ext cx="8400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107550" y="3749300"/>
            <a:ext cx="11985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777750" y="2289150"/>
            <a:ext cx="2000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15396" y="707339"/>
            <a:ext cx="3873900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想想看：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arc()函式只能順時針畫</a:t>
            </a:r>
            <a:r>
              <a:rPr lang="zh-TW"/>
              <a:t> “弧”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/>
              <a:t>那要怎麼“做出張角為80度的PIE”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-2981451">
            <a:off x="417408" y="1680960"/>
            <a:ext cx="2163356" cy="2096518"/>
          </a:xfrm>
          <a:prstGeom prst="pie">
            <a:avLst>
              <a:gd fmla="val 21328057" name="adj1"/>
              <a:gd fmla="val 166670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 rot="-2981451">
            <a:off x="3445872" y="1753280"/>
            <a:ext cx="2163356" cy="2096518"/>
          </a:xfrm>
          <a:prstGeom prst="pie">
            <a:avLst>
              <a:gd fmla="val 20253583" name="adj1"/>
              <a:gd fmla="val 181170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683575" y="2563950"/>
            <a:ext cx="621300" cy="475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699250" y="2674425"/>
            <a:ext cx="621300" cy="475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 rot="-5400000">
            <a:off x="886100" y="2208572"/>
            <a:ext cx="1225973" cy="1273150"/>
          </a:xfrm>
          <a:prstGeom prst="arc">
            <a:avLst>
              <a:gd fmla="val 19608291" name="adj1"/>
              <a:gd fmla="val 1755914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294236" y="1928155"/>
            <a:ext cx="4097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41612" y="1836293"/>
            <a:ext cx="2823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</a:p>
        </p:txBody>
      </p:sp>
      <p:sp>
        <p:nvSpPr>
          <p:cNvPr id="118" name="Shape 118"/>
          <p:cNvSpPr/>
          <p:nvPr/>
        </p:nvSpPr>
        <p:spPr>
          <a:xfrm rot="10800000">
            <a:off x="1179520" y="4077716"/>
            <a:ext cx="6317526" cy="832172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6639" name="adj5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75050" y="76200"/>
            <a:ext cx="5757000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練習三｜不斷拉出的便便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實作：25分鐘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pic>
        <p:nvPicPr>
          <p:cNvPr descr="poopoo2.gif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975" y="906500"/>
            <a:ext cx="28575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612475" y="1889725"/>
            <a:ext cx="2130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34119" y="1043141"/>
            <a:ext cx="3479100" cy="267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便便長度：20px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便便寬度：10px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下降速度：1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想想看：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便便長度&gt;花的半徑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如何製造出便便被吃掉的感覺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而不會在下面露出來呢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小提示：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可以把便便的頭跟尾做成兩個不同變數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再進行運算喔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0" y="4463650"/>
            <a:ext cx="51005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遊戲參考：http://game.youthwant.com.tw/freegame/partner_page.php?gid=2206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hape 130"/>
          <p:cNvCxnSpPr>
            <a:stCxn id="126" idx="0"/>
          </p:cNvCxnSpPr>
          <p:nvPr/>
        </p:nvCxnSpPr>
        <p:spPr>
          <a:xfrm flipH="1" rot="10800000">
            <a:off x="2183725" y="900800"/>
            <a:ext cx="9591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2183725" y="1185428"/>
            <a:ext cx="959101" cy="564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2985816" y="900853"/>
            <a:ext cx="0" cy="284576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33" name="Shape 133"/>
          <p:cNvSpPr txBox="1"/>
          <p:nvPr/>
        </p:nvSpPr>
        <p:spPr>
          <a:xfrm>
            <a:off x="3016830" y="912336"/>
            <a:ext cx="56463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27px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