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B3A68-C170-4494-8514-300BB2C016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9032-8B2D-429F-BE9B-489EBC4BC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29032-8B2D-429F-BE9B-489EBC4BCC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4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8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C7688E-B005-45CA-BEFB-483427106086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52873B-AE48-48A9-8812-A81D74921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CB9E2-084A-4C4A-A524-68F102BAB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Козьма </a:t>
            </a:r>
            <a:r>
              <a:rPr lang="ru-RU" sz="4000" b="1" dirty="0" err="1"/>
              <a:t>Фирсович</a:t>
            </a:r>
            <a:r>
              <a:rPr lang="ru-RU" sz="4000" b="1" dirty="0"/>
              <a:t> Крючков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47C3AA-B46F-403D-A5B2-E8B2DE215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Автор: Кудрин Ярослав 10-Г</a:t>
            </a:r>
          </a:p>
        </p:txBody>
      </p:sp>
    </p:spTree>
    <p:extLst>
      <p:ext uri="{BB962C8B-B14F-4D97-AF65-F5344CB8AC3E}">
        <p14:creationId xmlns:p14="http://schemas.microsoft.com/office/powerpoint/2010/main" val="349525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CDD39-7AFC-40EE-B234-E4612E54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Биография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46AA-3241-45BC-9750-C23F3B0D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dirty="0"/>
              <a:t>Родился в 1890-ом году в </a:t>
            </a:r>
            <a:r>
              <a:rPr lang="ru-RU" sz="2400" dirty="0" err="1"/>
              <a:t>Усть</a:t>
            </a:r>
            <a:r>
              <a:rPr lang="ru-RU" sz="2400" dirty="0"/>
              <a:t>-Медведицком округе, погиб в 1919-ом году в Камышинском уезде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Донской казак, призванный на службу в 3-ий Донской казачий полк имени атамана Ермака Тимофеева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Образ героя использовался для пропаганды, портреты с ним украшали обёртки конфет и крышки шкатулок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В гражданской войне участвовал на стороне Белой армии, был смертельно ранен во время Вёшенского восстания.</a:t>
            </a:r>
          </a:p>
        </p:txBody>
      </p:sp>
    </p:spTree>
    <p:extLst>
      <p:ext uri="{BB962C8B-B14F-4D97-AF65-F5344CB8AC3E}">
        <p14:creationId xmlns:p14="http://schemas.microsoft.com/office/powerpoint/2010/main" val="327767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21F29-5D21-4648-8E4C-31A24DB2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Подвиг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5A6B3-32FD-435C-BCA9-3CC5D8F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30 июля 1914 года у деревни </a:t>
            </a:r>
            <a:r>
              <a:rPr lang="ru-RU" sz="2000" dirty="0" err="1"/>
              <a:t>Любово</a:t>
            </a:r>
            <a:r>
              <a:rPr lang="ru-RU" sz="2000" dirty="0"/>
              <a:t> взвод немецких конных егерей отступил в болото. Там на них напал казачий разъезд - немцы потеряли 4-ёх человек, в том числе один был убит Крючковым. Сам же герой был ранен и перевезён в лазарет на телеге. В лазарете Крючкова посетил командующий армией генерал, который наградил казака Георгиевской медалью.</a:t>
            </a:r>
          </a:p>
        </p:txBody>
      </p:sp>
    </p:spTree>
    <p:extLst>
      <p:ext uri="{BB962C8B-B14F-4D97-AF65-F5344CB8AC3E}">
        <p14:creationId xmlns:p14="http://schemas.microsoft.com/office/powerpoint/2010/main" val="243698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FFCD2-BF92-4DD9-9B43-BB500ED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DD794F-DC1A-49DD-AE91-99593BA0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564"/>
            <a:ext cx="9632950" cy="6851436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0957E1-6836-441B-95FF-44CAAADCD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4"/>
            <a:ext cx="5179800" cy="6849231"/>
          </a:xfrm>
        </p:spPr>
      </p:pic>
    </p:spTree>
    <p:extLst>
      <p:ext uri="{BB962C8B-B14F-4D97-AF65-F5344CB8AC3E}">
        <p14:creationId xmlns:p14="http://schemas.microsoft.com/office/powerpoint/2010/main" val="101420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36C3B-C892-4214-B7DB-8EB61CD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Конец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A6496-5C32-478C-AC32-D451EA3A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95C576-B5B0-4FA0-AE79-B0873420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29" y="2208825"/>
            <a:ext cx="2438342" cy="45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4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28</TotalTime>
  <Words>138</Words>
  <Application>Microsoft Office PowerPoint</Application>
  <PresentationFormat>Широкоэкранный</PresentationFormat>
  <Paragraphs>11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Посылка</vt:lpstr>
      <vt:lpstr>Козьма Фирсович Крючков</vt:lpstr>
      <vt:lpstr>Биография</vt:lpstr>
      <vt:lpstr>Подвиг</vt:lpstr>
      <vt:lpstr>Презентация PowerPoint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Yarru</dc:creator>
  <cp:lastModifiedBy>Yarru</cp:lastModifiedBy>
  <cp:revision>4</cp:revision>
  <dcterms:created xsi:type="dcterms:W3CDTF">2024-02-04T20:37:00Z</dcterms:created>
  <dcterms:modified xsi:type="dcterms:W3CDTF">2024-02-04T21:05:51Z</dcterms:modified>
</cp:coreProperties>
</file>