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A24E2-801E-4381-A717-A5808DF1E8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C8F59F-705E-4CD1-B148-9C3DF5465557}">
      <dgm:prSet phldrT="[Текст]"/>
      <dgm:spPr/>
      <dgm:t>
        <a:bodyPr/>
        <a:lstStyle/>
        <a:p>
          <a:r>
            <a:rPr lang="ru-RU" dirty="0"/>
            <a:t>Федерализация (Ленин)</a:t>
          </a:r>
        </a:p>
      </dgm:t>
    </dgm:pt>
    <dgm:pt modelId="{FA4FA863-B554-4665-9EE3-F2584746E13D}" type="parTrans" cxnId="{662E3FD4-21CE-4C1E-9587-1E4F1A0893E9}">
      <dgm:prSet/>
      <dgm:spPr/>
      <dgm:t>
        <a:bodyPr/>
        <a:lstStyle/>
        <a:p>
          <a:endParaRPr lang="ru-RU"/>
        </a:p>
      </dgm:t>
    </dgm:pt>
    <dgm:pt modelId="{25A4DA97-ECF3-4CFE-84AF-D42D103E47B6}" type="sibTrans" cxnId="{662E3FD4-21CE-4C1E-9587-1E4F1A0893E9}">
      <dgm:prSet/>
      <dgm:spPr/>
      <dgm:t>
        <a:bodyPr/>
        <a:lstStyle/>
        <a:p>
          <a:endParaRPr lang="ru-RU"/>
        </a:p>
      </dgm:t>
    </dgm:pt>
    <dgm:pt modelId="{BCBBB897-23BC-454B-A975-C731E75DEB3F}">
      <dgm:prSet phldrT="[Текст]" custT="1"/>
      <dgm:spPr/>
      <dgm:t>
        <a:bodyPr/>
        <a:lstStyle/>
        <a:p>
          <a:pPr>
            <a:buNone/>
          </a:pPr>
          <a:r>
            <a:rPr lang="ru-RU" sz="2000" dirty="0"/>
            <a:t>Создание добровольного союза суверенных и равноправных республик.</a:t>
          </a:r>
        </a:p>
      </dgm:t>
    </dgm:pt>
    <dgm:pt modelId="{C529CF6E-5E24-4473-B30C-FECCF6660071}" type="parTrans" cxnId="{854B0229-C132-4F0C-B9EA-FB20270478DE}">
      <dgm:prSet/>
      <dgm:spPr/>
      <dgm:t>
        <a:bodyPr/>
        <a:lstStyle/>
        <a:p>
          <a:endParaRPr lang="ru-RU"/>
        </a:p>
      </dgm:t>
    </dgm:pt>
    <dgm:pt modelId="{21AD610F-BB88-4E29-B5DE-0B7C1A089ED6}" type="sibTrans" cxnId="{854B0229-C132-4F0C-B9EA-FB20270478DE}">
      <dgm:prSet/>
      <dgm:spPr/>
      <dgm:t>
        <a:bodyPr/>
        <a:lstStyle/>
        <a:p>
          <a:endParaRPr lang="ru-RU"/>
        </a:p>
      </dgm:t>
    </dgm:pt>
    <dgm:pt modelId="{048938D6-38CB-49EF-86B2-9931C13DA862}">
      <dgm:prSet phldrT="[Текст]"/>
      <dgm:spPr/>
      <dgm:t>
        <a:bodyPr/>
        <a:lstStyle/>
        <a:p>
          <a:r>
            <a:rPr lang="ru-RU" dirty="0"/>
            <a:t>Автономизация (Сталин)</a:t>
          </a:r>
        </a:p>
      </dgm:t>
    </dgm:pt>
    <dgm:pt modelId="{0F16451F-917F-4374-8867-00A6110B527B}" type="parTrans" cxnId="{595B0953-5406-4560-AD61-040B9C289CD2}">
      <dgm:prSet/>
      <dgm:spPr/>
      <dgm:t>
        <a:bodyPr/>
        <a:lstStyle/>
        <a:p>
          <a:endParaRPr lang="ru-RU"/>
        </a:p>
      </dgm:t>
    </dgm:pt>
    <dgm:pt modelId="{F38C89B7-42CF-4FBB-88C2-E668C02B3D82}" type="sibTrans" cxnId="{595B0953-5406-4560-AD61-040B9C289CD2}">
      <dgm:prSet/>
      <dgm:spPr/>
      <dgm:t>
        <a:bodyPr/>
        <a:lstStyle/>
        <a:p>
          <a:endParaRPr lang="ru-RU"/>
        </a:p>
      </dgm:t>
    </dgm:pt>
    <dgm:pt modelId="{CF138D7F-B54C-40CD-8A11-1BBE4DE7499C}">
      <dgm:prSet phldrT="[Текст]" custT="1"/>
      <dgm:spPr/>
      <dgm:t>
        <a:bodyPr/>
        <a:lstStyle/>
        <a:p>
          <a:pPr>
            <a:buNone/>
          </a:pPr>
          <a:r>
            <a:rPr lang="ru-RU" sz="2000" dirty="0"/>
            <a:t>Вхождение советских республик в состав РСФСР на правах автономий.</a:t>
          </a:r>
        </a:p>
      </dgm:t>
    </dgm:pt>
    <dgm:pt modelId="{34BB6478-AAEE-4BF5-BB84-C7D392802EB6}" type="parTrans" cxnId="{2EB4D782-19A4-4713-9010-912C52FB8C40}">
      <dgm:prSet/>
      <dgm:spPr/>
      <dgm:t>
        <a:bodyPr/>
        <a:lstStyle/>
        <a:p>
          <a:endParaRPr lang="ru-RU"/>
        </a:p>
      </dgm:t>
    </dgm:pt>
    <dgm:pt modelId="{5408134F-13F6-4155-8BC6-3C26E3809326}" type="sibTrans" cxnId="{2EB4D782-19A4-4713-9010-912C52FB8C40}">
      <dgm:prSet/>
      <dgm:spPr/>
      <dgm:t>
        <a:bodyPr/>
        <a:lstStyle/>
        <a:p>
          <a:endParaRPr lang="ru-RU"/>
        </a:p>
      </dgm:t>
    </dgm:pt>
    <dgm:pt modelId="{B3D9CC6F-9B13-4AA2-9DC8-E4650726624E}">
      <dgm:prSet phldrT="[Текст]"/>
      <dgm:spPr/>
      <dgm:t>
        <a:bodyPr/>
        <a:lstStyle/>
        <a:p>
          <a:r>
            <a:rPr lang="ru-RU" dirty="0" err="1"/>
            <a:t>Конфедерализация</a:t>
          </a:r>
          <a:r>
            <a:rPr lang="ru-RU" dirty="0"/>
            <a:t> (Раковский)</a:t>
          </a:r>
        </a:p>
      </dgm:t>
    </dgm:pt>
    <dgm:pt modelId="{75116B4C-AE3D-4EC0-ADA7-B5BF90E187FC}" type="parTrans" cxnId="{1D22B89E-5F2F-475D-BBC3-EA279DA4D5A3}">
      <dgm:prSet/>
      <dgm:spPr/>
      <dgm:t>
        <a:bodyPr/>
        <a:lstStyle/>
        <a:p>
          <a:endParaRPr lang="ru-RU"/>
        </a:p>
      </dgm:t>
    </dgm:pt>
    <dgm:pt modelId="{5A583930-4DFB-471D-A754-E0043E47687E}" type="sibTrans" cxnId="{1D22B89E-5F2F-475D-BBC3-EA279DA4D5A3}">
      <dgm:prSet/>
      <dgm:spPr/>
      <dgm:t>
        <a:bodyPr/>
        <a:lstStyle/>
        <a:p>
          <a:endParaRPr lang="ru-RU"/>
        </a:p>
      </dgm:t>
    </dgm:pt>
    <dgm:pt modelId="{66AD5485-5E82-40E7-9D6C-7F14C93F9B75}">
      <dgm:prSet phldrT="[Текст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2000" dirty="0"/>
            <a:t>Заключение двусторонних равноправных договоров между всеми республиками.</a:t>
          </a:r>
        </a:p>
      </dgm:t>
    </dgm:pt>
    <dgm:pt modelId="{61C092D9-4722-4BDE-8911-170F29C3573B}" type="parTrans" cxnId="{8A641ACC-AAFC-483F-B07E-559C5F3378D9}">
      <dgm:prSet/>
      <dgm:spPr/>
      <dgm:t>
        <a:bodyPr/>
        <a:lstStyle/>
        <a:p>
          <a:endParaRPr lang="ru-RU"/>
        </a:p>
      </dgm:t>
    </dgm:pt>
    <dgm:pt modelId="{17D2E206-10DB-475C-B69F-AB592E86ECB7}" type="sibTrans" cxnId="{8A641ACC-AAFC-483F-B07E-559C5F3378D9}">
      <dgm:prSet/>
      <dgm:spPr/>
      <dgm:t>
        <a:bodyPr/>
        <a:lstStyle/>
        <a:p>
          <a:endParaRPr lang="ru-RU"/>
        </a:p>
      </dgm:t>
    </dgm:pt>
    <dgm:pt modelId="{4717270B-C0BC-4B51-94D2-B7DFC3033DB5}" type="pres">
      <dgm:prSet presAssocID="{B1EA24E2-801E-4381-A717-A5808DF1E86D}" presName="Name0" presStyleCnt="0">
        <dgm:presLayoutVars>
          <dgm:dir/>
          <dgm:animLvl val="lvl"/>
          <dgm:resizeHandles val="exact"/>
        </dgm:presLayoutVars>
      </dgm:prSet>
      <dgm:spPr/>
    </dgm:pt>
    <dgm:pt modelId="{E4EB9103-FBA0-4B18-954F-B8B50A0B84B6}" type="pres">
      <dgm:prSet presAssocID="{C3C8F59F-705E-4CD1-B148-9C3DF5465557}" presName="composite" presStyleCnt="0"/>
      <dgm:spPr/>
    </dgm:pt>
    <dgm:pt modelId="{BD08884A-1BFD-42E2-9A8D-DFBF8FAF4907}" type="pres">
      <dgm:prSet presAssocID="{C3C8F59F-705E-4CD1-B148-9C3DF546555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6B7A7B-E3A6-406C-B81B-C9DC19ABA971}" type="pres">
      <dgm:prSet presAssocID="{C3C8F59F-705E-4CD1-B148-9C3DF5465557}" presName="desTx" presStyleLbl="alignAccFollowNode1" presStyleIdx="0" presStyleCnt="3">
        <dgm:presLayoutVars>
          <dgm:bulletEnabled val="1"/>
        </dgm:presLayoutVars>
      </dgm:prSet>
      <dgm:spPr/>
    </dgm:pt>
    <dgm:pt modelId="{4A96D386-E59E-4272-93FA-21CE74578526}" type="pres">
      <dgm:prSet presAssocID="{25A4DA97-ECF3-4CFE-84AF-D42D103E47B6}" presName="space" presStyleCnt="0"/>
      <dgm:spPr/>
    </dgm:pt>
    <dgm:pt modelId="{297F0658-076A-4FC7-948C-CEDF7DA87595}" type="pres">
      <dgm:prSet presAssocID="{048938D6-38CB-49EF-86B2-9931C13DA862}" presName="composite" presStyleCnt="0"/>
      <dgm:spPr/>
    </dgm:pt>
    <dgm:pt modelId="{8BF2DC72-23D2-4DF0-A662-661489DCA226}" type="pres">
      <dgm:prSet presAssocID="{048938D6-38CB-49EF-86B2-9931C13DA86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CCBAED2-CB24-4974-B35A-4C88999ACCDE}" type="pres">
      <dgm:prSet presAssocID="{048938D6-38CB-49EF-86B2-9931C13DA862}" presName="desTx" presStyleLbl="alignAccFollowNode1" presStyleIdx="1" presStyleCnt="3">
        <dgm:presLayoutVars>
          <dgm:bulletEnabled val="1"/>
        </dgm:presLayoutVars>
      </dgm:prSet>
      <dgm:spPr/>
    </dgm:pt>
    <dgm:pt modelId="{EFD077F7-D481-45A8-B3D0-909809BC3FE1}" type="pres">
      <dgm:prSet presAssocID="{F38C89B7-42CF-4FBB-88C2-E668C02B3D82}" presName="space" presStyleCnt="0"/>
      <dgm:spPr/>
    </dgm:pt>
    <dgm:pt modelId="{66E3A816-5D9A-40F2-BAE2-3A8B5E944D42}" type="pres">
      <dgm:prSet presAssocID="{B3D9CC6F-9B13-4AA2-9DC8-E4650726624E}" presName="composite" presStyleCnt="0"/>
      <dgm:spPr/>
    </dgm:pt>
    <dgm:pt modelId="{8E63BB69-66EB-44B6-B987-B5D3FBC61792}" type="pres">
      <dgm:prSet presAssocID="{B3D9CC6F-9B13-4AA2-9DC8-E4650726624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EE722-5719-4E45-92F5-A692A90FA89F}" type="pres">
      <dgm:prSet presAssocID="{B3D9CC6F-9B13-4AA2-9DC8-E4650726624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210E219-CD11-4650-93F0-BF6248D482D0}" type="presOf" srcId="{CF138D7F-B54C-40CD-8A11-1BBE4DE7499C}" destId="{BCCBAED2-CB24-4974-B35A-4C88999ACCDE}" srcOrd="0" destOrd="0" presId="urn:microsoft.com/office/officeart/2005/8/layout/hList1"/>
    <dgm:cxn modelId="{1D7B401E-9094-4C72-818B-6317BF94870D}" type="presOf" srcId="{C3C8F59F-705E-4CD1-B148-9C3DF5465557}" destId="{BD08884A-1BFD-42E2-9A8D-DFBF8FAF4907}" srcOrd="0" destOrd="0" presId="urn:microsoft.com/office/officeart/2005/8/layout/hList1"/>
    <dgm:cxn modelId="{854B0229-C132-4F0C-B9EA-FB20270478DE}" srcId="{C3C8F59F-705E-4CD1-B148-9C3DF5465557}" destId="{BCBBB897-23BC-454B-A975-C731E75DEB3F}" srcOrd="0" destOrd="0" parTransId="{C529CF6E-5E24-4473-B30C-FECCF6660071}" sibTransId="{21AD610F-BB88-4E29-B5DE-0B7C1A089ED6}"/>
    <dgm:cxn modelId="{C0F1CF5C-1DE7-4111-BC3F-5DF272778382}" type="presOf" srcId="{BCBBB897-23BC-454B-A975-C731E75DEB3F}" destId="{C46B7A7B-E3A6-406C-B81B-C9DC19ABA971}" srcOrd="0" destOrd="0" presId="urn:microsoft.com/office/officeart/2005/8/layout/hList1"/>
    <dgm:cxn modelId="{7372D463-6B3B-42CB-90BE-B6626633D78C}" type="presOf" srcId="{66AD5485-5E82-40E7-9D6C-7F14C93F9B75}" destId="{97DEE722-5719-4E45-92F5-A692A90FA89F}" srcOrd="0" destOrd="0" presId="urn:microsoft.com/office/officeart/2005/8/layout/hList1"/>
    <dgm:cxn modelId="{595B0953-5406-4560-AD61-040B9C289CD2}" srcId="{B1EA24E2-801E-4381-A717-A5808DF1E86D}" destId="{048938D6-38CB-49EF-86B2-9931C13DA862}" srcOrd="1" destOrd="0" parTransId="{0F16451F-917F-4374-8867-00A6110B527B}" sibTransId="{F38C89B7-42CF-4FBB-88C2-E668C02B3D82}"/>
    <dgm:cxn modelId="{4B80E474-D0D7-4593-9F4E-48DE0534F0AC}" type="presOf" srcId="{B1EA24E2-801E-4381-A717-A5808DF1E86D}" destId="{4717270B-C0BC-4B51-94D2-B7DFC3033DB5}" srcOrd="0" destOrd="0" presId="urn:microsoft.com/office/officeart/2005/8/layout/hList1"/>
    <dgm:cxn modelId="{2EB4D782-19A4-4713-9010-912C52FB8C40}" srcId="{048938D6-38CB-49EF-86B2-9931C13DA862}" destId="{CF138D7F-B54C-40CD-8A11-1BBE4DE7499C}" srcOrd="0" destOrd="0" parTransId="{34BB6478-AAEE-4BF5-BB84-C7D392802EB6}" sibTransId="{5408134F-13F6-4155-8BC6-3C26E3809326}"/>
    <dgm:cxn modelId="{1D22B89E-5F2F-475D-BBC3-EA279DA4D5A3}" srcId="{B1EA24E2-801E-4381-A717-A5808DF1E86D}" destId="{B3D9CC6F-9B13-4AA2-9DC8-E4650726624E}" srcOrd="2" destOrd="0" parTransId="{75116B4C-AE3D-4EC0-ADA7-B5BF90E187FC}" sibTransId="{5A583930-4DFB-471D-A754-E0043E47687E}"/>
    <dgm:cxn modelId="{8A641ACC-AAFC-483F-B07E-559C5F3378D9}" srcId="{B3D9CC6F-9B13-4AA2-9DC8-E4650726624E}" destId="{66AD5485-5E82-40E7-9D6C-7F14C93F9B75}" srcOrd="0" destOrd="0" parTransId="{61C092D9-4722-4BDE-8911-170F29C3573B}" sibTransId="{17D2E206-10DB-475C-B69F-AB592E86ECB7}"/>
    <dgm:cxn modelId="{662E3FD4-21CE-4C1E-9587-1E4F1A0893E9}" srcId="{B1EA24E2-801E-4381-A717-A5808DF1E86D}" destId="{C3C8F59F-705E-4CD1-B148-9C3DF5465557}" srcOrd="0" destOrd="0" parTransId="{FA4FA863-B554-4665-9EE3-F2584746E13D}" sibTransId="{25A4DA97-ECF3-4CFE-84AF-D42D103E47B6}"/>
    <dgm:cxn modelId="{6D2920D5-EF9F-4384-8215-D11A292EDFF7}" type="presOf" srcId="{B3D9CC6F-9B13-4AA2-9DC8-E4650726624E}" destId="{8E63BB69-66EB-44B6-B987-B5D3FBC61792}" srcOrd="0" destOrd="0" presId="urn:microsoft.com/office/officeart/2005/8/layout/hList1"/>
    <dgm:cxn modelId="{D3D381F3-C315-4602-B23E-6BBF275E3137}" type="presOf" srcId="{048938D6-38CB-49EF-86B2-9931C13DA862}" destId="{8BF2DC72-23D2-4DF0-A662-661489DCA226}" srcOrd="0" destOrd="0" presId="urn:microsoft.com/office/officeart/2005/8/layout/hList1"/>
    <dgm:cxn modelId="{258B47F4-B8B1-47C5-A1B3-2D3F4726E1E5}" type="presParOf" srcId="{4717270B-C0BC-4B51-94D2-B7DFC3033DB5}" destId="{E4EB9103-FBA0-4B18-954F-B8B50A0B84B6}" srcOrd="0" destOrd="0" presId="urn:microsoft.com/office/officeart/2005/8/layout/hList1"/>
    <dgm:cxn modelId="{186869A8-246E-4B5B-9114-4ACB6DFA21EC}" type="presParOf" srcId="{E4EB9103-FBA0-4B18-954F-B8B50A0B84B6}" destId="{BD08884A-1BFD-42E2-9A8D-DFBF8FAF4907}" srcOrd="0" destOrd="0" presId="urn:microsoft.com/office/officeart/2005/8/layout/hList1"/>
    <dgm:cxn modelId="{49809056-F3F4-4A7F-A97A-3CD88A539C75}" type="presParOf" srcId="{E4EB9103-FBA0-4B18-954F-B8B50A0B84B6}" destId="{C46B7A7B-E3A6-406C-B81B-C9DC19ABA971}" srcOrd="1" destOrd="0" presId="urn:microsoft.com/office/officeart/2005/8/layout/hList1"/>
    <dgm:cxn modelId="{1CBAE143-92A9-4D04-A79D-051F9FE5C9C5}" type="presParOf" srcId="{4717270B-C0BC-4B51-94D2-B7DFC3033DB5}" destId="{4A96D386-E59E-4272-93FA-21CE74578526}" srcOrd="1" destOrd="0" presId="urn:microsoft.com/office/officeart/2005/8/layout/hList1"/>
    <dgm:cxn modelId="{18E5A273-4708-4A47-A46D-013DB92C791F}" type="presParOf" srcId="{4717270B-C0BC-4B51-94D2-B7DFC3033DB5}" destId="{297F0658-076A-4FC7-948C-CEDF7DA87595}" srcOrd="2" destOrd="0" presId="urn:microsoft.com/office/officeart/2005/8/layout/hList1"/>
    <dgm:cxn modelId="{9482ACB2-2F45-496A-BCE9-665884ACA853}" type="presParOf" srcId="{297F0658-076A-4FC7-948C-CEDF7DA87595}" destId="{8BF2DC72-23D2-4DF0-A662-661489DCA226}" srcOrd="0" destOrd="0" presId="urn:microsoft.com/office/officeart/2005/8/layout/hList1"/>
    <dgm:cxn modelId="{3E626B3C-AFEF-4DDA-9100-69A960238723}" type="presParOf" srcId="{297F0658-076A-4FC7-948C-CEDF7DA87595}" destId="{BCCBAED2-CB24-4974-B35A-4C88999ACCDE}" srcOrd="1" destOrd="0" presId="urn:microsoft.com/office/officeart/2005/8/layout/hList1"/>
    <dgm:cxn modelId="{639005DA-37F7-45D2-BA7C-86144A6E9D00}" type="presParOf" srcId="{4717270B-C0BC-4B51-94D2-B7DFC3033DB5}" destId="{EFD077F7-D481-45A8-B3D0-909809BC3FE1}" srcOrd="3" destOrd="0" presId="urn:microsoft.com/office/officeart/2005/8/layout/hList1"/>
    <dgm:cxn modelId="{659EDC96-DD36-48BF-8930-896D18EBCF2F}" type="presParOf" srcId="{4717270B-C0BC-4B51-94D2-B7DFC3033DB5}" destId="{66E3A816-5D9A-40F2-BAE2-3A8B5E944D42}" srcOrd="4" destOrd="0" presId="urn:microsoft.com/office/officeart/2005/8/layout/hList1"/>
    <dgm:cxn modelId="{35215CCE-B487-450A-A36E-747BA3384F57}" type="presParOf" srcId="{66E3A816-5D9A-40F2-BAE2-3A8B5E944D42}" destId="{8E63BB69-66EB-44B6-B987-B5D3FBC61792}" srcOrd="0" destOrd="0" presId="urn:microsoft.com/office/officeart/2005/8/layout/hList1"/>
    <dgm:cxn modelId="{314BB29F-B557-4188-95BF-DA0CF55D5E8A}" type="presParOf" srcId="{66E3A816-5D9A-40F2-BAE2-3A8B5E944D42}" destId="{97DEE722-5719-4E45-92F5-A692A90FA8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8884A-1BFD-42E2-9A8D-DFBF8FAF4907}">
      <dsp:nvSpPr>
        <dsp:cNvPr id="0" name=""/>
        <dsp:cNvSpPr/>
      </dsp:nvSpPr>
      <dsp:spPr>
        <a:xfrm>
          <a:off x="3456" y="606122"/>
          <a:ext cx="3370361" cy="91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Федерализация (Ленин)</a:t>
          </a:r>
        </a:p>
      </dsp:txBody>
      <dsp:txXfrm>
        <a:off x="3456" y="606122"/>
        <a:ext cx="3370361" cy="917365"/>
      </dsp:txXfrm>
    </dsp:sp>
    <dsp:sp modelId="{C46B7A7B-E3A6-406C-B81B-C9DC19ABA971}">
      <dsp:nvSpPr>
        <dsp:cNvPr id="0" name=""/>
        <dsp:cNvSpPr/>
      </dsp:nvSpPr>
      <dsp:spPr>
        <a:xfrm>
          <a:off x="3456" y="1523488"/>
          <a:ext cx="3370361" cy="1610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dirty="0"/>
            <a:t>Создание добровольного союза суверенных и равноправных республик.</a:t>
          </a:r>
        </a:p>
      </dsp:txBody>
      <dsp:txXfrm>
        <a:off x="3456" y="1523488"/>
        <a:ext cx="3370361" cy="1610285"/>
      </dsp:txXfrm>
    </dsp:sp>
    <dsp:sp modelId="{8BF2DC72-23D2-4DF0-A662-661489DCA226}">
      <dsp:nvSpPr>
        <dsp:cNvPr id="0" name=""/>
        <dsp:cNvSpPr/>
      </dsp:nvSpPr>
      <dsp:spPr>
        <a:xfrm>
          <a:off x="3845669" y="606122"/>
          <a:ext cx="3370361" cy="91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Автономизация (Сталин)</a:t>
          </a:r>
        </a:p>
      </dsp:txBody>
      <dsp:txXfrm>
        <a:off x="3845669" y="606122"/>
        <a:ext cx="3370361" cy="917365"/>
      </dsp:txXfrm>
    </dsp:sp>
    <dsp:sp modelId="{BCCBAED2-CB24-4974-B35A-4C88999ACCDE}">
      <dsp:nvSpPr>
        <dsp:cNvPr id="0" name=""/>
        <dsp:cNvSpPr/>
      </dsp:nvSpPr>
      <dsp:spPr>
        <a:xfrm>
          <a:off x="3845669" y="1523488"/>
          <a:ext cx="3370361" cy="1610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000" kern="1200" dirty="0"/>
            <a:t>Вхождение советских республик в состав РСФСР на правах автономий.</a:t>
          </a:r>
        </a:p>
      </dsp:txBody>
      <dsp:txXfrm>
        <a:off x="3845669" y="1523488"/>
        <a:ext cx="3370361" cy="1610285"/>
      </dsp:txXfrm>
    </dsp:sp>
    <dsp:sp modelId="{8E63BB69-66EB-44B6-B987-B5D3FBC61792}">
      <dsp:nvSpPr>
        <dsp:cNvPr id="0" name=""/>
        <dsp:cNvSpPr/>
      </dsp:nvSpPr>
      <dsp:spPr>
        <a:xfrm>
          <a:off x="7687881" y="606122"/>
          <a:ext cx="3370361" cy="917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 err="1"/>
            <a:t>Конфедерализация</a:t>
          </a:r>
          <a:r>
            <a:rPr lang="ru-RU" sz="2600" kern="1200" dirty="0"/>
            <a:t> (Раковский)</a:t>
          </a:r>
        </a:p>
      </dsp:txBody>
      <dsp:txXfrm>
        <a:off x="7687881" y="606122"/>
        <a:ext cx="3370361" cy="917365"/>
      </dsp:txXfrm>
    </dsp:sp>
    <dsp:sp modelId="{97DEE722-5719-4E45-92F5-A692A90FA89F}">
      <dsp:nvSpPr>
        <dsp:cNvPr id="0" name=""/>
        <dsp:cNvSpPr/>
      </dsp:nvSpPr>
      <dsp:spPr>
        <a:xfrm>
          <a:off x="7687881" y="1523488"/>
          <a:ext cx="3370361" cy="1610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2000" kern="1200" dirty="0"/>
            <a:t>Заключение двусторонних равноправных договоров между всеми республиками.</a:t>
          </a:r>
        </a:p>
      </dsp:txBody>
      <dsp:txXfrm>
        <a:off x="7687881" y="1523488"/>
        <a:ext cx="3370361" cy="161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35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1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85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2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8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985A33-48D0-4B4D-9E7D-DA7586090E4F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F66768-8F08-4994-9275-6F8A47206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AAB01-3823-4BD9-8DD2-36CB0A4F2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Образование СССР – федерация или автономия?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DB8343-CD8E-4536-AFAA-50B5B2194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Автор: Кудрин Ярослав 10-</a:t>
            </a:r>
            <a:r>
              <a:rPr lang="en-US" b="1" dirty="0"/>
              <a:t>”</a:t>
            </a:r>
            <a:r>
              <a:rPr lang="ru-RU" b="1" dirty="0"/>
              <a:t>Г</a:t>
            </a:r>
            <a:r>
              <a:rPr lang="en-US" b="1" dirty="0"/>
              <a:t>”</a:t>
            </a:r>
            <a:endParaRPr lang="ru-RU" b="1" dirty="0"/>
          </a:p>
          <a:p>
            <a:r>
              <a:rPr lang="ru-RU" b="1" dirty="0"/>
              <a:t>Дата: </a:t>
            </a:r>
            <a:r>
              <a:rPr lang="en-US" b="1" dirty="0"/>
              <a:t>08</a:t>
            </a:r>
            <a:r>
              <a:rPr lang="ru-RU" b="1" dirty="0"/>
              <a:t>.05.</a:t>
            </a:r>
            <a:r>
              <a:rPr lang="en-US" b="1" dirty="0"/>
              <a:t>2024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088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613920-4270-4BF4-89A9-80BBD6B79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"/>
            <a:ext cx="12192000" cy="6858429"/>
          </a:xfrm>
        </p:spPr>
      </p:pic>
    </p:spTree>
    <p:extLst>
      <p:ext uri="{BB962C8B-B14F-4D97-AF65-F5344CB8AC3E}">
        <p14:creationId xmlns:p14="http://schemas.microsoft.com/office/powerpoint/2010/main" val="5170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8D7A0E-479F-42E3-BA67-5E12FB8F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B216CBC-9BBB-488C-BD27-1174836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образования СССР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620B93AE-2AC1-4850-988C-7214AD926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886689"/>
              </p:ext>
            </p:extLst>
          </p:nvPr>
        </p:nvGraphicFramePr>
        <p:xfrm>
          <a:off x="565150" y="2153411"/>
          <a:ext cx="11061700" cy="373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03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506AC-AE22-4C03-BE4E-635647E9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Последствия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E2CE9A-924D-4317-8FAF-C896A4940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294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6EBD-CC0A-4378-8720-027DD7C1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13295F-E62F-41AB-9BBC-A1BEA8A9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64354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02726-EE96-4DB1-ADEE-40DC357E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45" y="-1"/>
            <a:ext cx="5469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94</TotalTime>
  <Words>62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Consolas</vt:lpstr>
      <vt:lpstr>Посылка</vt:lpstr>
      <vt:lpstr>Образование СССР – федерация или автономия?</vt:lpstr>
      <vt:lpstr>Презентация PowerPoint</vt:lpstr>
      <vt:lpstr>Презентация PowerPoint</vt:lpstr>
      <vt:lpstr>Программы образования СССР</vt:lpstr>
      <vt:lpstr>Последствия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Yarru</dc:creator>
  <cp:lastModifiedBy>Yarru</cp:lastModifiedBy>
  <cp:revision>8</cp:revision>
  <dcterms:created xsi:type="dcterms:W3CDTF">2024-05-08T18:11:39Z</dcterms:created>
  <dcterms:modified xsi:type="dcterms:W3CDTF">2024-05-08T19:46:14Z</dcterms:modified>
</cp:coreProperties>
</file>