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9"/>
  </p:notesMasterIdLst>
  <p:sldIdLst>
    <p:sldId id="256" r:id="rId2"/>
    <p:sldId id="259" r:id="rId3"/>
    <p:sldId id="262" r:id="rId4"/>
    <p:sldId id="303" r:id="rId5"/>
    <p:sldId id="285" r:id="rId6"/>
    <p:sldId id="286" r:id="rId7"/>
    <p:sldId id="304" r:id="rId8"/>
  </p:sldIdLst>
  <p:sldSz cx="9144000" cy="5143500" type="screen16x9"/>
  <p:notesSz cx="6858000" cy="9144000"/>
  <p:embeddedFontLst>
    <p:embeddedFont>
      <p:font typeface="Commissioner" panose="020B0604020202020204" charset="0"/>
      <p:regular r:id="rId10"/>
      <p:bold r:id="rId11"/>
    </p:embeddedFont>
    <p:embeddedFont>
      <p:font typeface="Fondamento" panose="020B0604020202020204" charset="0"/>
      <p:regular r:id="rId12"/>
      <p: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99CFE4-B625-4E04-B212-6B4EEC3D9305}">
  <a:tblStyle styleId="{E299CFE4-B625-4E04-B212-6B4EEC3D93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6" d="100"/>
          <a:sy n="196" d="100"/>
        </p:scale>
        <p:origin x="7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7A8-4BC8-BAFF-0B8CB2D098D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767-4EC3-A1D3-98BC4EF5936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B414254-3D46-4EF4-A14B-9520E51D07D8}" type="PERCENTAGE">
                      <a:rPr lang="en-US" baseline="0">
                        <a:solidFill>
                          <a:schemeClr val="bg1"/>
                        </a:solidFill>
                      </a:rPr>
                      <a:pPr/>
                      <a:t>[ПРОЦЕНТ]</a:t>
                    </a:fld>
                    <a:endParaRPr lang="ru-R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7A8-4BC8-BAFF-0B8CB2D098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Кв. 1</c:v>
                </c:pt>
                <c:pt idx="1">
                  <c:v>Кв. 2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59</c:v>
                </c:pt>
                <c:pt idx="1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A8-4BC8-BAFF-0B8CB2D09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9" name="Google Shape;5849;g7b4d0d3b5d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0" name="Google Shape;5850;g7b4d0d3b5d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2" name="Google Shape;5872;gfba9b911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3" name="Google Shape;5873;gfba9b911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3" name="Google Shape;6383;gd7cfa11f14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4" name="Google Shape;6384;gd7cfa11f14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2" name="Google Shape;5872;gfba9b911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3" name="Google Shape;5873;gfba9b911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6647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" name="Google Shape;7567;gfbd057250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8" name="Google Shape;7568;gfbd057250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1" name="Google Shape;8001;gd979b00247_1_1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2" name="Google Shape;8002;gd979b00247_1_1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19925" y="1291938"/>
            <a:ext cx="7291200" cy="13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849350" y="3414438"/>
            <a:ext cx="54453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926550" y="2612550"/>
            <a:ext cx="72912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 b="1">
                <a:latin typeface="Fondamento"/>
                <a:ea typeface="Fondamento"/>
                <a:cs typeface="Fondamento"/>
                <a:sym typeface="Fondamen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3"/>
          </p:nvPr>
        </p:nvSpPr>
        <p:spPr>
          <a:xfrm>
            <a:off x="7688125" y="408875"/>
            <a:ext cx="8568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2"/>
                </a:solidFill>
                <a:latin typeface="Fondamento"/>
                <a:ea typeface="Fondamento"/>
                <a:cs typeface="Fondamento"/>
                <a:sym typeface="Fondamen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714208" y="355816"/>
            <a:ext cx="7715881" cy="314092"/>
            <a:chOff x="714181" y="414418"/>
            <a:chExt cx="7556440" cy="307601"/>
          </a:xfrm>
        </p:grpSpPr>
        <p:grpSp>
          <p:nvGrpSpPr>
            <p:cNvPr id="15" name="Google Shape;15;p2"/>
            <p:cNvGrpSpPr/>
            <p:nvPr/>
          </p:nvGrpSpPr>
          <p:grpSpPr>
            <a:xfrm>
              <a:off x="882905" y="536157"/>
              <a:ext cx="7163972" cy="64150"/>
              <a:chOff x="1299890" y="844622"/>
              <a:chExt cx="6544233" cy="64143"/>
            </a:xfrm>
          </p:grpSpPr>
          <p:grpSp>
            <p:nvGrpSpPr>
              <p:cNvPr id="16" name="Google Shape;16;p2"/>
              <p:cNvGrpSpPr/>
              <p:nvPr/>
            </p:nvGrpSpPr>
            <p:grpSpPr>
              <a:xfrm>
                <a:off x="4528885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17" name="Google Shape;17;p2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" name="Google Shape;50;p2"/>
              <p:cNvGrpSpPr/>
              <p:nvPr/>
            </p:nvGrpSpPr>
            <p:grpSpPr>
              <a:xfrm>
                <a:off x="1299890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51" name="Google Shape;51;p2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4" name="Google Shape;84;p2"/>
            <p:cNvGrpSpPr/>
            <p:nvPr/>
          </p:nvGrpSpPr>
          <p:grpSpPr>
            <a:xfrm>
              <a:off x="714181" y="414418"/>
              <a:ext cx="310295" cy="307601"/>
              <a:chOff x="1969331" y="802493"/>
              <a:chExt cx="310295" cy="307601"/>
            </a:xfrm>
          </p:grpSpPr>
          <p:sp>
            <p:nvSpPr>
              <p:cNvPr id="85" name="Google Shape;85;p2"/>
              <p:cNvSpPr/>
              <p:nvPr/>
            </p:nvSpPr>
            <p:spPr>
              <a:xfrm rot="10800000">
                <a:off x="2159912" y="1003137"/>
                <a:ext cx="201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" name="Google Shape;86;p2"/>
              <p:cNvGrpSpPr/>
              <p:nvPr/>
            </p:nvGrpSpPr>
            <p:grpSpPr>
              <a:xfrm>
                <a:off x="1969331" y="802493"/>
                <a:ext cx="310295" cy="307601"/>
                <a:chOff x="4037750" y="3523325"/>
                <a:chExt cx="108975" cy="108025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4037750" y="3570375"/>
                  <a:ext cx="59975" cy="6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2439" extrusionOk="0">
                      <a:moveTo>
                        <a:pt x="13" y="2426"/>
                      </a:moveTo>
                      <a:lnTo>
                        <a:pt x="0" y="2438"/>
                      </a:lnTo>
                      <a:lnTo>
                        <a:pt x="64" y="2438"/>
                      </a:lnTo>
                      <a:lnTo>
                        <a:pt x="13" y="2426"/>
                      </a:lnTo>
                      <a:close/>
                      <a:moveTo>
                        <a:pt x="1558" y="1"/>
                      </a:moveTo>
                      <a:cubicBezTo>
                        <a:pt x="1429" y="1"/>
                        <a:pt x="1299" y="24"/>
                        <a:pt x="1173" y="66"/>
                      </a:cubicBezTo>
                      <a:cubicBezTo>
                        <a:pt x="954" y="156"/>
                        <a:pt x="774" y="298"/>
                        <a:pt x="632" y="478"/>
                      </a:cubicBezTo>
                      <a:cubicBezTo>
                        <a:pt x="503" y="646"/>
                        <a:pt x="413" y="840"/>
                        <a:pt x="361" y="1046"/>
                      </a:cubicBezTo>
                      <a:cubicBezTo>
                        <a:pt x="348" y="1149"/>
                        <a:pt x="335" y="1239"/>
                        <a:pt x="335" y="1342"/>
                      </a:cubicBezTo>
                      <a:lnTo>
                        <a:pt x="335" y="1407"/>
                      </a:lnTo>
                      <a:lnTo>
                        <a:pt x="335" y="1446"/>
                      </a:lnTo>
                      <a:lnTo>
                        <a:pt x="335" y="1471"/>
                      </a:lnTo>
                      <a:cubicBezTo>
                        <a:pt x="348" y="1510"/>
                        <a:pt x="348" y="1562"/>
                        <a:pt x="348" y="1600"/>
                      </a:cubicBezTo>
                      <a:cubicBezTo>
                        <a:pt x="361" y="1742"/>
                        <a:pt x="361" y="1897"/>
                        <a:pt x="361" y="2039"/>
                      </a:cubicBezTo>
                      <a:cubicBezTo>
                        <a:pt x="361" y="2155"/>
                        <a:pt x="322" y="2258"/>
                        <a:pt x="271" y="2361"/>
                      </a:cubicBezTo>
                      <a:cubicBezTo>
                        <a:pt x="219" y="2413"/>
                        <a:pt x="155" y="2438"/>
                        <a:pt x="77" y="2438"/>
                      </a:cubicBezTo>
                      <a:lnTo>
                        <a:pt x="168" y="2438"/>
                      </a:lnTo>
                      <a:cubicBezTo>
                        <a:pt x="206" y="2426"/>
                        <a:pt x="258" y="2400"/>
                        <a:pt x="284" y="2374"/>
                      </a:cubicBezTo>
                      <a:cubicBezTo>
                        <a:pt x="361" y="2284"/>
                        <a:pt x="413" y="2168"/>
                        <a:pt x="426" y="2039"/>
                      </a:cubicBezTo>
                      <a:cubicBezTo>
                        <a:pt x="451" y="1884"/>
                        <a:pt x="451" y="1729"/>
                        <a:pt x="451" y="1587"/>
                      </a:cubicBezTo>
                      <a:lnTo>
                        <a:pt x="451" y="1394"/>
                      </a:lnTo>
                      <a:lnTo>
                        <a:pt x="451" y="1330"/>
                      </a:lnTo>
                      <a:cubicBezTo>
                        <a:pt x="464" y="1239"/>
                        <a:pt x="477" y="1149"/>
                        <a:pt x="490" y="1072"/>
                      </a:cubicBezTo>
                      <a:cubicBezTo>
                        <a:pt x="542" y="891"/>
                        <a:pt x="619" y="723"/>
                        <a:pt x="748" y="582"/>
                      </a:cubicBezTo>
                      <a:cubicBezTo>
                        <a:pt x="877" y="427"/>
                        <a:pt x="1044" y="311"/>
                        <a:pt x="1225" y="246"/>
                      </a:cubicBezTo>
                      <a:cubicBezTo>
                        <a:pt x="1322" y="208"/>
                        <a:pt x="1422" y="188"/>
                        <a:pt x="1520" y="188"/>
                      </a:cubicBezTo>
                      <a:cubicBezTo>
                        <a:pt x="1618" y="188"/>
                        <a:pt x="1715" y="208"/>
                        <a:pt x="1805" y="246"/>
                      </a:cubicBezTo>
                      <a:cubicBezTo>
                        <a:pt x="1896" y="272"/>
                        <a:pt x="1973" y="337"/>
                        <a:pt x="2037" y="401"/>
                      </a:cubicBezTo>
                      <a:cubicBezTo>
                        <a:pt x="2102" y="478"/>
                        <a:pt x="2141" y="556"/>
                        <a:pt x="2166" y="646"/>
                      </a:cubicBezTo>
                      <a:cubicBezTo>
                        <a:pt x="2218" y="827"/>
                        <a:pt x="2179" y="1020"/>
                        <a:pt x="2076" y="1175"/>
                      </a:cubicBezTo>
                      <a:cubicBezTo>
                        <a:pt x="2050" y="1201"/>
                        <a:pt x="2012" y="1239"/>
                        <a:pt x="1986" y="1265"/>
                      </a:cubicBezTo>
                      <a:lnTo>
                        <a:pt x="1973" y="1278"/>
                      </a:lnTo>
                      <a:lnTo>
                        <a:pt x="1934" y="1291"/>
                      </a:lnTo>
                      <a:cubicBezTo>
                        <a:pt x="1921" y="1304"/>
                        <a:pt x="1908" y="1317"/>
                        <a:pt x="1883" y="1317"/>
                      </a:cubicBezTo>
                      <a:cubicBezTo>
                        <a:pt x="1825" y="1346"/>
                        <a:pt x="1767" y="1360"/>
                        <a:pt x="1709" y="1360"/>
                      </a:cubicBezTo>
                      <a:cubicBezTo>
                        <a:pt x="1689" y="1360"/>
                        <a:pt x="1670" y="1359"/>
                        <a:pt x="1651" y="1355"/>
                      </a:cubicBezTo>
                      <a:cubicBezTo>
                        <a:pt x="1496" y="1317"/>
                        <a:pt x="1354" y="1213"/>
                        <a:pt x="1289" y="1072"/>
                      </a:cubicBezTo>
                      <a:cubicBezTo>
                        <a:pt x="1225" y="956"/>
                        <a:pt x="1251" y="801"/>
                        <a:pt x="1341" y="711"/>
                      </a:cubicBezTo>
                      <a:cubicBezTo>
                        <a:pt x="1354" y="698"/>
                        <a:pt x="1367" y="685"/>
                        <a:pt x="1380" y="672"/>
                      </a:cubicBezTo>
                      <a:lnTo>
                        <a:pt x="1393" y="659"/>
                      </a:lnTo>
                      <a:cubicBezTo>
                        <a:pt x="1406" y="659"/>
                        <a:pt x="1406" y="646"/>
                        <a:pt x="1406" y="646"/>
                      </a:cubicBezTo>
                      <a:cubicBezTo>
                        <a:pt x="1431" y="633"/>
                        <a:pt x="1457" y="620"/>
                        <a:pt x="1483" y="607"/>
                      </a:cubicBezTo>
                      <a:cubicBezTo>
                        <a:pt x="1498" y="604"/>
                        <a:pt x="1512" y="602"/>
                        <a:pt x="1526" y="602"/>
                      </a:cubicBezTo>
                      <a:cubicBezTo>
                        <a:pt x="1558" y="602"/>
                        <a:pt x="1588" y="611"/>
                        <a:pt x="1625" y="620"/>
                      </a:cubicBezTo>
                      <a:cubicBezTo>
                        <a:pt x="1663" y="646"/>
                        <a:pt x="1689" y="672"/>
                        <a:pt x="1702" y="711"/>
                      </a:cubicBezTo>
                      <a:cubicBezTo>
                        <a:pt x="1715" y="736"/>
                        <a:pt x="1728" y="762"/>
                        <a:pt x="1715" y="788"/>
                      </a:cubicBezTo>
                      <a:cubicBezTo>
                        <a:pt x="1715" y="814"/>
                        <a:pt x="1715" y="827"/>
                        <a:pt x="1702" y="852"/>
                      </a:cubicBezTo>
                      <a:cubicBezTo>
                        <a:pt x="1741" y="801"/>
                        <a:pt x="1754" y="749"/>
                        <a:pt x="1728" y="685"/>
                      </a:cubicBezTo>
                      <a:cubicBezTo>
                        <a:pt x="1715" y="646"/>
                        <a:pt x="1676" y="607"/>
                        <a:pt x="1638" y="582"/>
                      </a:cubicBezTo>
                      <a:cubicBezTo>
                        <a:pt x="1600" y="563"/>
                        <a:pt x="1562" y="551"/>
                        <a:pt x="1519" y="551"/>
                      </a:cubicBezTo>
                      <a:cubicBezTo>
                        <a:pt x="1504" y="551"/>
                        <a:pt x="1487" y="552"/>
                        <a:pt x="1470" y="556"/>
                      </a:cubicBezTo>
                      <a:cubicBezTo>
                        <a:pt x="1431" y="556"/>
                        <a:pt x="1406" y="569"/>
                        <a:pt x="1380" y="582"/>
                      </a:cubicBezTo>
                      <a:lnTo>
                        <a:pt x="1354" y="595"/>
                      </a:lnTo>
                      <a:lnTo>
                        <a:pt x="1328" y="607"/>
                      </a:lnTo>
                      <a:cubicBezTo>
                        <a:pt x="1315" y="620"/>
                        <a:pt x="1302" y="633"/>
                        <a:pt x="1289" y="646"/>
                      </a:cubicBezTo>
                      <a:cubicBezTo>
                        <a:pt x="1238" y="698"/>
                        <a:pt x="1186" y="775"/>
                        <a:pt x="1161" y="852"/>
                      </a:cubicBezTo>
                      <a:cubicBezTo>
                        <a:pt x="1148" y="930"/>
                        <a:pt x="1148" y="1033"/>
                        <a:pt x="1173" y="1110"/>
                      </a:cubicBezTo>
                      <a:cubicBezTo>
                        <a:pt x="1251" y="1304"/>
                        <a:pt x="1418" y="1446"/>
                        <a:pt x="1612" y="1497"/>
                      </a:cubicBezTo>
                      <a:cubicBezTo>
                        <a:pt x="1653" y="1506"/>
                        <a:pt x="1694" y="1511"/>
                        <a:pt x="1735" y="1511"/>
                      </a:cubicBezTo>
                      <a:cubicBezTo>
                        <a:pt x="1808" y="1511"/>
                        <a:pt x="1880" y="1496"/>
                        <a:pt x="1947" y="1471"/>
                      </a:cubicBezTo>
                      <a:cubicBezTo>
                        <a:pt x="1973" y="1458"/>
                        <a:pt x="2012" y="1446"/>
                        <a:pt x="2037" y="1433"/>
                      </a:cubicBezTo>
                      <a:lnTo>
                        <a:pt x="2063" y="1420"/>
                      </a:lnTo>
                      <a:lnTo>
                        <a:pt x="2076" y="1420"/>
                      </a:lnTo>
                      <a:lnTo>
                        <a:pt x="2089" y="1407"/>
                      </a:lnTo>
                      <a:cubicBezTo>
                        <a:pt x="2141" y="1368"/>
                        <a:pt x="2179" y="1330"/>
                        <a:pt x="2218" y="1278"/>
                      </a:cubicBezTo>
                      <a:cubicBezTo>
                        <a:pt x="2295" y="1188"/>
                        <a:pt x="2347" y="1072"/>
                        <a:pt x="2373" y="956"/>
                      </a:cubicBezTo>
                      <a:cubicBezTo>
                        <a:pt x="2398" y="840"/>
                        <a:pt x="2398" y="711"/>
                        <a:pt x="2360" y="595"/>
                      </a:cubicBezTo>
                      <a:cubicBezTo>
                        <a:pt x="2308" y="350"/>
                        <a:pt x="2128" y="143"/>
                        <a:pt x="1883" y="53"/>
                      </a:cubicBezTo>
                      <a:cubicBezTo>
                        <a:pt x="1776" y="17"/>
                        <a:pt x="1667" y="1"/>
                        <a:pt x="155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4046775" y="3579750"/>
                  <a:ext cx="15800" cy="3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1574" extrusionOk="0">
                      <a:moveTo>
                        <a:pt x="580" y="0"/>
                      </a:moveTo>
                      <a:lnTo>
                        <a:pt x="529" y="65"/>
                      </a:lnTo>
                      <a:lnTo>
                        <a:pt x="503" y="103"/>
                      </a:lnTo>
                      <a:lnTo>
                        <a:pt x="477" y="142"/>
                      </a:lnTo>
                      <a:cubicBezTo>
                        <a:pt x="477" y="155"/>
                        <a:pt x="464" y="181"/>
                        <a:pt x="451" y="194"/>
                      </a:cubicBezTo>
                      <a:lnTo>
                        <a:pt x="426" y="258"/>
                      </a:lnTo>
                      <a:cubicBezTo>
                        <a:pt x="413" y="310"/>
                        <a:pt x="400" y="361"/>
                        <a:pt x="400" y="413"/>
                      </a:cubicBezTo>
                      <a:cubicBezTo>
                        <a:pt x="387" y="465"/>
                        <a:pt x="387" y="516"/>
                        <a:pt x="387" y="568"/>
                      </a:cubicBezTo>
                      <a:cubicBezTo>
                        <a:pt x="387" y="632"/>
                        <a:pt x="387" y="684"/>
                        <a:pt x="400" y="748"/>
                      </a:cubicBezTo>
                      <a:lnTo>
                        <a:pt x="413" y="903"/>
                      </a:lnTo>
                      <a:cubicBezTo>
                        <a:pt x="426" y="955"/>
                        <a:pt x="426" y="1006"/>
                        <a:pt x="413" y="1058"/>
                      </a:cubicBezTo>
                      <a:cubicBezTo>
                        <a:pt x="413" y="1083"/>
                        <a:pt x="413" y="1109"/>
                        <a:pt x="400" y="1122"/>
                      </a:cubicBezTo>
                      <a:cubicBezTo>
                        <a:pt x="400" y="1148"/>
                        <a:pt x="387" y="1174"/>
                        <a:pt x="387" y="1200"/>
                      </a:cubicBezTo>
                      <a:cubicBezTo>
                        <a:pt x="361" y="1238"/>
                        <a:pt x="348" y="1277"/>
                        <a:pt x="322" y="1316"/>
                      </a:cubicBezTo>
                      <a:cubicBezTo>
                        <a:pt x="310" y="1328"/>
                        <a:pt x="297" y="1341"/>
                        <a:pt x="284" y="1367"/>
                      </a:cubicBezTo>
                      <a:cubicBezTo>
                        <a:pt x="271" y="1380"/>
                        <a:pt x="258" y="1393"/>
                        <a:pt x="232" y="1406"/>
                      </a:cubicBezTo>
                      <a:cubicBezTo>
                        <a:pt x="219" y="1419"/>
                        <a:pt x="206" y="1432"/>
                        <a:pt x="193" y="1445"/>
                      </a:cubicBezTo>
                      <a:cubicBezTo>
                        <a:pt x="181" y="1457"/>
                        <a:pt x="168" y="1470"/>
                        <a:pt x="155" y="1470"/>
                      </a:cubicBezTo>
                      <a:cubicBezTo>
                        <a:pt x="129" y="1496"/>
                        <a:pt x="103" y="1509"/>
                        <a:pt x="77" y="1522"/>
                      </a:cubicBezTo>
                      <a:lnTo>
                        <a:pt x="0" y="1573"/>
                      </a:lnTo>
                      <a:lnTo>
                        <a:pt x="103" y="1573"/>
                      </a:lnTo>
                      <a:cubicBezTo>
                        <a:pt x="129" y="1573"/>
                        <a:pt x="168" y="1573"/>
                        <a:pt x="193" y="1561"/>
                      </a:cubicBezTo>
                      <a:cubicBezTo>
                        <a:pt x="245" y="1548"/>
                        <a:pt x="284" y="1535"/>
                        <a:pt x="322" y="1522"/>
                      </a:cubicBezTo>
                      <a:cubicBezTo>
                        <a:pt x="361" y="1496"/>
                        <a:pt x="413" y="1457"/>
                        <a:pt x="451" y="1432"/>
                      </a:cubicBezTo>
                      <a:cubicBezTo>
                        <a:pt x="490" y="1380"/>
                        <a:pt x="529" y="1341"/>
                        <a:pt x="555" y="1277"/>
                      </a:cubicBezTo>
                      <a:cubicBezTo>
                        <a:pt x="593" y="1225"/>
                        <a:pt x="619" y="1161"/>
                        <a:pt x="619" y="1096"/>
                      </a:cubicBezTo>
                      <a:cubicBezTo>
                        <a:pt x="632" y="1032"/>
                        <a:pt x="632" y="967"/>
                        <a:pt x="619" y="903"/>
                      </a:cubicBezTo>
                      <a:cubicBezTo>
                        <a:pt x="619" y="838"/>
                        <a:pt x="606" y="774"/>
                        <a:pt x="593" y="722"/>
                      </a:cubicBezTo>
                      <a:cubicBezTo>
                        <a:pt x="593" y="671"/>
                        <a:pt x="593" y="619"/>
                        <a:pt x="567" y="568"/>
                      </a:cubicBezTo>
                      <a:cubicBezTo>
                        <a:pt x="555" y="516"/>
                        <a:pt x="555" y="465"/>
                        <a:pt x="555" y="413"/>
                      </a:cubicBezTo>
                      <a:lnTo>
                        <a:pt x="555" y="284"/>
                      </a:lnTo>
                      <a:lnTo>
                        <a:pt x="555" y="220"/>
                      </a:lnTo>
                      <a:lnTo>
                        <a:pt x="555" y="168"/>
                      </a:lnTo>
                      <a:cubicBezTo>
                        <a:pt x="555" y="142"/>
                        <a:pt x="567" y="103"/>
                        <a:pt x="567" y="78"/>
                      </a:cubicBezTo>
                      <a:cubicBezTo>
                        <a:pt x="580" y="26"/>
                        <a:pt x="580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4085125" y="3523325"/>
                  <a:ext cx="61600" cy="6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" h="2412" extrusionOk="0">
                      <a:moveTo>
                        <a:pt x="2425" y="1"/>
                      </a:moveTo>
                      <a:lnTo>
                        <a:pt x="2425" y="27"/>
                      </a:lnTo>
                      <a:cubicBezTo>
                        <a:pt x="2438" y="39"/>
                        <a:pt x="2438" y="52"/>
                        <a:pt x="2438" y="78"/>
                      </a:cubicBezTo>
                      <a:cubicBezTo>
                        <a:pt x="2438" y="117"/>
                        <a:pt x="2438" y="143"/>
                        <a:pt x="2438" y="181"/>
                      </a:cubicBezTo>
                      <a:cubicBezTo>
                        <a:pt x="2430" y="204"/>
                        <a:pt x="2423" y="226"/>
                        <a:pt x="2410" y="249"/>
                      </a:cubicBezTo>
                      <a:lnTo>
                        <a:pt x="2410" y="249"/>
                      </a:lnTo>
                      <a:cubicBezTo>
                        <a:pt x="2448" y="204"/>
                        <a:pt x="2463" y="151"/>
                        <a:pt x="2463" y="91"/>
                      </a:cubicBezTo>
                      <a:cubicBezTo>
                        <a:pt x="2463" y="78"/>
                        <a:pt x="2463" y="52"/>
                        <a:pt x="2463" y="39"/>
                      </a:cubicBezTo>
                      <a:lnTo>
                        <a:pt x="2425" y="1"/>
                      </a:lnTo>
                      <a:close/>
                      <a:moveTo>
                        <a:pt x="2410" y="249"/>
                      </a:moveTo>
                      <a:cubicBezTo>
                        <a:pt x="2400" y="261"/>
                        <a:pt x="2387" y="273"/>
                        <a:pt x="2373" y="284"/>
                      </a:cubicBezTo>
                      <a:cubicBezTo>
                        <a:pt x="2283" y="336"/>
                        <a:pt x="2180" y="375"/>
                        <a:pt x="2064" y="375"/>
                      </a:cubicBezTo>
                      <a:cubicBezTo>
                        <a:pt x="1922" y="375"/>
                        <a:pt x="1767" y="375"/>
                        <a:pt x="1625" y="362"/>
                      </a:cubicBezTo>
                      <a:lnTo>
                        <a:pt x="1496" y="349"/>
                      </a:lnTo>
                      <a:lnTo>
                        <a:pt x="1354" y="349"/>
                      </a:lnTo>
                      <a:cubicBezTo>
                        <a:pt x="1264" y="349"/>
                        <a:pt x="1161" y="362"/>
                        <a:pt x="1071" y="375"/>
                      </a:cubicBezTo>
                      <a:cubicBezTo>
                        <a:pt x="864" y="413"/>
                        <a:pt x="671" y="504"/>
                        <a:pt x="503" y="646"/>
                      </a:cubicBezTo>
                      <a:cubicBezTo>
                        <a:pt x="310" y="774"/>
                        <a:pt x="181" y="968"/>
                        <a:pt x="91" y="1187"/>
                      </a:cubicBezTo>
                      <a:cubicBezTo>
                        <a:pt x="13" y="1419"/>
                        <a:pt x="1" y="1664"/>
                        <a:pt x="78" y="1896"/>
                      </a:cubicBezTo>
                      <a:cubicBezTo>
                        <a:pt x="168" y="2141"/>
                        <a:pt x="374" y="2322"/>
                        <a:pt x="619" y="2386"/>
                      </a:cubicBezTo>
                      <a:cubicBezTo>
                        <a:pt x="680" y="2403"/>
                        <a:pt x="742" y="2411"/>
                        <a:pt x="804" y="2411"/>
                      </a:cubicBezTo>
                      <a:cubicBezTo>
                        <a:pt x="981" y="2411"/>
                        <a:pt x="1160" y="2346"/>
                        <a:pt x="1303" y="2232"/>
                      </a:cubicBezTo>
                      <a:cubicBezTo>
                        <a:pt x="1342" y="2193"/>
                        <a:pt x="1393" y="2154"/>
                        <a:pt x="1419" y="2115"/>
                      </a:cubicBezTo>
                      <a:lnTo>
                        <a:pt x="1432" y="2090"/>
                      </a:lnTo>
                      <a:lnTo>
                        <a:pt x="1458" y="2051"/>
                      </a:lnTo>
                      <a:cubicBezTo>
                        <a:pt x="1470" y="2025"/>
                        <a:pt x="1483" y="1999"/>
                        <a:pt x="1496" y="1974"/>
                      </a:cubicBezTo>
                      <a:cubicBezTo>
                        <a:pt x="1535" y="1858"/>
                        <a:pt x="1548" y="1742"/>
                        <a:pt x="1509" y="1638"/>
                      </a:cubicBezTo>
                      <a:cubicBezTo>
                        <a:pt x="1470" y="1432"/>
                        <a:pt x="1329" y="1277"/>
                        <a:pt x="1135" y="1200"/>
                      </a:cubicBezTo>
                      <a:cubicBezTo>
                        <a:pt x="1079" y="1184"/>
                        <a:pt x="1024" y="1173"/>
                        <a:pt x="968" y="1173"/>
                      </a:cubicBezTo>
                      <a:cubicBezTo>
                        <a:pt x="933" y="1173"/>
                        <a:pt x="899" y="1177"/>
                        <a:pt x="864" y="1187"/>
                      </a:cubicBezTo>
                      <a:cubicBezTo>
                        <a:pt x="787" y="1213"/>
                        <a:pt x="723" y="1252"/>
                        <a:pt x="671" y="1316"/>
                      </a:cubicBezTo>
                      <a:cubicBezTo>
                        <a:pt x="658" y="1329"/>
                        <a:pt x="645" y="1342"/>
                        <a:pt x="632" y="1355"/>
                      </a:cubicBezTo>
                      <a:lnTo>
                        <a:pt x="619" y="1381"/>
                      </a:lnTo>
                      <a:cubicBezTo>
                        <a:pt x="607" y="1381"/>
                        <a:pt x="607" y="1393"/>
                        <a:pt x="607" y="1393"/>
                      </a:cubicBezTo>
                      <a:cubicBezTo>
                        <a:pt x="594" y="1432"/>
                        <a:pt x="581" y="1458"/>
                        <a:pt x="568" y="1497"/>
                      </a:cubicBezTo>
                      <a:cubicBezTo>
                        <a:pt x="555" y="1548"/>
                        <a:pt x="568" y="1613"/>
                        <a:pt x="607" y="1664"/>
                      </a:cubicBezTo>
                      <a:cubicBezTo>
                        <a:pt x="632" y="1703"/>
                        <a:pt x="671" y="1729"/>
                        <a:pt x="710" y="1754"/>
                      </a:cubicBezTo>
                      <a:lnTo>
                        <a:pt x="813" y="1754"/>
                      </a:lnTo>
                      <a:cubicBezTo>
                        <a:pt x="826" y="1742"/>
                        <a:pt x="852" y="1729"/>
                        <a:pt x="864" y="1729"/>
                      </a:cubicBezTo>
                      <a:lnTo>
                        <a:pt x="877" y="1716"/>
                      </a:lnTo>
                      <a:lnTo>
                        <a:pt x="864" y="1716"/>
                      </a:lnTo>
                      <a:cubicBezTo>
                        <a:pt x="852" y="1716"/>
                        <a:pt x="826" y="1729"/>
                        <a:pt x="813" y="1729"/>
                      </a:cubicBezTo>
                      <a:cubicBezTo>
                        <a:pt x="774" y="1729"/>
                        <a:pt x="748" y="1729"/>
                        <a:pt x="723" y="1716"/>
                      </a:cubicBezTo>
                      <a:cubicBezTo>
                        <a:pt x="684" y="1703"/>
                        <a:pt x="658" y="1664"/>
                        <a:pt x="632" y="1638"/>
                      </a:cubicBezTo>
                      <a:cubicBezTo>
                        <a:pt x="619" y="1587"/>
                        <a:pt x="607" y="1535"/>
                        <a:pt x="619" y="1497"/>
                      </a:cubicBezTo>
                      <a:cubicBezTo>
                        <a:pt x="632" y="1471"/>
                        <a:pt x="645" y="1445"/>
                        <a:pt x="658" y="1419"/>
                      </a:cubicBezTo>
                      <a:lnTo>
                        <a:pt x="671" y="1406"/>
                      </a:lnTo>
                      <a:lnTo>
                        <a:pt x="684" y="1393"/>
                      </a:lnTo>
                      <a:cubicBezTo>
                        <a:pt x="697" y="1381"/>
                        <a:pt x="710" y="1368"/>
                        <a:pt x="723" y="1355"/>
                      </a:cubicBezTo>
                      <a:cubicBezTo>
                        <a:pt x="761" y="1316"/>
                        <a:pt x="826" y="1290"/>
                        <a:pt x="877" y="1277"/>
                      </a:cubicBezTo>
                      <a:cubicBezTo>
                        <a:pt x="906" y="1273"/>
                        <a:pt x="932" y="1270"/>
                        <a:pt x="958" y="1270"/>
                      </a:cubicBezTo>
                      <a:cubicBezTo>
                        <a:pt x="1002" y="1270"/>
                        <a:pt x="1043" y="1279"/>
                        <a:pt x="1084" y="1303"/>
                      </a:cubicBezTo>
                      <a:cubicBezTo>
                        <a:pt x="1225" y="1368"/>
                        <a:pt x="1329" y="1497"/>
                        <a:pt x="1354" y="1651"/>
                      </a:cubicBezTo>
                      <a:cubicBezTo>
                        <a:pt x="1367" y="1742"/>
                        <a:pt x="1367" y="1819"/>
                        <a:pt x="1329" y="1896"/>
                      </a:cubicBezTo>
                      <a:cubicBezTo>
                        <a:pt x="1316" y="1909"/>
                        <a:pt x="1303" y="1922"/>
                        <a:pt x="1303" y="1948"/>
                      </a:cubicBezTo>
                      <a:lnTo>
                        <a:pt x="1277" y="1974"/>
                      </a:lnTo>
                      <a:lnTo>
                        <a:pt x="1264" y="1987"/>
                      </a:lnTo>
                      <a:cubicBezTo>
                        <a:pt x="1238" y="2025"/>
                        <a:pt x="1213" y="2051"/>
                        <a:pt x="1174" y="2090"/>
                      </a:cubicBezTo>
                      <a:cubicBezTo>
                        <a:pt x="1065" y="2162"/>
                        <a:pt x="938" y="2203"/>
                        <a:pt x="813" y="2203"/>
                      </a:cubicBezTo>
                      <a:cubicBezTo>
                        <a:pt x="760" y="2203"/>
                        <a:pt x="708" y="2195"/>
                        <a:pt x="658" y="2180"/>
                      </a:cubicBezTo>
                      <a:cubicBezTo>
                        <a:pt x="555" y="2154"/>
                        <a:pt x="478" y="2115"/>
                        <a:pt x="413" y="2051"/>
                      </a:cubicBezTo>
                      <a:cubicBezTo>
                        <a:pt x="336" y="1987"/>
                        <a:pt x="284" y="1909"/>
                        <a:pt x="246" y="1819"/>
                      </a:cubicBezTo>
                      <a:cubicBezTo>
                        <a:pt x="181" y="1626"/>
                        <a:pt x="181" y="1419"/>
                        <a:pt x="246" y="1239"/>
                      </a:cubicBezTo>
                      <a:cubicBezTo>
                        <a:pt x="310" y="1045"/>
                        <a:pt x="426" y="891"/>
                        <a:pt x="581" y="762"/>
                      </a:cubicBezTo>
                      <a:cubicBezTo>
                        <a:pt x="723" y="633"/>
                        <a:pt x="890" y="555"/>
                        <a:pt x="1084" y="504"/>
                      </a:cubicBezTo>
                      <a:cubicBezTo>
                        <a:pt x="1161" y="478"/>
                        <a:pt x="1251" y="465"/>
                        <a:pt x="1342" y="465"/>
                      </a:cubicBezTo>
                      <a:lnTo>
                        <a:pt x="1599" y="465"/>
                      </a:lnTo>
                      <a:cubicBezTo>
                        <a:pt x="1741" y="465"/>
                        <a:pt x="1896" y="452"/>
                        <a:pt x="2051" y="439"/>
                      </a:cubicBezTo>
                      <a:cubicBezTo>
                        <a:pt x="2167" y="426"/>
                        <a:pt x="2283" y="375"/>
                        <a:pt x="2373" y="297"/>
                      </a:cubicBezTo>
                      <a:cubicBezTo>
                        <a:pt x="2389" y="281"/>
                        <a:pt x="2401" y="265"/>
                        <a:pt x="2410" y="2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4093175" y="3532675"/>
                  <a:ext cx="39350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" h="613" extrusionOk="0">
                      <a:moveTo>
                        <a:pt x="1574" y="1"/>
                      </a:moveTo>
                      <a:lnTo>
                        <a:pt x="1522" y="65"/>
                      </a:lnTo>
                      <a:cubicBezTo>
                        <a:pt x="1510" y="78"/>
                        <a:pt x="1497" y="104"/>
                        <a:pt x="1471" y="143"/>
                      </a:cubicBezTo>
                      <a:cubicBezTo>
                        <a:pt x="1471" y="155"/>
                        <a:pt x="1458" y="168"/>
                        <a:pt x="1445" y="181"/>
                      </a:cubicBezTo>
                      <a:cubicBezTo>
                        <a:pt x="1432" y="194"/>
                        <a:pt x="1419" y="207"/>
                        <a:pt x="1406" y="220"/>
                      </a:cubicBezTo>
                      <a:lnTo>
                        <a:pt x="1355" y="272"/>
                      </a:lnTo>
                      <a:cubicBezTo>
                        <a:pt x="1342" y="284"/>
                        <a:pt x="1329" y="297"/>
                        <a:pt x="1316" y="310"/>
                      </a:cubicBezTo>
                      <a:cubicBezTo>
                        <a:pt x="1277" y="336"/>
                        <a:pt x="1239" y="349"/>
                        <a:pt x="1187" y="375"/>
                      </a:cubicBezTo>
                      <a:cubicBezTo>
                        <a:pt x="1174" y="375"/>
                        <a:pt x="1148" y="388"/>
                        <a:pt x="1123" y="388"/>
                      </a:cubicBezTo>
                      <a:cubicBezTo>
                        <a:pt x="1097" y="388"/>
                        <a:pt x="1084" y="400"/>
                        <a:pt x="1058" y="400"/>
                      </a:cubicBezTo>
                      <a:lnTo>
                        <a:pt x="903" y="400"/>
                      </a:lnTo>
                      <a:lnTo>
                        <a:pt x="749" y="375"/>
                      </a:lnTo>
                      <a:lnTo>
                        <a:pt x="568" y="375"/>
                      </a:lnTo>
                      <a:cubicBezTo>
                        <a:pt x="551" y="370"/>
                        <a:pt x="534" y="369"/>
                        <a:pt x="517" y="369"/>
                      </a:cubicBezTo>
                      <a:cubicBezTo>
                        <a:pt x="482" y="369"/>
                        <a:pt x="448" y="375"/>
                        <a:pt x="414" y="375"/>
                      </a:cubicBezTo>
                      <a:cubicBezTo>
                        <a:pt x="362" y="388"/>
                        <a:pt x="310" y="400"/>
                        <a:pt x="259" y="413"/>
                      </a:cubicBezTo>
                      <a:lnTo>
                        <a:pt x="194" y="439"/>
                      </a:lnTo>
                      <a:cubicBezTo>
                        <a:pt x="181" y="452"/>
                        <a:pt x="156" y="465"/>
                        <a:pt x="143" y="465"/>
                      </a:cubicBezTo>
                      <a:lnTo>
                        <a:pt x="104" y="491"/>
                      </a:lnTo>
                      <a:cubicBezTo>
                        <a:pt x="91" y="504"/>
                        <a:pt x="78" y="504"/>
                        <a:pt x="65" y="517"/>
                      </a:cubicBezTo>
                      <a:cubicBezTo>
                        <a:pt x="40" y="529"/>
                        <a:pt x="14" y="555"/>
                        <a:pt x="1" y="568"/>
                      </a:cubicBezTo>
                      <a:lnTo>
                        <a:pt x="78" y="555"/>
                      </a:lnTo>
                      <a:cubicBezTo>
                        <a:pt x="104" y="542"/>
                        <a:pt x="143" y="542"/>
                        <a:pt x="169" y="542"/>
                      </a:cubicBezTo>
                      <a:lnTo>
                        <a:pt x="414" y="542"/>
                      </a:lnTo>
                      <a:cubicBezTo>
                        <a:pt x="465" y="542"/>
                        <a:pt x="504" y="555"/>
                        <a:pt x="568" y="555"/>
                      </a:cubicBezTo>
                      <a:cubicBezTo>
                        <a:pt x="620" y="568"/>
                        <a:pt x="671" y="568"/>
                        <a:pt x="723" y="581"/>
                      </a:cubicBezTo>
                      <a:cubicBezTo>
                        <a:pt x="787" y="594"/>
                        <a:pt x="839" y="607"/>
                        <a:pt x="903" y="607"/>
                      </a:cubicBezTo>
                      <a:cubicBezTo>
                        <a:pt x="925" y="611"/>
                        <a:pt x="946" y="613"/>
                        <a:pt x="968" y="613"/>
                      </a:cubicBezTo>
                      <a:cubicBezTo>
                        <a:pt x="1011" y="613"/>
                        <a:pt x="1054" y="607"/>
                        <a:pt x="1097" y="607"/>
                      </a:cubicBezTo>
                      <a:cubicBezTo>
                        <a:pt x="1226" y="581"/>
                        <a:pt x="1329" y="517"/>
                        <a:pt x="1419" y="426"/>
                      </a:cubicBezTo>
                      <a:cubicBezTo>
                        <a:pt x="1458" y="388"/>
                        <a:pt x="1484" y="349"/>
                        <a:pt x="1510" y="297"/>
                      </a:cubicBezTo>
                      <a:cubicBezTo>
                        <a:pt x="1535" y="259"/>
                        <a:pt x="1548" y="220"/>
                        <a:pt x="1561" y="181"/>
                      </a:cubicBezTo>
                      <a:cubicBezTo>
                        <a:pt x="1561" y="143"/>
                        <a:pt x="1574" y="117"/>
                        <a:pt x="1574" y="78"/>
                      </a:cubicBezTo>
                      <a:lnTo>
                        <a:pt x="1574" y="14"/>
                      </a:lnTo>
                      <a:lnTo>
                        <a:pt x="15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4074425" y="3588300"/>
                  <a:ext cx="7750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215" extrusionOk="0">
                      <a:moveTo>
                        <a:pt x="147" y="1"/>
                      </a:moveTo>
                      <a:cubicBezTo>
                        <a:pt x="66" y="1"/>
                        <a:pt x="0" y="92"/>
                        <a:pt x="42" y="174"/>
                      </a:cubicBezTo>
                      <a:cubicBezTo>
                        <a:pt x="59" y="203"/>
                        <a:pt x="83" y="214"/>
                        <a:pt x="108" y="214"/>
                      </a:cubicBezTo>
                      <a:cubicBezTo>
                        <a:pt x="199" y="214"/>
                        <a:pt x="310" y="70"/>
                        <a:pt x="209" y="19"/>
                      </a:cubicBezTo>
                      <a:cubicBezTo>
                        <a:pt x="189" y="6"/>
                        <a:pt x="168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>
                  <a:off x="4101900" y="3560575"/>
                  <a:ext cx="6450" cy="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213" extrusionOk="0">
                      <a:moveTo>
                        <a:pt x="156" y="1"/>
                      </a:moveTo>
                      <a:cubicBezTo>
                        <a:pt x="72" y="1"/>
                        <a:pt x="0" y="92"/>
                        <a:pt x="52" y="174"/>
                      </a:cubicBezTo>
                      <a:cubicBezTo>
                        <a:pt x="77" y="200"/>
                        <a:pt x="106" y="213"/>
                        <a:pt x="135" y="213"/>
                      </a:cubicBezTo>
                      <a:cubicBezTo>
                        <a:pt x="164" y="213"/>
                        <a:pt x="193" y="200"/>
                        <a:pt x="219" y="174"/>
                      </a:cubicBezTo>
                      <a:cubicBezTo>
                        <a:pt x="258" y="136"/>
                        <a:pt x="258" y="58"/>
                        <a:pt x="219" y="19"/>
                      </a:cubicBezTo>
                      <a:cubicBezTo>
                        <a:pt x="199" y="7"/>
                        <a:pt x="177" y="1"/>
                        <a:pt x="1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3" name="Google Shape;93;p2"/>
            <p:cNvGrpSpPr/>
            <p:nvPr/>
          </p:nvGrpSpPr>
          <p:grpSpPr>
            <a:xfrm flipH="1">
              <a:off x="7960325" y="414418"/>
              <a:ext cx="310295" cy="307601"/>
              <a:chOff x="1969331" y="802493"/>
              <a:chExt cx="310295" cy="307601"/>
            </a:xfrm>
          </p:grpSpPr>
          <p:sp>
            <p:nvSpPr>
              <p:cNvPr id="94" name="Google Shape;94;p2"/>
              <p:cNvSpPr/>
              <p:nvPr/>
            </p:nvSpPr>
            <p:spPr>
              <a:xfrm rot="10800000">
                <a:off x="2159912" y="1003137"/>
                <a:ext cx="201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5" name="Google Shape;95;p2"/>
              <p:cNvGrpSpPr/>
              <p:nvPr/>
            </p:nvGrpSpPr>
            <p:grpSpPr>
              <a:xfrm>
                <a:off x="1969331" y="802493"/>
                <a:ext cx="310295" cy="307601"/>
                <a:chOff x="4037750" y="3523325"/>
                <a:chExt cx="108975" cy="108025"/>
              </a:xfrm>
            </p:grpSpPr>
            <p:sp>
              <p:nvSpPr>
                <p:cNvPr id="96" name="Google Shape;96;p2"/>
                <p:cNvSpPr/>
                <p:nvPr/>
              </p:nvSpPr>
              <p:spPr>
                <a:xfrm>
                  <a:off x="4037750" y="3570375"/>
                  <a:ext cx="59975" cy="6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2439" extrusionOk="0">
                      <a:moveTo>
                        <a:pt x="13" y="2426"/>
                      </a:moveTo>
                      <a:lnTo>
                        <a:pt x="0" y="2438"/>
                      </a:lnTo>
                      <a:lnTo>
                        <a:pt x="64" y="2438"/>
                      </a:lnTo>
                      <a:lnTo>
                        <a:pt x="13" y="2426"/>
                      </a:lnTo>
                      <a:close/>
                      <a:moveTo>
                        <a:pt x="1558" y="1"/>
                      </a:moveTo>
                      <a:cubicBezTo>
                        <a:pt x="1429" y="1"/>
                        <a:pt x="1299" y="24"/>
                        <a:pt x="1173" y="66"/>
                      </a:cubicBezTo>
                      <a:cubicBezTo>
                        <a:pt x="954" y="156"/>
                        <a:pt x="774" y="298"/>
                        <a:pt x="632" y="478"/>
                      </a:cubicBezTo>
                      <a:cubicBezTo>
                        <a:pt x="503" y="646"/>
                        <a:pt x="413" y="840"/>
                        <a:pt x="361" y="1046"/>
                      </a:cubicBezTo>
                      <a:cubicBezTo>
                        <a:pt x="348" y="1149"/>
                        <a:pt x="335" y="1239"/>
                        <a:pt x="335" y="1342"/>
                      </a:cubicBezTo>
                      <a:lnTo>
                        <a:pt x="335" y="1407"/>
                      </a:lnTo>
                      <a:lnTo>
                        <a:pt x="335" y="1446"/>
                      </a:lnTo>
                      <a:lnTo>
                        <a:pt x="335" y="1471"/>
                      </a:lnTo>
                      <a:cubicBezTo>
                        <a:pt x="348" y="1510"/>
                        <a:pt x="348" y="1562"/>
                        <a:pt x="348" y="1600"/>
                      </a:cubicBezTo>
                      <a:cubicBezTo>
                        <a:pt x="361" y="1742"/>
                        <a:pt x="361" y="1897"/>
                        <a:pt x="361" y="2039"/>
                      </a:cubicBezTo>
                      <a:cubicBezTo>
                        <a:pt x="361" y="2155"/>
                        <a:pt x="322" y="2258"/>
                        <a:pt x="271" y="2361"/>
                      </a:cubicBezTo>
                      <a:cubicBezTo>
                        <a:pt x="219" y="2413"/>
                        <a:pt x="155" y="2438"/>
                        <a:pt x="77" y="2438"/>
                      </a:cubicBezTo>
                      <a:lnTo>
                        <a:pt x="168" y="2438"/>
                      </a:lnTo>
                      <a:cubicBezTo>
                        <a:pt x="206" y="2426"/>
                        <a:pt x="258" y="2400"/>
                        <a:pt x="284" y="2374"/>
                      </a:cubicBezTo>
                      <a:cubicBezTo>
                        <a:pt x="361" y="2284"/>
                        <a:pt x="413" y="2168"/>
                        <a:pt x="426" y="2039"/>
                      </a:cubicBezTo>
                      <a:cubicBezTo>
                        <a:pt x="451" y="1884"/>
                        <a:pt x="451" y="1729"/>
                        <a:pt x="451" y="1587"/>
                      </a:cubicBezTo>
                      <a:lnTo>
                        <a:pt x="451" y="1394"/>
                      </a:lnTo>
                      <a:lnTo>
                        <a:pt x="451" y="1330"/>
                      </a:lnTo>
                      <a:cubicBezTo>
                        <a:pt x="464" y="1239"/>
                        <a:pt x="477" y="1149"/>
                        <a:pt x="490" y="1072"/>
                      </a:cubicBezTo>
                      <a:cubicBezTo>
                        <a:pt x="542" y="891"/>
                        <a:pt x="619" y="723"/>
                        <a:pt x="748" y="582"/>
                      </a:cubicBezTo>
                      <a:cubicBezTo>
                        <a:pt x="877" y="427"/>
                        <a:pt x="1044" y="311"/>
                        <a:pt x="1225" y="246"/>
                      </a:cubicBezTo>
                      <a:cubicBezTo>
                        <a:pt x="1322" y="208"/>
                        <a:pt x="1422" y="188"/>
                        <a:pt x="1520" y="188"/>
                      </a:cubicBezTo>
                      <a:cubicBezTo>
                        <a:pt x="1618" y="188"/>
                        <a:pt x="1715" y="208"/>
                        <a:pt x="1805" y="246"/>
                      </a:cubicBezTo>
                      <a:cubicBezTo>
                        <a:pt x="1896" y="272"/>
                        <a:pt x="1973" y="337"/>
                        <a:pt x="2037" y="401"/>
                      </a:cubicBezTo>
                      <a:cubicBezTo>
                        <a:pt x="2102" y="478"/>
                        <a:pt x="2141" y="556"/>
                        <a:pt x="2166" y="646"/>
                      </a:cubicBezTo>
                      <a:cubicBezTo>
                        <a:pt x="2218" y="827"/>
                        <a:pt x="2179" y="1020"/>
                        <a:pt x="2076" y="1175"/>
                      </a:cubicBezTo>
                      <a:cubicBezTo>
                        <a:pt x="2050" y="1201"/>
                        <a:pt x="2012" y="1239"/>
                        <a:pt x="1986" y="1265"/>
                      </a:cubicBezTo>
                      <a:lnTo>
                        <a:pt x="1973" y="1278"/>
                      </a:lnTo>
                      <a:lnTo>
                        <a:pt x="1934" y="1291"/>
                      </a:lnTo>
                      <a:cubicBezTo>
                        <a:pt x="1921" y="1304"/>
                        <a:pt x="1908" y="1317"/>
                        <a:pt x="1883" y="1317"/>
                      </a:cubicBezTo>
                      <a:cubicBezTo>
                        <a:pt x="1825" y="1346"/>
                        <a:pt x="1767" y="1360"/>
                        <a:pt x="1709" y="1360"/>
                      </a:cubicBezTo>
                      <a:cubicBezTo>
                        <a:pt x="1689" y="1360"/>
                        <a:pt x="1670" y="1359"/>
                        <a:pt x="1651" y="1355"/>
                      </a:cubicBezTo>
                      <a:cubicBezTo>
                        <a:pt x="1496" y="1317"/>
                        <a:pt x="1354" y="1213"/>
                        <a:pt x="1289" y="1072"/>
                      </a:cubicBezTo>
                      <a:cubicBezTo>
                        <a:pt x="1225" y="956"/>
                        <a:pt x="1251" y="801"/>
                        <a:pt x="1341" y="711"/>
                      </a:cubicBezTo>
                      <a:cubicBezTo>
                        <a:pt x="1354" y="698"/>
                        <a:pt x="1367" y="685"/>
                        <a:pt x="1380" y="672"/>
                      </a:cubicBezTo>
                      <a:lnTo>
                        <a:pt x="1393" y="659"/>
                      </a:lnTo>
                      <a:cubicBezTo>
                        <a:pt x="1406" y="659"/>
                        <a:pt x="1406" y="646"/>
                        <a:pt x="1406" y="646"/>
                      </a:cubicBezTo>
                      <a:cubicBezTo>
                        <a:pt x="1431" y="633"/>
                        <a:pt x="1457" y="620"/>
                        <a:pt x="1483" y="607"/>
                      </a:cubicBezTo>
                      <a:cubicBezTo>
                        <a:pt x="1498" y="604"/>
                        <a:pt x="1512" y="602"/>
                        <a:pt x="1526" y="602"/>
                      </a:cubicBezTo>
                      <a:cubicBezTo>
                        <a:pt x="1558" y="602"/>
                        <a:pt x="1588" y="611"/>
                        <a:pt x="1625" y="620"/>
                      </a:cubicBezTo>
                      <a:cubicBezTo>
                        <a:pt x="1663" y="646"/>
                        <a:pt x="1689" y="672"/>
                        <a:pt x="1702" y="711"/>
                      </a:cubicBezTo>
                      <a:cubicBezTo>
                        <a:pt x="1715" y="736"/>
                        <a:pt x="1728" y="762"/>
                        <a:pt x="1715" y="788"/>
                      </a:cubicBezTo>
                      <a:cubicBezTo>
                        <a:pt x="1715" y="814"/>
                        <a:pt x="1715" y="827"/>
                        <a:pt x="1702" y="852"/>
                      </a:cubicBezTo>
                      <a:cubicBezTo>
                        <a:pt x="1741" y="801"/>
                        <a:pt x="1754" y="749"/>
                        <a:pt x="1728" y="685"/>
                      </a:cubicBezTo>
                      <a:cubicBezTo>
                        <a:pt x="1715" y="646"/>
                        <a:pt x="1676" y="607"/>
                        <a:pt x="1638" y="582"/>
                      </a:cubicBezTo>
                      <a:cubicBezTo>
                        <a:pt x="1600" y="563"/>
                        <a:pt x="1562" y="551"/>
                        <a:pt x="1519" y="551"/>
                      </a:cubicBezTo>
                      <a:cubicBezTo>
                        <a:pt x="1504" y="551"/>
                        <a:pt x="1487" y="552"/>
                        <a:pt x="1470" y="556"/>
                      </a:cubicBezTo>
                      <a:cubicBezTo>
                        <a:pt x="1431" y="556"/>
                        <a:pt x="1406" y="569"/>
                        <a:pt x="1380" y="582"/>
                      </a:cubicBezTo>
                      <a:lnTo>
                        <a:pt x="1354" y="595"/>
                      </a:lnTo>
                      <a:lnTo>
                        <a:pt x="1328" y="607"/>
                      </a:lnTo>
                      <a:cubicBezTo>
                        <a:pt x="1315" y="620"/>
                        <a:pt x="1302" y="633"/>
                        <a:pt x="1289" y="646"/>
                      </a:cubicBezTo>
                      <a:cubicBezTo>
                        <a:pt x="1238" y="698"/>
                        <a:pt x="1186" y="775"/>
                        <a:pt x="1161" y="852"/>
                      </a:cubicBezTo>
                      <a:cubicBezTo>
                        <a:pt x="1148" y="930"/>
                        <a:pt x="1148" y="1033"/>
                        <a:pt x="1173" y="1110"/>
                      </a:cubicBezTo>
                      <a:cubicBezTo>
                        <a:pt x="1251" y="1304"/>
                        <a:pt x="1418" y="1446"/>
                        <a:pt x="1612" y="1497"/>
                      </a:cubicBezTo>
                      <a:cubicBezTo>
                        <a:pt x="1653" y="1506"/>
                        <a:pt x="1694" y="1511"/>
                        <a:pt x="1735" y="1511"/>
                      </a:cubicBezTo>
                      <a:cubicBezTo>
                        <a:pt x="1808" y="1511"/>
                        <a:pt x="1880" y="1496"/>
                        <a:pt x="1947" y="1471"/>
                      </a:cubicBezTo>
                      <a:cubicBezTo>
                        <a:pt x="1973" y="1458"/>
                        <a:pt x="2012" y="1446"/>
                        <a:pt x="2037" y="1433"/>
                      </a:cubicBezTo>
                      <a:lnTo>
                        <a:pt x="2063" y="1420"/>
                      </a:lnTo>
                      <a:lnTo>
                        <a:pt x="2076" y="1420"/>
                      </a:lnTo>
                      <a:lnTo>
                        <a:pt x="2089" y="1407"/>
                      </a:lnTo>
                      <a:cubicBezTo>
                        <a:pt x="2141" y="1368"/>
                        <a:pt x="2179" y="1330"/>
                        <a:pt x="2218" y="1278"/>
                      </a:cubicBezTo>
                      <a:cubicBezTo>
                        <a:pt x="2295" y="1188"/>
                        <a:pt x="2347" y="1072"/>
                        <a:pt x="2373" y="956"/>
                      </a:cubicBezTo>
                      <a:cubicBezTo>
                        <a:pt x="2398" y="840"/>
                        <a:pt x="2398" y="711"/>
                        <a:pt x="2360" y="595"/>
                      </a:cubicBezTo>
                      <a:cubicBezTo>
                        <a:pt x="2308" y="350"/>
                        <a:pt x="2128" y="143"/>
                        <a:pt x="1883" y="53"/>
                      </a:cubicBezTo>
                      <a:cubicBezTo>
                        <a:pt x="1776" y="17"/>
                        <a:pt x="1667" y="1"/>
                        <a:pt x="155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4046775" y="3579750"/>
                  <a:ext cx="15800" cy="3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1574" extrusionOk="0">
                      <a:moveTo>
                        <a:pt x="580" y="0"/>
                      </a:moveTo>
                      <a:lnTo>
                        <a:pt x="529" y="65"/>
                      </a:lnTo>
                      <a:lnTo>
                        <a:pt x="503" y="103"/>
                      </a:lnTo>
                      <a:lnTo>
                        <a:pt x="477" y="142"/>
                      </a:lnTo>
                      <a:cubicBezTo>
                        <a:pt x="477" y="155"/>
                        <a:pt x="464" y="181"/>
                        <a:pt x="451" y="194"/>
                      </a:cubicBezTo>
                      <a:lnTo>
                        <a:pt x="426" y="258"/>
                      </a:lnTo>
                      <a:cubicBezTo>
                        <a:pt x="413" y="310"/>
                        <a:pt x="400" y="361"/>
                        <a:pt x="400" y="413"/>
                      </a:cubicBezTo>
                      <a:cubicBezTo>
                        <a:pt x="387" y="465"/>
                        <a:pt x="387" y="516"/>
                        <a:pt x="387" y="568"/>
                      </a:cubicBezTo>
                      <a:cubicBezTo>
                        <a:pt x="387" y="632"/>
                        <a:pt x="387" y="684"/>
                        <a:pt x="400" y="748"/>
                      </a:cubicBezTo>
                      <a:lnTo>
                        <a:pt x="413" y="903"/>
                      </a:lnTo>
                      <a:cubicBezTo>
                        <a:pt x="426" y="955"/>
                        <a:pt x="426" y="1006"/>
                        <a:pt x="413" y="1058"/>
                      </a:cubicBezTo>
                      <a:cubicBezTo>
                        <a:pt x="413" y="1083"/>
                        <a:pt x="413" y="1109"/>
                        <a:pt x="400" y="1122"/>
                      </a:cubicBezTo>
                      <a:cubicBezTo>
                        <a:pt x="400" y="1148"/>
                        <a:pt x="387" y="1174"/>
                        <a:pt x="387" y="1200"/>
                      </a:cubicBezTo>
                      <a:cubicBezTo>
                        <a:pt x="361" y="1238"/>
                        <a:pt x="348" y="1277"/>
                        <a:pt x="322" y="1316"/>
                      </a:cubicBezTo>
                      <a:cubicBezTo>
                        <a:pt x="310" y="1328"/>
                        <a:pt x="297" y="1341"/>
                        <a:pt x="284" y="1367"/>
                      </a:cubicBezTo>
                      <a:cubicBezTo>
                        <a:pt x="271" y="1380"/>
                        <a:pt x="258" y="1393"/>
                        <a:pt x="232" y="1406"/>
                      </a:cubicBezTo>
                      <a:cubicBezTo>
                        <a:pt x="219" y="1419"/>
                        <a:pt x="206" y="1432"/>
                        <a:pt x="193" y="1445"/>
                      </a:cubicBezTo>
                      <a:cubicBezTo>
                        <a:pt x="181" y="1457"/>
                        <a:pt x="168" y="1470"/>
                        <a:pt x="155" y="1470"/>
                      </a:cubicBezTo>
                      <a:cubicBezTo>
                        <a:pt x="129" y="1496"/>
                        <a:pt x="103" y="1509"/>
                        <a:pt x="77" y="1522"/>
                      </a:cubicBezTo>
                      <a:lnTo>
                        <a:pt x="0" y="1573"/>
                      </a:lnTo>
                      <a:lnTo>
                        <a:pt x="103" y="1573"/>
                      </a:lnTo>
                      <a:cubicBezTo>
                        <a:pt x="129" y="1573"/>
                        <a:pt x="168" y="1573"/>
                        <a:pt x="193" y="1561"/>
                      </a:cubicBezTo>
                      <a:cubicBezTo>
                        <a:pt x="245" y="1548"/>
                        <a:pt x="284" y="1535"/>
                        <a:pt x="322" y="1522"/>
                      </a:cubicBezTo>
                      <a:cubicBezTo>
                        <a:pt x="361" y="1496"/>
                        <a:pt x="413" y="1457"/>
                        <a:pt x="451" y="1432"/>
                      </a:cubicBezTo>
                      <a:cubicBezTo>
                        <a:pt x="490" y="1380"/>
                        <a:pt x="529" y="1341"/>
                        <a:pt x="555" y="1277"/>
                      </a:cubicBezTo>
                      <a:cubicBezTo>
                        <a:pt x="593" y="1225"/>
                        <a:pt x="619" y="1161"/>
                        <a:pt x="619" y="1096"/>
                      </a:cubicBezTo>
                      <a:cubicBezTo>
                        <a:pt x="632" y="1032"/>
                        <a:pt x="632" y="967"/>
                        <a:pt x="619" y="903"/>
                      </a:cubicBezTo>
                      <a:cubicBezTo>
                        <a:pt x="619" y="838"/>
                        <a:pt x="606" y="774"/>
                        <a:pt x="593" y="722"/>
                      </a:cubicBezTo>
                      <a:cubicBezTo>
                        <a:pt x="593" y="671"/>
                        <a:pt x="593" y="619"/>
                        <a:pt x="567" y="568"/>
                      </a:cubicBezTo>
                      <a:cubicBezTo>
                        <a:pt x="555" y="516"/>
                        <a:pt x="555" y="465"/>
                        <a:pt x="555" y="413"/>
                      </a:cubicBezTo>
                      <a:lnTo>
                        <a:pt x="555" y="284"/>
                      </a:lnTo>
                      <a:lnTo>
                        <a:pt x="555" y="220"/>
                      </a:lnTo>
                      <a:lnTo>
                        <a:pt x="555" y="168"/>
                      </a:lnTo>
                      <a:cubicBezTo>
                        <a:pt x="555" y="142"/>
                        <a:pt x="567" y="103"/>
                        <a:pt x="567" y="78"/>
                      </a:cubicBezTo>
                      <a:cubicBezTo>
                        <a:pt x="580" y="26"/>
                        <a:pt x="580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4085125" y="3523325"/>
                  <a:ext cx="61600" cy="6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" h="2412" extrusionOk="0">
                      <a:moveTo>
                        <a:pt x="2425" y="1"/>
                      </a:moveTo>
                      <a:lnTo>
                        <a:pt x="2425" y="27"/>
                      </a:lnTo>
                      <a:cubicBezTo>
                        <a:pt x="2438" y="39"/>
                        <a:pt x="2438" y="52"/>
                        <a:pt x="2438" y="78"/>
                      </a:cubicBezTo>
                      <a:cubicBezTo>
                        <a:pt x="2438" y="117"/>
                        <a:pt x="2438" y="143"/>
                        <a:pt x="2438" y="181"/>
                      </a:cubicBezTo>
                      <a:cubicBezTo>
                        <a:pt x="2430" y="204"/>
                        <a:pt x="2423" y="226"/>
                        <a:pt x="2410" y="249"/>
                      </a:cubicBezTo>
                      <a:lnTo>
                        <a:pt x="2410" y="249"/>
                      </a:lnTo>
                      <a:cubicBezTo>
                        <a:pt x="2448" y="204"/>
                        <a:pt x="2463" y="151"/>
                        <a:pt x="2463" y="91"/>
                      </a:cubicBezTo>
                      <a:cubicBezTo>
                        <a:pt x="2463" y="78"/>
                        <a:pt x="2463" y="52"/>
                        <a:pt x="2463" y="39"/>
                      </a:cubicBezTo>
                      <a:lnTo>
                        <a:pt x="2425" y="1"/>
                      </a:lnTo>
                      <a:close/>
                      <a:moveTo>
                        <a:pt x="2410" y="249"/>
                      </a:moveTo>
                      <a:cubicBezTo>
                        <a:pt x="2400" y="261"/>
                        <a:pt x="2387" y="273"/>
                        <a:pt x="2373" y="284"/>
                      </a:cubicBezTo>
                      <a:cubicBezTo>
                        <a:pt x="2283" y="336"/>
                        <a:pt x="2180" y="375"/>
                        <a:pt x="2064" y="375"/>
                      </a:cubicBezTo>
                      <a:cubicBezTo>
                        <a:pt x="1922" y="375"/>
                        <a:pt x="1767" y="375"/>
                        <a:pt x="1625" y="362"/>
                      </a:cubicBezTo>
                      <a:lnTo>
                        <a:pt x="1496" y="349"/>
                      </a:lnTo>
                      <a:lnTo>
                        <a:pt x="1354" y="349"/>
                      </a:lnTo>
                      <a:cubicBezTo>
                        <a:pt x="1264" y="349"/>
                        <a:pt x="1161" y="362"/>
                        <a:pt x="1071" y="375"/>
                      </a:cubicBezTo>
                      <a:cubicBezTo>
                        <a:pt x="864" y="413"/>
                        <a:pt x="671" y="504"/>
                        <a:pt x="503" y="646"/>
                      </a:cubicBezTo>
                      <a:cubicBezTo>
                        <a:pt x="310" y="774"/>
                        <a:pt x="181" y="968"/>
                        <a:pt x="91" y="1187"/>
                      </a:cubicBezTo>
                      <a:cubicBezTo>
                        <a:pt x="13" y="1419"/>
                        <a:pt x="1" y="1664"/>
                        <a:pt x="78" y="1896"/>
                      </a:cubicBezTo>
                      <a:cubicBezTo>
                        <a:pt x="168" y="2141"/>
                        <a:pt x="374" y="2322"/>
                        <a:pt x="619" y="2386"/>
                      </a:cubicBezTo>
                      <a:cubicBezTo>
                        <a:pt x="680" y="2403"/>
                        <a:pt x="742" y="2411"/>
                        <a:pt x="804" y="2411"/>
                      </a:cubicBezTo>
                      <a:cubicBezTo>
                        <a:pt x="981" y="2411"/>
                        <a:pt x="1160" y="2346"/>
                        <a:pt x="1303" y="2232"/>
                      </a:cubicBezTo>
                      <a:cubicBezTo>
                        <a:pt x="1342" y="2193"/>
                        <a:pt x="1393" y="2154"/>
                        <a:pt x="1419" y="2115"/>
                      </a:cubicBezTo>
                      <a:lnTo>
                        <a:pt x="1432" y="2090"/>
                      </a:lnTo>
                      <a:lnTo>
                        <a:pt x="1458" y="2051"/>
                      </a:lnTo>
                      <a:cubicBezTo>
                        <a:pt x="1470" y="2025"/>
                        <a:pt x="1483" y="1999"/>
                        <a:pt x="1496" y="1974"/>
                      </a:cubicBezTo>
                      <a:cubicBezTo>
                        <a:pt x="1535" y="1858"/>
                        <a:pt x="1548" y="1742"/>
                        <a:pt x="1509" y="1638"/>
                      </a:cubicBezTo>
                      <a:cubicBezTo>
                        <a:pt x="1470" y="1432"/>
                        <a:pt x="1329" y="1277"/>
                        <a:pt x="1135" y="1200"/>
                      </a:cubicBezTo>
                      <a:cubicBezTo>
                        <a:pt x="1079" y="1184"/>
                        <a:pt x="1024" y="1173"/>
                        <a:pt x="968" y="1173"/>
                      </a:cubicBezTo>
                      <a:cubicBezTo>
                        <a:pt x="933" y="1173"/>
                        <a:pt x="899" y="1177"/>
                        <a:pt x="864" y="1187"/>
                      </a:cubicBezTo>
                      <a:cubicBezTo>
                        <a:pt x="787" y="1213"/>
                        <a:pt x="723" y="1252"/>
                        <a:pt x="671" y="1316"/>
                      </a:cubicBezTo>
                      <a:cubicBezTo>
                        <a:pt x="658" y="1329"/>
                        <a:pt x="645" y="1342"/>
                        <a:pt x="632" y="1355"/>
                      </a:cubicBezTo>
                      <a:lnTo>
                        <a:pt x="619" y="1381"/>
                      </a:lnTo>
                      <a:cubicBezTo>
                        <a:pt x="607" y="1381"/>
                        <a:pt x="607" y="1393"/>
                        <a:pt x="607" y="1393"/>
                      </a:cubicBezTo>
                      <a:cubicBezTo>
                        <a:pt x="594" y="1432"/>
                        <a:pt x="581" y="1458"/>
                        <a:pt x="568" y="1497"/>
                      </a:cubicBezTo>
                      <a:cubicBezTo>
                        <a:pt x="555" y="1548"/>
                        <a:pt x="568" y="1613"/>
                        <a:pt x="607" y="1664"/>
                      </a:cubicBezTo>
                      <a:cubicBezTo>
                        <a:pt x="632" y="1703"/>
                        <a:pt x="671" y="1729"/>
                        <a:pt x="710" y="1754"/>
                      </a:cubicBezTo>
                      <a:lnTo>
                        <a:pt x="813" y="1754"/>
                      </a:lnTo>
                      <a:cubicBezTo>
                        <a:pt x="826" y="1742"/>
                        <a:pt x="852" y="1729"/>
                        <a:pt x="864" y="1729"/>
                      </a:cubicBezTo>
                      <a:lnTo>
                        <a:pt x="877" y="1716"/>
                      </a:lnTo>
                      <a:lnTo>
                        <a:pt x="864" y="1716"/>
                      </a:lnTo>
                      <a:cubicBezTo>
                        <a:pt x="852" y="1716"/>
                        <a:pt x="826" y="1729"/>
                        <a:pt x="813" y="1729"/>
                      </a:cubicBezTo>
                      <a:cubicBezTo>
                        <a:pt x="774" y="1729"/>
                        <a:pt x="748" y="1729"/>
                        <a:pt x="723" y="1716"/>
                      </a:cubicBezTo>
                      <a:cubicBezTo>
                        <a:pt x="684" y="1703"/>
                        <a:pt x="658" y="1664"/>
                        <a:pt x="632" y="1638"/>
                      </a:cubicBezTo>
                      <a:cubicBezTo>
                        <a:pt x="619" y="1587"/>
                        <a:pt x="607" y="1535"/>
                        <a:pt x="619" y="1497"/>
                      </a:cubicBezTo>
                      <a:cubicBezTo>
                        <a:pt x="632" y="1471"/>
                        <a:pt x="645" y="1445"/>
                        <a:pt x="658" y="1419"/>
                      </a:cubicBezTo>
                      <a:lnTo>
                        <a:pt x="671" y="1406"/>
                      </a:lnTo>
                      <a:lnTo>
                        <a:pt x="684" y="1393"/>
                      </a:lnTo>
                      <a:cubicBezTo>
                        <a:pt x="697" y="1381"/>
                        <a:pt x="710" y="1368"/>
                        <a:pt x="723" y="1355"/>
                      </a:cubicBezTo>
                      <a:cubicBezTo>
                        <a:pt x="761" y="1316"/>
                        <a:pt x="826" y="1290"/>
                        <a:pt x="877" y="1277"/>
                      </a:cubicBezTo>
                      <a:cubicBezTo>
                        <a:pt x="906" y="1273"/>
                        <a:pt x="932" y="1270"/>
                        <a:pt x="958" y="1270"/>
                      </a:cubicBezTo>
                      <a:cubicBezTo>
                        <a:pt x="1002" y="1270"/>
                        <a:pt x="1043" y="1279"/>
                        <a:pt x="1084" y="1303"/>
                      </a:cubicBezTo>
                      <a:cubicBezTo>
                        <a:pt x="1225" y="1368"/>
                        <a:pt x="1329" y="1497"/>
                        <a:pt x="1354" y="1651"/>
                      </a:cubicBezTo>
                      <a:cubicBezTo>
                        <a:pt x="1367" y="1742"/>
                        <a:pt x="1367" y="1819"/>
                        <a:pt x="1329" y="1896"/>
                      </a:cubicBezTo>
                      <a:cubicBezTo>
                        <a:pt x="1316" y="1909"/>
                        <a:pt x="1303" y="1922"/>
                        <a:pt x="1303" y="1948"/>
                      </a:cubicBezTo>
                      <a:lnTo>
                        <a:pt x="1277" y="1974"/>
                      </a:lnTo>
                      <a:lnTo>
                        <a:pt x="1264" y="1987"/>
                      </a:lnTo>
                      <a:cubicBezTo>
                        <a:pt x="1238" y="2025"/>
                        <a:pt x="1213" y="2051"/>
                        <a:pt x="1174" y="2090"/>
                      </a:cubicBezTo>
                      <a:cubicBezTo>
                        <a:pt x="1065" y="2162"/>
                        <a:pt x="938" y="2203"/>
                        <a:pt x="813" y="2203"/>
                      </a:cubicBezTo>
                      <a:cubicBezTo>
                        <a:pt x="760" y="2203"/>
                        <a:pt x="708" y="2195"/>
                        <a:pt x="658" y="2180"/>
                      </a:cubicBezTo>
                      <a:cubicBezTo>
                        <a:pt x="555" y="2154"/>
                        <a:pt x="478" y="2115"/>
                        <a:pt x="413" y="2051"/>
                      </a:cubicBezTo>
                      <a:cubicBezTo>
                        <a:pt x="336" y="1987"/>
                        <a:pt x="284" y="1909"/>
                        <a:pt x="246" y="1819"/>
                      </a:cubicBezTo>
                      <a:cubicBezTo>
                        <a:pt x="181" y="1626"/>
                        <a:pt x="181" y="1419"/>
                        <a:pt x="246" y="1239"/>
                      </a:cubicBezTo>
                      <a:cubicBezTo>
                        <a:pt x="310" y="1045"/>
                        <a:pt x="426" y="891"/>
                        <a:pt x="581" y="762"/>
                      </a:cubicBezTo>
                      <a:cubicBezTo>
                        <a:pt x="723" y="633"/>
                        <a:pt x="890" y="555"/>
                        <a:pt x="1084" y="504"/>
                      </a:cubicBezTo>
                      <a:cubicBezTo>
                        <a:pt x="1161" y="478"/>
                        <a:pt x="1251" y="465"/>
                        <a:pt x="1342" y="465"/>
                      </a:cubicBezTo>
                      <a:lnTo>
                        <a:pt x="1599" y="465"/>
                      </a:lnTo>
                      <a:cubicBezTo>
                        <a:pt x="1741" y="465"/>
                        <a:pt x="1896" y="452"/>
                        <a:pt x="2051" y="439"/>
                      </a:cubicBezTo>
                      <a:cubicBezTo>
                        <a:pt x="2167" y="426"/>
                        <a:pt x="2283" y="375"/>
                        <a:pt x="2373" y="297"/>
                      </a:cubicBezTo>
                      <a:cubicBezTo>
                        <a:pt x="2389" y="281"/>
                        <a:pt x="2401" y="265"/>
                        <a:pt x="2410" y="2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4093175" y="3532675"/>
                  <a:ext cx="39350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" h="613" extrusionOk="0">
                      <a:moveTo>
                        <a:pt x="1574" y="1"/>
                      </a:moveTo>
                      <a:lnTo>
                        <a:pt x="1522" y="65"/>
                      </a:lnTo>
                      <a:cubicBezTo>
                        <a:pt x="1510" y="78"/>
                        <a:pt x="1497" y="104"/>
                        <a:pt x="1471" y="143"/>
                      </a:cubicBezTo>
                      <a:cubicBezTo>
                        <a:pt x="1471" y="155"/>
                        <a:pt x="1458" y="168"/>
                        <a:pt x="1445" y="181"/>
                      </a:cubicBezTo>
                      <a:cubicBezTo>
                        <a:pt x="1432" y="194"/>
                        <a:pt x="1419" y="207"/>
                        <a:pt x="1406" y="220"/>
                      </a:cubicBezTo>
                      <a:lnTo>
                        <a:pt x="1355" y="272"/>
                      </a:lnTo>
                      <a:cubicBezTo>
                        <a:pt x="1342" y="284"/>
                        <a:pt x="1329" y="297"/>
                        <a:pt x="1316" y="310"/>
                      </a:cubicBezTo>
                      <a:cubicBezTo>
                        <a:pt x="1277" y="336"/>
                        <a:pt x="1239" y="349"/>
                        <a:pt x="1187" y="375"/>
                      </a:cubicBezTo>
                      <a:cubicBezTo>
                        <a:pt x="1174" y="375"/>
                        <a:pt x="1148" y="388"/>
                        <a:pt x="1123" y="388"/>
                      </a:cubicBezTo>
                      <a:cubicBezTo>
                        <a:pt x="1097" y="388"/>
                        <a:pt x="1084" y="400"/>
                        <a:pt x="1058" y="400"/>
                      </a:cubicBezTo>
                      <a:lnTo>
                        <a:pt x="903" y="400"/>
                      </a:lnTo>
                      <a:lnTo>
                        <a:pt x="749" y="375"/>
                      </a:lnTo>
                      <a:lnTo>
                        <a:pt x="568" y="375"/>
                      </a:lnTo>
                      <a:cubicBezTo>
                        <a:pt x="551" y="370"/>
                        <a:pt x="534" y="369"/>
                        <a:pt x="517" y="369"/>
                      </a:cubicBezTo>
                      <a:cubicBezTo>
                        <a:pt x="482" y="369"/>
                        <a:pt x="448" y="375"/>
                        <a:pt x="414" y="375"/>
                      </a:cubicBezTo>
                      <a:cubicBezTo>
                        <a:pt x="362" y="388"/>
                        <a:pt x="310" y="400"/>
                        <a:pt x="259" y="413"/>
                      </a:cubicBezTo>
                      <a:lnTo>
                        <a:pt x="194" y="439"/>
                      </a:lnTo>
                      <a:cubicBezTo>
                        <a:pt x="181" y="452"/>
                        <a:pt x="156" y="465"/>
                        <a:pt x="143" y="465"/>
                      </a:cubicBezTo>
                      <a:lnTo>
                        <a:pt x="104" y="491"/>
                      </a:lnTo>
                      <a:cubicBezTo>
                        <a:pt x="91" y="504"/>
                        <a:pt x="78" y="504"/>
                        <a:pt x="65" y="517"/>
                      </a:cubicBezTo>
                      <a:cubicBezTo>
                        <a:pt x="40" y="529"/>
                        <a:pt x="14" y="555"/>
                        <a:pt x="1" y="568"/>
                      </a:cubicBezTo>
                      <a:lnTo>
                        <a:pt x="78" y="555"/>
                      </a:lnTo>
                      <a:cubicBezTo>
                        <a:pt x="104" y="542"/>
                        <a:pt x="143" y="542"/>
                        <a:pt x="169" y="542"/>
                      </a:cubicBezTo>
                      <a:lnTo>
                        <a:pt x="414" y="542"/>
                      </a:lnTo>
                      <a:cubicBezTo>
                        <a:pt x="465" y="542"/>
                        <a:pt x="504" y="555"/>
                        <a:pt x="568" y="555"/>
                      </a:cubicBezTo>
                      <a:cubicBezTo>
                        <a:pt x="620" y="568"/>
                        <a:pt x="671" y="568"/>
                        <a:pt x="723" y="581"/>
                      </a:cubicBezTo>
                      <a:cubicBezTo>
                        <a:pt x="787" y="594"/>
                        <a:pt x="839" y="607"/>
                        <a:pt x="903" y="607"/>
                      </a:cubicBezTo>
                      <a:cubicBezTo>
                        <a:pt x="925" y="611"/>
                        <a:pt x="946" y="613"/>
                        <a:pt x="968" y="613"/>
                      </a:cubicBezTo>
                      <a:cubicBezTo>
                        <a:pt x="1011" y="613"/>
                        <a:pt x="1054" y="607"/>
                        <a:pt x="1097" y="607"/>
                      </a:cubicBezTo>
                      <a:cubicBezTo>
                        <a:pt x="1226" y="581"/>
                        <a:pt x="1329" y="517"/>
                        <a:pt x="1419" y="426"/>
                      </a:cubicBezTo>
                      <a:cubicBezTo>
                        <a:pt x="1458" y="388"/>
                        <a:pt x="1484" y="349"/>
                        <a:pt x="1510" y="297"/>
                      </a:cubicBezTo>
                      <a:cubicBezTo>
                        <a:pt x="1535" y="259"/>
                        <a:pt x="1548" y="220"/>
                        <a:pt x="1561" y="181"/>
                      </a:cubicBezTo>
                      <a:cubicBezTo>
                        <a:pt x="1561" y="143"/>
                        <a:pt x="1574" y="117"/>
                        <a:pt x="1574" y="78"/>
                      </a:cubicBezTo>
                      <a:lnTo>
                        <a:pt x="1574" y="14"/>
                      </a:lnTo>
                      <a:lnTo>
                        <a:pt x="15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2"/>
                <p:cNvSpPr/>
                <p:nvPr/>
              </p:nvSpPr>
              <p:spPr>
                <a:xfrm>
                  <a:off x="4074425" y="3588300"/>
                  <a:ext cx="7750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215" extrusionOk="0">
                      <a:moveTo>
                        <a:pt x="147" y="1"/>
                      </a:moveTo>
                      <a:cubicBezTo>
                        <a:pt x="66" y="1"/>
                        <a:pt x="0" y="92"/>
                        <a:pt x="42" y="174"/>
                      </a:cubicBezTo>
                      <a:cubicBezTo>
                        <a:pt x="59" y="203"/>
                        <a:pt x="83" y="214"/>
                        <a:pt x="108" y="214"/>
                      </a:cubicBezTo>
                      <a:cubicBezTo>
                        <a:pt x="199" y="214"/>
                        <a:pt x="310" y="70"/>
                        <a:pt x="209" y="19"/>
                      </a:cubicBezTo>
                      <a:cubicBezTo>
                        <a:pt x="189" y="6"/>
                        <a:pt x="168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4101900" y="3560575"/>
                  <a:ext cx="6450" cy="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213" extrusionOk="0">
                      <a:moveTo>
                        <a:pt x="156" y="1"/>
                      </a:moveTo>
                      <a:cubicBezTo>
                        <a:pt x="72" y="1"/>
                        <a:pt x="0" y="92"/>
                        <a:pt x="52" y="174"/>
                      </a:cubicBezTo>
                      <a:cubicBezTo>
                        <a:pt x="77" y="200"/>
                        <a:pt x="106" y="213"/>
                        <a:pt x="135" y="213"/>
                      </a:cubicBezTo>
                      <a:cubicBezTo>
                        <a:pt x="164" y="213"/>
                        <a:pt x="193" y="200"/>
                        <a:pt x="219" y="174"/>
                      </a:cubicBezTo>
                      <a:cubicBezTo>
                        <a:pt x="258" y="136"/>
                        <a:pt x="258" y="58"/>
                        <a:pt x="219" y="19"/>
                      </a:cubicBezTo>
                      <a:cubicBezTo>
                        <a:pt x="199" y="7"/>
                        <a:pt x="177" y="1"/>
                        <a:pt x="1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2" name="Google Shape;102;p2"/>
          <p:cNvGrpSpPr/>
          <p:nvPr/>
        </p:nvGrpSpPr>
        <p:grpSpPr>
          <a:xfrm>
            <a:off x="714214" y="4473580"/>
            <a:ext cx="7715881" cy="314092"/>
            <a:chOff x="946206" y="1234018"/>
            <a:chExt cx="7556440" cy="307601"/>
          </a:xfrm>
        </p:grpSpPr>
        <p:grpSp>
          <p:nvGrpSpPr>
            <p:cNvPr id="103" name="Google Shape;103;p2"/>
            <p:cNvGrpSpPr/>
            <p:nvPr/>
          </p:nvGrpSpPr>
          <p:grpSpPr>
            <a:xfrm>
              <a:off x="1114930" y="1355757"/>
              <a:ext cx="7163972" cy="64150"/>
              <a:chOff x="1299890" y="844622"/>
              <a:chExt cx="6544233" cy="64143"/>
            </a:xfrm>
          </p:grpSpPr>
          <p:grpSp>
            <p:nvGrpSpPr>
              <p:cNvPr id="104" name="Google Shape;104;p2"/>
              <p:cNvGrpSpPr/>
              <p:nvPr/>
            </p:nvGrpSpPr>
            <p:grpSpPr>
              <a:xfrm>
                <a:off x="4528885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105" name="Google Shape;105;p2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2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2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2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2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2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2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2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2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2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2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2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2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2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2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2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2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2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28;p2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2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2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2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2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2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2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2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2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2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8" name="Google Shape;138;p2"/>
              <p:cNvGrpSpPr/>
              <p:nvPr/>
            </p:nvGrpSpPr>
            <p:grpSpPr>
              <a:xfrm>
                <a:off x="1299890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139" name="Google Shape;139;p2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2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2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2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2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2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2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2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2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2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2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2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2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2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2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2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2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2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2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2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2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2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1;p2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2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2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2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2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" name="Google Shape;172;p2"/>
            <p:cNvGrpSpPr/>
            <p:nvPr/>
          </p:nvGrpSpPr>
          <p:grpSpPr>
            <a:xfrm>
              <a:off x="946206" y="1234018"/>
              <a:ext cx="310295" cy="307601"/>
              <a:chOff x="1969331" y="802493"/>
              <a:chExt cx="310295" cy="307601"/>
            </a:xfrm>
          </p:grpSpPr>
          <p:sp>
            <p:nvSpPr>
              <p:cNvPr id="173" name="Google Shape;173;p2"/>
              <p:cNvSpPr/>
              <p:nvPr/>
            </p:nvSpPr>
            <p:spPr>
              <a:xfrm rot="10800000">
                <a:off x="2159912" y="1003137"/>
                <a:ext cx="201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4" name="Google Shape;174;p2"/>
              <p:cNvGrpSpPr/>
              <p:nvPr/>
            </p:nvGrpSpPr>
            <p:grpSpPr>
              <a:xfrm>
                <a:off x="1969331" y="802493"/>
                <a:ext cx="310295" cy="307601"/>
                <a:chOff x="4037750" y="3523325"/>
                <a:chExt cx="108975" cy="108025"/>
              </a:xfrm>
            </p:grpSpPr>
            <p:sp>
              <p:nvSpPr>
                <p:cNvPr id="175" name="Google Shape;175;p2"/>
                <p:cNvSpPr/>
                <p:nvPr/>
              </p:nvSpPr>
              <p:spPr>
                <a:xfrm>
                  <a:off x="4037750" y="3570375"/>
                  <a:ext cx="59975" cy="6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2439" extrusionOk="0">
                      <a:moveTo>
                        <a:pt x="13" y="2426"/>
                      </a:moveTo>
                      <a:lnTo>
                        <a:pt x="0" y="2438"/>
                      </a:lnTo>
                      <a:lnTo>
                        <a:pt x="64" y="2438"/>
                      </a:lnTo>
                      <a:lnTo>
                        <a:pt x="13" y="2426"/>
                      </a:lnTo>
                      <a:close/>
                      <a:moveTo>
                        <a:pt x="1558" y="1"/>
                      </a:moveTo>
                      <a:cubicBezTo>
                        <a:pt x="1429" y="1"/>
                        <a:pt x="1299" y="24"/>
                        <a:pt x="1173" y="66"/>
                      </a:cubicBezTo>
                      <a:cubicBezTo>
                        <a:pt x="954" y="156"/>
                        <a:pt x="774" y="298"/>
                        <a:pt x="632" y="478"/>
                      </a:cubicBezTo>
                      <a:cubicBezTo>
                        <a:pt x="503" y="646"/>
                        <a:pt x="413" y="840"/>
                        <a:pt x="361" y="1046"/>
                      </a:cubicBezTo>
                      <a:cubicBezTo>
                        <a:pt x="348" y="1149"/>
                        <a:pt x="335" y="1239"/>
                        <a:pt x="335" y="1342"/>
                      </a:cubicBezTo>
                      <a:lnTo>
                        <a:pt x="335" y="1407"/>
                      </a:lnTo>
                      <a:lnTo>
                        <a:pt x="335" y="1446"/>
                      </a:lnTo>
                      <a:lnTo>
                        <a:pt x="335" y="1471"/>
                      </a:lnTo>
                      <a:cubicBezTo>
                        <a:pt x="348" y="1510"/>
                        <a:pt x="348" y="1562"/>
                        <a:pt x="348" y="1600"/>
                      </a:cubicBezTo>
                      <a:cubicBezTo>
                        <a:pt x="361" y="1742"/>
                        <a:pt x="361" y="1897"/>
                        <a:pt x="361" y="2039"/>
                      </a:cubicBezTo>
                      <a:cubicBezTo>
                        <a:pt x="361" y="2155"/>
                        <a:pt x="322" y="2258"/>
                        <a:pt x="271" y="2361"/>
                      </a:cubicBezTo>
                      <a:cubicBezTo>
                        <a:pt x="219" y="2413"/>
                        <a:pt x="155" y="2438"/>
                        <a:pt x="77" y="2438"/>
                      </a:cubicBezTo>
                      <a:lnTo>
                        <a:pt x="168" y="2438"/>
                      </a:lnTo>
                      <a:cubicBezTo>
                        <a:pt x="206" y="2426"/>
                        <a:pt x="258" y="2400"/>
                        <a:pt x="284" y="2374"/>
                      </a:cubicBezTo>
                      <a:cubicBezTo>
                        <a:pt x="361" y="2284"/>
                        <a:pt x="413" y="2168"/>
                        <a:pt x="426" y="2039"/>
                      </a:cubicBezTo>
                      <a:cubicBezTo>
                        <a:pt x="451" y="1884"/>
                        <a:pt x="451" y="1729"/>
                        <a:pt x="451" y="1587"/>
                      </a:cubicBezTo>
                      <a:lnTo>
                        <a:pt x="451" y="1394"/>
                      </a:lnTo>
                      <a:lnTo>
                        <a:pt x="451" y="1330"/>
                      </a:lnTo>
                      <a:cubicBezTo>
                        <a:pt x="464" y="1239"/>
                        <a:pt x="477" y="1149"/>
                        <a:pt x="490" y="1072"/>
                      </a:cubicBezTo>
                      <a:cubicBezTo>
                        <a:pt x="542" y="891"/>
                        <a:pt x="619" y="723"/>
                        <a:pt x="748" y="582"/>
                      </a:cubicBezTo>
                      <a:cubicBezTo>
                        <a:pt x="877" y="427"/>
                        <a:pt x="1044" y="311"/>
                        <a:pt x="1225" y="246"/>
                      </a:cubicBezTo>
                      <a:cubicBezTo>
                        <a:pt x="1322" y="208"/>
                        <a:pt x="1422" y="188"/>
                        <a:pt x="1520" y="188"/>
                      </a:cubicBezTo>
                      <a:cubicBezTo>
                        <a:pt x="1618" y="188"/>
                        <a:pt x="1715" y="208"/>
                        <a:pt x="1805" y="246"/>
                      </a:cubicBezTo>
                      <a:cubicBezTo>
                        <a:pt x="1896" y="272"/>
                        <a:pt x="1973" y="337"/>
                        <a:pt x="2037" y="401"/>
                      </a:cubicBezTo>
                      <a:cubicBezTo>
                        <a:pt x="2102" y="478"/>
                        <a:pt x="2141" y="556"/>
                        <a:pt x="2166" y="646"/>
                      </a:cubicBezTo>
                      <a:cubicBezTo>
                        <a:pt x="2218" y="827"/>
                        <a:pt x="2179" y="1020"/>
                        <a:pt x="2076" y="1175"/>
                      </a:cubicBezTo>
                      <a:cubicBezTo>
                        <a:pt x="2050" y="1201"/>
                        <a:pt x="2012" y="1239"/>
                        <a:pt x="1986" y="1265"/>
                      </a:cubicBezTo>
                      <a:lnTo>
                        <a:pt x="1973" y="1278"/>
                      </a:lnTo>
                      <a:lnTo>
                        <a:pt x="1934" y="1291"/>
                      </a:lnTo>
                      <a:cubicBezTo>
                        <a:pt x="1921" y="1304"/>
                        <a:pt x="1908" y="1317"/>
                        <a:pt x="1883" y="1317"/>
                      </a:cubicBezTo>
                      <a:cubicBezTo>
                        <a:pt x="1825" y="1346"/>
                        <a:pt x="1767" y="1360"/>
                        <a:pt x="1709" y="1360"/>
                      </a:cubicBezTo>
                      <a:cubicBezTo>
                        <a:pt x="1689" y="1360"/>
                        <a:pt x="1670" y="1359"/>
                        <a:pt x="1651" y="1355"/>
                      </a:cubicBezTo>
                      <a:cubicBezTo>
                        <a:pt x="1496" y="1317"/>
                        <a:pt x="1354" y="1213"/>
                        <a:pt x="1289" y="1072"/>
                      </a:cubicBezTo>
                      <a:cubicBezTo>
                        <a:pt x="1225" y="956"/>
                        <a:pt x="1251" y="801"/>
                        <a:pt x="1341" y="711"/>
                      </a:cubicBezTo>
                      <a:cubicBezTo>
                        <a:pt x="1354" y="698"/>
                        <a:pt x="1367" y="685"/>
                        <a:pt x="1380" y="672"/>
                      </a:cubicBezTo>
                      <a:lnTo>
                        <a:pt x="1393" y="659"/>
                      </a:lnTo>
                      <a:cubicBezTo>
                        <a:pt x="1406" y="659"/>
                        <a:pt x="1406" y="646"/>
                        <a:pt x="1406" y="646"/>
                      </a:cubicBezTo>
                      <a:cubicBezTo>
                        <a:pt x="1431" y="633"/>
                        <a:pt x="1457" y="620"/>
                        <a:pt x="1483" y="607"/>
                      </a:cubicBezTo>
                      <a:cubicBezTo>
                        <a:pt x="1498" y="604"/>
                        <a:pt x="1512" y="602"/>
                        <a:pt x="1526" y="602"/>
                      </a:cubicBezTo>
                      <a:cubicBezTo>
                        <a:pt x="1558" y="602"/>
                        <a:pt x="1588" y="611"/>
                        <a:pt x="1625" y="620"/>
                      </a:cubicBezTo>
                      <a:cubicBezTo>
                        <a:pt x="1663" y="646"/>
                        <a:pt x="1689" y="672"/>
                        <a:pt x="1702" y="711"/>
                      </a:cubicBezTo>
                      <a:cubicBezTo>
                        <a:pt x="1715" y="736"/>
                        <a:pt x="1728" y="762"/>
                        <a:pt x="1715" y="788"/>
                      </a:cubicBezTo>
                      <a:cubicBezTo>
                        <a:pt x="1715" y="814"/>
                        <a:pt x="1715" y="827"/>
                        <a:pt x="1702" y="852"/>
                      </a:cubicBezTo>
                      <a:cubicBezTo>
                        <a:pt x="1741" y="801"/>
                        <a:pt x="1754" y="749"/>
                        <a:pt x="1728" y="685"/>
                      </a:cubicBezTo>
                      <a:cubicBezTo>
                        <a:pt x="1715" y="646"/>
                        <a:pt x="1676" y="607"/>
                        <a:pt x="1638" y="582"/>
                      </a:cubicBezTo>
                      <a:cubicBezTo>
                        <a:pt x="1600" y="563"/>
                        <a:pt x="1562" y="551"/>
                        <a:pt x="1519" y="551"/>
                      </a:cubicBezTo>
                      <a:cubicBezTo>
                        <a:pt x="1504" y="551"/>
                        <a:pt x="1487" y="552"/>
                        <a:pt x="1470" y="556"/>
                      </a:cubicBezTo>
                      <a:cubicBezTo>
                        <a:pt x="1431" y="556"/>
                        <a:pt x="1406" y="569"/>
                        <a:pt x="1380" y="582"/>
                      </a:cubicBezTo>
                      <a:lnTo>
                        <a:pt x="1354" y="595"/>
                      </a:lnTo>
                      <a:lnTo>
                        <a:pt x="1328" y="607"/>
                      </a:lnTo>
                      <a:cubicBezTo>
                        <a:pt x="1315" y="620"/>
                        <a:pt x="1302" y="633"/>
                        <a:pt x="1289" y="646"/>
                      </a:cubicBezTo>
                      <a:cubicBezTo>
                        <a:pt x="1238" y="698"/>
                        <a:pt x="1186" y="775"/>
                        <a:pt x="1161" y="852"/>
                      </a:cubicBezTo>
                      <a:cubicBezTo>
                        <a:pt x="1148" y="930"/>
                        <a:pt x="1148" y="1033"/>
                        <a:pt x="1173" y="1110"/>
                      </a:cubicBezTo>
                      <a:cubicBezTo>
                        <a:pt x="1251" y="1304"/>
                        <a:pt x="1418" y="1446"/>
                        <a:pt x="1612" y="1497"/>
                      </a:cubicBezTo>
                      <a:cubicBezTo>
                        <a:pt x="1653" y="1506"/>
                        <a:pt x="1694" y="1511"/>
                        <a:pt x="1735" y="1511"/>
                      </a:cubicBezTo>
                      <a:cubicBezTo>
                        <a:pt x="1808" y="1511"/>
                        <a:pt x="1880" y="1496"/>
                        <a:pt x="1947" y="1471"/>
                      </a:cubicBezTo>
                      <a:cubicBezTo>
                        <a:pt x="1973" y="1458"/>
                        <a:pt x="2012" y="1446"/>
                        <a:pt x="2037" y="1433"/>
                      </a:cubicBezTo>
                      <a:lnTo>
                        <a:pt x="2063" y="1420"/>
                      </a:lnTo>
                      <a:lnTo>
                        <a:pt x="2076" y="1420"/>
                      </a:lnTo>
                      <a:lnTo>
                        <a:pt x="2089" y="1407"/>
                      </a:lnTo>
                      <a:cubicBezTo>
                        <a:pt x="2141" y="1368"/>
                        <a:pt x="2179" y="1330"/>
                        <a:pt x="2218" y="1278"/>
                      </a:cubicBezTo>
                      <a:cubicBezTo>
                        <a:pt x="2295" y="1188"/>
                        <a:pt x="2347" y="1072"/>
                        <a:pt x="2373" y="956"/>
                      </a:cubicBezTo>
                      <a:cubicBezTo>
                        <a:pt x="2398" y="840"/>
                        <a:pt x="2398" y="711"/>
                        <a:pt x="2360" y="595"/>
                      </a:cubicBezTo>
                      <a:cubicBezTo>
                        <a:pt x="2308" y="350"/>
                        <a:pt x="2128" y="143"/>
                        <a:pt x="1883" y="53"/>
                      </a:cubicBezTo>
                      <a:cubicBezTo>
                        <a:pt x="1776" y="17"/>
                        <a:pt x="1667" y="1"/>
                        <a:pt x="155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"/>
                <p:cNvSpPr/>
                <p:nvPr/>
              </p:nvSpPr>
              <p:spPr>
                <a:xfrm>
                  <a:off x="4046775" y="3579750"/>
                  <a:ext cx="15800" cy="3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1574" extrusionOk="0">
                      <a:moveTo>
                        <a:pt x="580" y="0"/>
                      </a:moveTo>
                      <a:lnTo>
                        <a:pt x="529" y="65"/>
                      </a:lnTo>
                      <a:lnTo>
                        <a:pt x="503" y="103"/>
                      </a:lnTo>
                      <a:lnTo>
                        <a:pt x="477" y="142"/>
                      </a:lnTo>
                      <a:cubicBezTo>
                        <a:pt x="477" y="155"/>
                        <a:pt x="464" y="181"/>
                        <a:pt x="451" y="194"/>
                      </a:cubicBezTo>
                      <a:lnTo>
                        <a:pt x="426" y="258"/>
                      </a:lnTo>
                      <a:cubicBezTo>
                        <a:pt x="413" y="310"/>
                        <a:pt x="400" y="361"/>
                        <a:pt x="400" y="413"/>
                      </a:cubicBezTo>
                      <a:cubicBezTo>
                        <a:pt x="387" y="465"/>
                        <a:pt x="387" y="516"/>
                        <a:pt x="387" y="568"/>
                      </a:cubicBezTo>
                      <a:cubicBezTo>
                        <a:pt x="387" y="632"/>
                        <a:pt x="387" y="684"/>
                        <a:pt x="400" y="748"/>
                      </a:cubicBezTo>
                      <a:lnTo>
                        <a:pt x="413" y="903"/>
                      </a:lnTo>
                      <a:cubicBezTo>
                        <a:pt x="426" y="955"/>
                        <a:pt x="426" y="1006"/>
                        <a:pt x="413" y="1058"/>
                      </a:cubicBezTo>
                      <a:cubicBezTo>
                        <a:pt x="413" y="1083"/>
                        <a:pt x="413" y="1109"/>
                        <a:pt x="400" y="1122"/>
                      </a:cubicBezTo>
                      <a:cubicBezTo>
                        <a:pt x="400" y="1148"/>
                        <a:pt x="387" y="1174"/>
                        <a:pt x="387" y="1200"/>
                      </a:cubicBezTo>
                      <a:cubicBezTo>
                        <a:pt x="361" y="1238"/>
                        <a:pt x="348" y="1277"/>
                        <a:pt x="322" y="1316"/>
                      </a:cubicBezTo>
                      <a:cubicBezTo>
                        <a:pt x="310" y="1328"/>
                        <a:pt x="297" y="1341"/>
                        <a:pt x="284" y="1367"/>
                      </a:cubicBezTo>
                      <a:cubicBezTo>
                        <a:pt x="271" y="1380"/>
                        <a:pt x="258" y="1393"/>
                        <a:pt x="232" y="1406"/>
                      </a:cubicBezTo>
                      <a:cubicBezTo>
                        <a:pt x="219" y="1419"/>
                        <a:pt x="206" y="1432"/>
                        <a:pt x="193" y="1445"/>
                      </a:cubicBezTo>
                      <a:cubicBezTo>
                        <a:pt x="181" y="1457"/>
                        <a:pt x="168" y="1470"/>
                        <a:pt x="155" y="1470"/>
                      </a:cubicBezTo>
                      <a:cubicBezTo>
                        <a:pt x="129" y="1496"/>
                        <a:pt x="103" y="1509"/>
                        <a:pt x="77" y="1522"/>
                      </a:cubicBezTo>
                      <a:lnTo>
                        <a:pt x="0" y="1573"/>
                      </a:lnTo>
                      <a:lnTo>
                        <a:pt x="103" y="1573"/>
                      </a:lnTo>
                      <a:cubicBezTo>
                        <a:pt x="129" y="1573"/>
                        <a:pt x="168" y="1573"/>
                        <a:pt x="193" y="1561"/>
                      </a:cubicBezTo>
                      <a:cubicBezTo>
                        <a:pt x="245" y="1548"/>
                        <a:pt x="284" y="1535"/>
                        <a:pt x="322" y="1522"/>
                      </a:cubicBezTo>
                      <a:cubicBezTo>
                        <a:pt x="361" y="1496"/>
                        <a:pt x="413" y="1457"/>
                        <a:pt x="451" y="1432"/>
                      </a:cubicBezTo>
                      <a:cubicBezTo>
                        <a:pt x="490" y="1380"/>
                        <a:pt x="529" y="1341"/>
                        <a:pt x="555" y="1277"/>
                      </a:cubicBezTo>
                      <a:cubicBezTo>
                        <a:pt x="593" y="1225"/>
                        <a:pt x="619" y="1161"/>
                        <a:pt x="619" y="1096"/>
                      </a:cubicBezTo>
                      <a:cubicBezTo>
                        <a:pt x="632" y="1032"/>
                        <a:pt x="632" y="967"/>
                        <a:pt x="619" y="903"/>
                      </a:cubicBezTo>
                      <a:cubicBezTo>
                        <a:pt x="619" y="838"/>
                        <a:pt x="606" y="774"/>
                        <a:pt x="593" y="722"/>
                      </a:cubicBezTo>
                      <a:cubicBezTo>
                        <a:pt x="593" y="671"/>
                        <a:pt x="593" y="619"/>
                        <a:pt x="567" y="568"/>
                      </a:cubicBezTo>
                      <a:cubicBezTo>
                        <a:pt x="555" y="516"/>
                        <a:pt x="555" y="465"/>
                        <a:pt x="555" y="413"/>
                      </a:cubicBezTo>
                      <a:lnTo>
                        <a:pt x="555" y="284"/>
                      </a:lnTo>
                      <a:lnTo>
                        <a:pt x="555" y="220"/>
                      </a:lnTo>
                      <a:lnTo>
                        <a:pt x="555" y="168"/>
                      </a:lnTo>
                      <a:cubicBezTo>
                        <a:pt x="555" y="142"/>
                        <a:pt x="567" y="103"/>
                        <a:pt x="567" y="78"/>
                      </a:cubicBezTo>
                      <a:cubicBezTo>
                        <a:pt x="580" y="26"/>
                        <a:pt x="580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"/>
                <p:cNvSpPr/>
                <p:nvPr/>
              </p:nvSpPr>
              <p:spPr>
                <a:xfrm>
                  <a:off x="4085125" y="3523325"/>
                  <a:ext cx="61600" cy="6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" h="2412" extrusionOk="0">
                      <a:moveTo>
                        <a:pt x="2425" y="1"/>
                      </a:moveTo>
                      <a:lnTo>
                        <a:pt x="2425" y="27"/>
                      </a:lnTo>
                      <a:cubicBezTo>
                        <a:pt x="2438" y="39"/>
                        <a:pt x="2438" y="52"/>
                        <a:pt x="2438" y="78"/>
                      </a:cubicBezTo>
                      <a:cubicBezTo>
                        <a:pt x="2438" y="117"/>
                        <a:pt x="2438" y="143"/>
                        <a:pt x="2438" y="181"/>
                      </a:cubicBezTo>
                      <a:cubicBezTo>
                        <a:pt x="2430" y="204"/>
                        <a:pt x="2423" y="226"/>
                        <a:pt x="2410" y="249"/>
                      </a:cubicBezTo>
                      <a:lnTo>
                        <a:pt x="2410" y="249"/>
                      </a:lnTo>
                      <a:cubicBezTo>
                        <a:pt x="2448" y="204"/>
                        <a:pt x="2463" y="151"/>
                        <a:pt x="2463" y="91"/>
                      </a:cubicBezTo>
                      <a:cubicBezTo>
                        <a:pt x="2463" y="78"/>
                        <a:pt x="2463" y="52"/>
                        <a:pt x="2463" y="39"/>
                      </a:cubicBezTo>
                      <a:lnTo>
                        <a:pt x="2425" y="1"/>
                      </a:lnTo>
                      <a:close/>
                      <a:moveTo>
                        <a:pt x="2410" y="249"/>
                      </a:moveTo>
                      <a:cubicBezTo>
                        <a:pt x="2400" y="261"/>
                        <a:pt x="2387" y="273"/>
                        <a:pt x="2373" y="284"/>
                      </a:cubicBezTo>
                      <a:cubicBezTo>
                        <a:pt x="2283" y="336"/>
                        <a:pt x="2180" y="375"/>
                        <a:pt x="2064" y="375"/>
                      </a:cubicBezTo>
                      <a:cubicBezTo>
                        <a:pt x="1922" y="375"/>
                        <a:pt x="1767" y="375"/>
                        <a:pt x="1625" y="362"/>
                      </a:cubicBezTo>
                      <a:lnTo>
                        <a:pt x="1496" y="349"/>
                      </a:lnTo>
                      <a:lnTo>
                        <a:pt x="1354" y="349"/>
                      </a:lnTo>
                      <a:cubicBezTo>
                        <a:pt x="1264" y="349"/>
                        <a:pt x="1161" y="362"/>
                        <a:pt x="1071" y="375"/>
                      </a:cubicBezTo>
                      <a:cubicBezTo>
                        <a:pt x="864" y="413"/>
                        <a:pt x="671" y="504"/>
                        <a:pt x="503" y="646"/>
                      </a:cubicBezTo>
                      <a:cubicBezTo>
                        <a:pt x="310" y="774"/>
                        <a:pt x="181" y="968"/>
                        <a:pt x="91" y="1187"/>
                      </a:cubicBezTo>
                      <a:cubicBezTo>
                        <a:pt x="13" y="1419"/>
                        <a:pt x="1" y="1664"/>
                        <a:pt x="78" y="1896"/>
                      </a:cubicBezTo>
                      <a:cubicBezTo>
                        <a:pt x="168" y="2141"/>
                        <a:pt x="374" y="2322"/>
                        <a:pt x="619" y="2386"/>
                      </a:cubicBezTo>
                      <a:cubicBezTo>
                        <a:pt x="680" y="2403"/>
                        <a:pt x="742" y="2411"/>
                        <a:pt x="804" y="2411"/>
                      </a:cubicBezTo>
                      <a:cubicBezTo>
                        <a:pt x="981" y="2411"/>
                        <a:pt x="1160" y="2346"/>
                        <a:pt x="1303" y="2232"/>
                      </a:cubicBezTo>
                      <a:cubicBezTo>
                        <a:pt x="1342" y="2193"/>
                        <a:pt x="1393" y="2154"/>
                        <a:pt x="1419" y="2115"/>
                      </a:cubicBezTo>
                      <a:lnTo>
                        <a:pt x="1432" y="2090"/>
                      </a:lnTo>
                      <a:lnTo>
                        <a:pt x="1458" y="2051"/>
                      </a:lnTo>
                      <a:cubicBezTo>
                        <a:pt x="1470" y="2025"/>
                        <a:pt x="1483" y="1999"/>
                        <a:pt x="1496" y="1974"/>
                      </a:cubicBezTo>
                      <a:cubicBezTo>
                        <a:pt x="1535" y="1858"/>
                        <a:pt x="1548" y="1742"/>
                        <a:pt x="1509" y="1638"/>
                      </a:cubicBezTo>
                      <a:cubicBezTo>
                        <a:pt x="1470" y="1432"/>
                        <a:pt x="1329" y="1277"/>
                        <a:pt x="1135" y="1200"/>
                      </a:cubicBezTo>
                      <a:cubicBezTo>
                        <a:pt x="1079" y="1184"/>
                        <a:pt x="1024" y="1173"/>
                        <a:pt x="968" y="1173"/>
                      </a:cubicBezTo>
                      <a:cubicBezTo>
                        <a:pt x="933" y="1173"/>
                        <a:pt x="899" y="1177"/>
                        <a:pt x="864" y="1187"/>
                      </a:cubicBezTo>
                      <a:cubicBezTo>
                        <a:pt x="787" y="1213"/>
                        <a:pt x="723" y="1252"/>
                        <a:pt x="671" y="1316"/>
                      </a:cubicBezTo>
                      <a:cubicBezTo>
                        <a:pt x="658" y="1329"/>
                        <a:pt x="645" y="1342"/>
                        <a:pt x="632" y="1355"/>
                      </a:cubicBezTo>
                      <a:lnTo>
                        <a:pt x="619" y="1381"/>
                      </a:lnTo>
                      <a:cubicBezTo>
                        <a:pt x="607" y="1381"/>
                        <a:pt x="607" y="1393"/>
                        <a:pt x="607" y="1393"/>
                      </a:cubicBezTo>
                      <a:cubicBezTo>
                        <a:pt x="594" y="1432"/>
                        <a:pt x="581" y="1458"/>
                        <a:pt x="568" y="1497"/>
                      </a:cubicBezTo>
                      <a:cubicBezTo>
                        <a:pt x="555" y="1548"/>
                        <a:pt x="568" y="1613"/>
                        <a:pt x="607" y="1664"/>
                      </a:cubicBezTo>
                      <a:cubicBezTo>
                        <a:pt x="632" y="1703"/>
                        <a:pt x="671" y="1729"/>
                        <a:pt x="710" y="1754"/>
                      </a:cubicBezTo>
                      <a:lnTo>
                        <a:pt x="813" y="1754"/>
                      </a:lnTo>
                      <a:cubicBezTo>
                        <a:pt x="826" y="1742"/>
                        <a:pt x="852" y="1729"/>
                        <a:pt x="864" y="1729"/>
                      </a:cubicBezTo>
                      <a:lnTo>
                        <a:pt x="877" y="1716"/>
                      </a:lnTo>
                      <a:lnTo>
                        <a:pt x="864" y="1716"/>
                      </a:lnTo>
                      <a:cubicBezTo>
                        <a:pt x="852" y="1716"/>
                        <a:pt x="826" y="1729"/>
                        <a:pt x="813" y="1729"/>
                      </a:cubicBezTo>
                      <a:cubicBezTo>
                        <a:pt x="774" y="1729"/>
                        <a:pt x="748" y="1729"/>
                        <a:pt x="723" y="1716"/>
                      </a:cubicBezTo>
                      <a:cubicBezTo>
                        <a:pt x="684" y="1703"/>
                        <a:pt x="658" y="1664"/>
                        <a:pt x="632" y="1638"/>
                      </a:cubicBezTo>
                      <a:cubicBezTo>
                        <a:pt x="619" y="1587"/>
                        <a:pt x="607" y="1535"/>
                        <a:pt x="619" y="1497"/>
                      </a:cubicBezTo>
                      <a:cubicBezTo>
                        <a:pt x="632" y="1471"/>
                        <a:pt x="645" y="1445"/>
                        <a:pt x="658" y="1419"/>
                      </a:cubicBezTo>
                      <a:lnTo>
                        <a:pt x="671" y="1406"/>
                      </a:lnTo>
                      <a:lnTo>
                        <a:pt x="684" y="1393"/>
                      </a:lnTo>
                      <a:cubicBezTo>
                        <a:pt x="697" y="1381"/>
                        <a:pt x="710" y="1368"/>
                        <a:pt x="723" y="1355"/>
                      </a:cubicBezTo>
                      <a:cubicBezTo>
                        <a:pt x="761" y="1316"/>
                        <a:pt x="826" y="1290"/>
                        <a:pt x="877" y="1277"/>
                      </a:cubicBezTo>
                      <a:cubicBezTo>
                        <a:pt x="906" y="1273"/>
                        <a:pt x="932" y="1270"/>
                        <a:pt x="958" y="1270"/>
                      </a:cubicBezTo>
                      <a:cubicBezTo>
                        <a:pt x="1002" y="1270"/>
                        <a:pt x="1043" y="1279"/>
                        <a:pt x="1084" y="1303"/>
                      </a:cubicBezTo>
                      <a:cubicBezTo>
                        <a:pt x="1225" y="1368"/>
                        <a:pt x="1329" y="1497"/>
                        <a:pt x="1354" y="1651"/>
                      </a:cubicBezTo>
                      <a:cubicBezTo>
                        <a:pt x="1367" y="1742"/>
                        <a:pt x="1367" y="1819"/>
                        <a:pt x="1329" y="1896"/>
                      </a:cubicBezTo>
                      <a:cubicBezTo>
                        <a:pt x="1316" y="1909"/>
                        <a:pt x="1303" y="1922"/>
                        <a:pt x="1303" y="1948"/>
                      </a:cubicBezTo>
                      <a:lnTo>
                        <a:pt x="1277" y="1974"/>
                      </a:lnTo>
                      <a:lnTo>
                        <a:pt x="1264" y="1987"/>
                      </a:lnTo>
                      <a:cubicBezTo>
                        <a:pt x="1238" y="2025"/>
                        <a:pt x="1213" y="2051"/>
                        <a:pt x="1174" y="2090"/>
                      </a:cubicBezTo>
                      <a:cubicBezTo>
                        <a:pt x="1065" y="2162"/>
                        <a:pt x="938" y="2203"/>
                        <a:pt x="813" y="2203"/>
                      </a:cubicBezTo>
                      <a:cubicBezTo>
                        <a:pt x="760" y="2203"/>
                        <a:pt x="708" y="2195"/>
                        <a:pt x="658" y="2180"/>
                      </a:cubicBezTo>
                      <a:cubicBezTo>
                        <a:pt x="555" y="2154"/>
                        <a:pt x="478" y="2115"/>
                        <a:pt x="413" y="2051"/>
                      </a:cubicBezTo>
                      <a:cubicBezTo>
                        <a:pt x="336" y="1987"/>
                        <a:pt x="284" y="1909"/>
                        <a:pt x="246" y="1819"/>
                      </a:cubicBezTo>
                      <a:cubicBezTo>
                        <a:pt x="181" y="1626"/>
                        <a:pt x="181" y="1419"/>
                        <a:pt x="246" y="1239"/>
                      </a:cubicBezTo>
                      <a:cubicBezTo>
                        <a:pt x="310" y="1045"/>
                        <a:pt x="426" y="891"/>
                        <a:pt x="581" y="762"/>
                      </a:cubicBezTo>
                      <a:cubicBezTo>
                        <a:pt x="723" y="633"/>
                        <a:pt x="890" y="555"/>
                        <a:pt x="1084" y="504"/>
                      </a:cubicBezTo>
                      <a:cubicBezTo>
                        <a:pt x="1161" y="478"/>
                        <a:pt x="1251" y="465"/>
                        <a:pt x="1342" y="465"/>
                      </a:cubicBezTo>
                      <a:lnTo>
                        <a:pt x="1599" y="465"/>
                      </a:lnTo>
                      <a:cubicBezTo>
                        <a:pt x="1741" y="465"/>
                        <a:pt x="1896" y="452"/>
                        <a:pt x="2051" y="439"/>
                      </a:cubicBezTo>
                      <a:cubicBezTo>
                        <a:pt x="2167" y="426"/>
                        <a:pt x="2283" y="375"/>
                        <a:pt x="2373" y="297"/>
                      </a:cubicBezTo>
                      <a:cubicBezTo>
                        <a:pt x="2389" y="281"/>
                        <a:pt x="2401" y="265"/>
                        <a:pt x="2410" y="2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"/>
                <p:cNvSpPr/>
                <p:nvPr/>
              </p:nvSpPr>
              <p:spPr>
                <a:xfrm>
                  <a:off x="4093175" y="3532675"/>
                  <a:ext cx="39350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" h="613" extrusionOk="0">
                      <a:moveTo>
                        <a:pt x="1574" y="1"/>
                      </a:moveTo>
                      <a:lnTo>
                        <a:pt x="1522" y="65"/>
                      </a:lnTo>
                      <a:cubicBezTo>
                        <a:pt x="1510" y="78"/>
                        <a:pt x="1497" y="104"/>
                        <a:pt x="1471" y="143"/>
                      </a:cubicBezTo>
                      <a:cubicBezTo>
                        <a:pt x="1471" y="155"/>
                        <a:pt x="1458" y="168"/>
                        <a:pt x="1445" y="181"/>
                      </a:cubicBezTo>
                      <a:cubicBezTo>
                        <a:pt x="1432" y="194"/>
                        <a:pt x="1419" y="207"/>
                        <a:pt x="1406" y="220"/>
                      </a:cubicBezTo>
                      <a:lnTo>
                        <a:pt x="1355" y="272"/>
                      </a:lnTo>
                      <a:cubicBezTo>
                        <a:pt x="1342" y="284"/>
                        <a:pt x="1329" y="297"/>
                        <a:pt x="1316" y="310"/>
                      </a:cubicBezTo>
                      <a:cubicBezTo>
                        <a:pt x="1277" y="336"/>
                        <a:pt x="1239" y="349"/>
                        <a:pt x="1187" y="375"/>
                      </a:cubicBezTo>
                      <a:cubicBezTo>
                        <a:pt x="1174" y="375"/>
                        <a:pt x="1148" y="388"/>
                        <a:pt x="1123" y="388"/>
                      </a:cubicBezTo>
                      <a:cubicBezTo>
                        <a:pt x="1097" y="388"/>
                        <a:pt x="1084" y="400"/>
                        <a:pt x="1058" y="400"/>
                      </a:cubicBezTo>
                      <a:lnTo>
                        <a:pt x="903" y="400"/>
                      </a:lnTo>
                      <a:lnTo>
                        <a:pt x="749" y="375"/>
                      </a:lnTo>
                      <a:lnTo>
                        <a:pt x="568" y="375"/>
                      </a:lnTo>
                      <a:cubicBezTo>
                        <a:pt x="551" y="370"/>
                        <a:pt x="534" y="369"/>
                        <a:pt x="517" y="369"/>
                      </a:cubicBezTo>
                      <a:cubicBezTo>
                        <a:pt x="482" y="369"/>
                        <a:pt x="448" y="375"/>
                        <a:pt x="414" y="375"/>
                      </a:cubicBezTo>
                      <a:cubicBezTo>
                        <a:pt x="362" y="388"/>
                        <a:pt x="310" y="400"/>
                        <a:pt x="259" y="413"/>
                      </a:cubicBezTo>
                      <a:lnTo>
                        <a:pt x="194" y="439"/>
                      </a:lnTo>
                      <a:cubicBezTo>
                        <a:pt x="181" y="452"/>
                        <a:pt x="156" y="465"/>
                        <a:pt x="143" y="465"/>
                      </a:cubicBezTo>
                      <a:lnTo>
                        <a:pt x="104" y="491"/>
                      </a:lnTo>
                      <a:cubicBezTo>
                        <a:pt x="91" y="504"/>
                        <a:pt x="78" y="504"/>
                        <a:pt x="65" y="517"/>
                      </a:cubicBezTo>
                      <a:cubicBezTo>
                        <a:pt x="40" y="529"/>
                        <a:pt x="14" y="555"/>
                        <a:pt x="1" y="568"/>
                      </a:cubicBezTo>
                      <a:lnTo>
                        <a:pt x="78" y="555"/>
                      </a:lnTo>
                      <a:cubicBezTo>
                        <a:pt x="104" y="542"/>
                        <a:pt x="143" y="542"/>
                        <a:pt x="169" y="542"/>
                      </a:cubicBezTo>
                      <a:lnTo>
                        <a:pt x="414" y="542"/>
                      </a:lnTo>
                      <a:cubicBezTo>
                        <a:pt x="465" y="542"/>
                        <a:pt x="504" y="555"/>
                        <a:pt x="568" y="555"/>
                      </a:cubicBezTo>
                      <a:cubicBezTo>
                        <a:pt x="620" y="568"/>
                        <a:pt x="671" y="568"/>
                        <a:pt x="723" y="581"/>
                      </a:cubicBezTo>
                      <a:cubicBezTo>
                        <a:pt x="787" y="594"/>
                        <a:pt x="839" y="607"/>
                        <a:pt x="903" y="607"/>
                      </a:cubicBezTo>
                      <a:cubicBezTo>
                        <a:pt x="925" y="611"/>
                        <a:pt x="946" y="613"/>
                        <a:pt x="968" y="613"/>
                      </a:cubicBezTo>
                      <a:cubicBezTo>
                        <a:pt x="1011" y="613"/>
                        <a:pt x="1054" y="607"/>
                        <a:pt x="1097" y="607"/>
                      </a:cubicBezTo>
                      <a:cubicBezTo>
                        <a:pt x="1226" y="581"/>
                        <a:pt x="1329" y="517"/>
                        <a:pt x="1419" y="426"/>
                      </a:cubicBezTo>
                      <a:cubicBezTo>
                        <a:pt x="1458" y="388"/>
                        <a:pt x="1484" y="349"/>
                        <a:pt x="1510" y="297"/>
                      </a:cubicBezTo>
                      <a:cubicBezTo>
                        <a:pt x="1535" y="259"/>
                        <a:pt x="1548" y="220"/>
                        <a:pt x="1561" y="181"/>
                      </a:cubicBezTo>
                      <a:cubicBezTo>
                        <a:pt x="1561" y="143"/>
                        <a:pt x="1574" y="117"/>
                        <a:pt x="1574" y="78"/>
                      </a:cubicBezTo>
                      <a:lnTo>
                        <a:pt x="1574" y="14"/>
                      </a:lnTo>
                      <a:lnTo>
                        <a:pt x="15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"/>
                <p:cNvSpPr/>
                <p:nvPr/>
              </p:nvSpPr>
              <p:spPr>
                <a:xfrm>
                  <a:off x="4074425" y="3588300"/>
                  <a:ext cx="7750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215" extrusionOk="0">
                      <a:moveTo>
                        <a:pt x="147" y="1"/>
                      </a:moveTo>
                      <a:cubicBezTo>
                        <a:pt x="66" y="1"/>
                        <a:pt x="0" y="92"/>
                        <a:pt x="42" y="174"/>
                      </a:cubicBezTo>
                      <a:cubicBezTo>
                        <a:pt x="59" y="203"/>
                        <a:pt x="83" y="214"/>
                        <a:pt x="108" y="214"/>
                      </a:cubicBezTo>
                      <a:cubicBezTo>
                        <a:pt x="199" y="214"/>
                        <a:pt x="310" y="70"/>
                        <a:pt x="209" y="19"/>
                      </a:cubicBezTo>
                      <a:cubicBezTo>
                        <a:pt x="189" y="6"/>
                        <a:pt x="168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"/>
                <p:cNvSpPr/>
                <p:nvPr/>
              </p:nvSpPr>
              <p:spPr>
                <a:xfrm>
                  <a:off x="4101900" y="3560575"/>
                  <a:ext cx="6450" cy="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213" extrusionOk="0">
                      <a:moveTo>
                        <a:pt x="156" y="1"/>
                      </a:moveTo>
                      <a:cubicBezTo>
                        <a:pt x="72" y="1"/>
                        <a:pt x="0" y="92"/>
                        <a:pt x="52" y="174"/>
                      </a:cubicBezTo>
                      <a:cubicBezTo>
                        <a:pt x="77" y="200"/>
                        <a:pt x="106" y="213"/>
                        <a:pt x="135" y="213"/>
                      </a:cubicBezTo>
                      <a:cubicBezTo>
                        <a:pt x="164" y="213"/>
                        <a:pt x="193" y="200"/>
                        <a:pt x="219" y="174"/>
                      </a:cubicBezTo>
                      <a:cubicBezTo>
                        <a:pt x="258" y="136"/>
                        <a:pt x="258" y="58"/>
                        <a:pt x="219" y="19"/>
                      </a:cubicBezTo>
                      <a:cubicBezTo>
                        <a:pt x="199" y="7"/>
                        <a:pt x="177" y="1"/>
                        <a:pt x="1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1" name="Google Shape;181;p2"/>
            <p:cNvGrpSpPr/>
            <p:nvPr/>
          </p:nvGrpSpPr>
          <p:grpSpPr>
            <a:xfrm flipH="1">
              <a:off x="8192350" y="1234018"/>
              <a:ext cx="310295" cy="307601"/>
              <a:chOff x="1969331" y="802493"/>
              <a:chExt cx="310295" cy="307601"/>
            </a:xfrm>
          </p:grpSpPr>
          <p:sp>
            <p:nvSpPr>
              <p:cNvPr id="182" name="Google Shape;182;p2"/>
              <p:cNvSpPr/>
              <p:nvPr/>
            </p:nvSpPr>
            <p:spPr>
              <a:xfrm rot="10800000">
                <a:off x="2159912" y="1003137"/>
                <a:ext cx="201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3" name="Google Shape;183;p2"/>
              <p:cNvGrpSpPr/>
              <p:nvPr/>
            </p:nvGrpSpPr>
            <p:grpSpPr>
              <a:xfrm>
                <a:off x="1969331" y="802493"/>
                <a:ext cx="310295" cy="307601"/>
                <a:chOff x="4037750" y="3523325"/>
                <a:chExt cx="108975" cy="108025"/>
              </a:xfrm>
            </p:grpSpPr>
            <p:sp>
              <p:nvSpPr>
                <p:cNvPr id="184" name="Google Shape;184;p2"/>
                <p:cNvSpPr/>
                <p:nvPr/>
              </p:nvSpPr>
              <p:spPr>
                <a:xfrm>
                  <a:off x="4037750" y="3570375"/>
                  <a:ext cx="59975" cy="6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2439" extrusionOk="0">
                      <a:moveTo>
                        <a:pt x="13" y="2426"/>
                      </a:moveTo>
                      <a:lnTo>
                        <a:pt x="0" y="2438"/>
                      </a:lnTo>
                      <a:lnTo>
                        <a:pt x="64" y="2438"/>
                      </a:lnTo>
                      <a:lnTo>
                        <a:pt x="13" y="2426"/>
                      </a:lnTo>
                      <a:close/>
                      <a:moveTo>
                        <a:pt x="1558" y="1"/>
                      </a:moveTo>
                      <a:cubicBezTo>
                        <a:pt x="1429" y="1"/>
                        <a:pt x="1299" y="24"/>
                        <a:pt x="1173" y="66"/>
                      </a:cubicBezTo>
                      <a:cubicBezTo>
                        <a:pt x="954" y="156"/>
                        <a:pt x="774" y="298"/>
                        <a:pt x="632" y="478"/>
                      </a:cubicBezTo>
                      <a:cubicBezTo>
                        <a:pt x="503" y="646"/>
                        <a:pt x="413" y="840"/>
                        <a:pt x="361" y="1046"/>
                      </a:cubicBezTo>
                      <a:cubicBezTo>
                        <a:pt x="348" y="1149"/>
                        <a:pt x="335" y="1239"/>
                        <a:pt x="335" y="1342"/>
                      </a:cubicBezTo>
                      <a:lnTo>
                        <a:pt x="335" y="1407"/>
                      </a:lnTo>
                      <a:lnTo>
                        <a:pt x="335" y="1446"/>
                      </a:lnTo>
                      <a:lnTo>
                        <a:pt x="335" y="1471"/>
                      </a:lnTo>
                      <a:cubicBezTo>
                        <a:pt x="348" y="1510"/>
                        <a:pt x="348" y="1562"/>
                        <a:pt x="348" y="1600"/>
                      </a:cubicBezTo>
                      <a:cubicBezTo>
                        <a:pt x="361" y="1742"/>
                        <a:pt x="361" y="1897"/>
                        <a:pt x="361" y="2039"/>
                      </a:cubicBezTo>
                      <a:cubicBezTo>
                        <a:pt x="361" y="2155"/>
                        <a:pt x="322" y="2258"/>
                        <a:pt x="271" y="2361"/>
                      </a:cubicBezTo>
                      <a:cubicBezTo>
                        <a:pt x="219" y="2413"/>
                        <a:pt x="155" y="2438"/>
                        <a:pt x="77" y="2438"/>
                      </a:cubicBezTo>
                      <a:lnTo>
                        <a:pt x="168" y="2438"/>
                      </a:lnTo>
                      <a:cubicBezTo>
                        <a:pt x="206" y="2426"/>
                        <a:pt x="258" y="2400"/>
                        <a:pt x="284" y="2374"/>
                      </a:cubicBezTo>
                      <a:cubicBezTo>
                        <a:pt x="361" y="2284"/>
                        <a:pt x="413" y="2168"/>
                        <a:pt x="426" y="2039"/>
                      </a:cubicBezTo>
                      <a:cubicBezTo>
                        <a:pt x="451" y="1884"/>
                        <a:pt x="451" y="1729"/>
                        <a:pt x="451" y="1587"/>
                      </a:cubicBezTo>
                      <a:lnTo>
                        <a:pt x="451" y="1394"/>
                      </a:lnTo>
                      <a:lnTo>
                        <a:pt x="451" y="1330"/>
                      </a:lnTo>
                      <a:cubicBezTo>
                        <a:pt x="464" y="1239"/>
                        <a:pt x="477" y="1149"/>
                        <a:pt x="490" y="1072"/>
                      </a:cubicBezTo>
                      <a:cubicBezTo>
                        <a:pt x="542" y="891"/>
                        <a:pt x="619" y="723"/>
                        <a:pt x="748" y="582"/>
                      </a:cubicBezTo>
                      <a:cubicBezTo>
                        <a:pt x="877" y="427"/>
                        <a:pt x="1044" y="311"/>
                        <a:pt x="1225" y="246"/>
                      </a:cubicBezTo>
                      <a:cubicBezTo>
                        <a:pt x="1322" y="208"/>
                        <a:pt x="1422" y="188"/>
                        <a:pt x="1520" y="188"/>
                      </a:cubicBezTo>
                      <a:cubicBezTo>
                        <a:pt x="1618" y="188"/>
                        <a:pt x="1715" y="208"/>
                        <a:pt x="1805" y="246"/>
                      </a:cubicBezTo>
                      <a:cubicBezTo>
                        <a:pt x="1896" y="272"/>
                        <a:pt x="1973" y="337"/>
                        <a:pt x="2037" y="401"/>
                      </a:cubicBezTo>
                      <a:cubicBezTo>
                        <a:pt x="2102" y="478"/>
                        <a:pt x="2141" y="556"/>
                        <a:pt x="2166" y="646"/>
                      </a:cubicBezTo>
                      <a:cubicBezTo>
                        <a:pt x="2218" y="827"/>
                        <a:pt x="2179" y="1020"/>
                        <a:pt x="2076" y="1175"/>
                      </a:cubicBezTo>
                      <a:cubicBezTo>
                        <a:pt x="2050" y="1201"/>
                        <a:pt x="2012" y="1239"/>
                        <a:pt x="1986" y="1265"/>
                      </a:cubicBezTo>
                      <a:lnTo>
                        <a:pt x="1973" y="1278"/>
                      </a:lnTo>
                      <a:lnTo>
                        <a:pt x="1934" y="1291"/>
                      </a:lnTo>
                      <a:cubicBezTo>
                        <a:pt x="1921" y="1304"/>
                        <a:pt x="1908" y="1317"/>
                        <a:pt x="1883" y="1317"/>
                      </a:cubicBezTo>
                      <a:cubicBezTo>
                        <a:pt x="1825" y="1346"/>
                        <a:pt x="1767" y="1360"/>
                        <a:pt x="1709" y="1360"/>
                      </a:cubicBezTo>
                      <a:cubicBezTo>
                        <a:pt x="1689" y="1360"/>
                        <a:pt x="1670" y="1359"/>
                        <a:pt x="1651" y="1355"/>
                      </a:cubicBezTo>
                      <a:cubicBezTo>
                        <a:pt x="1496" y="1317"/>
                        <a:pt x="1354" y="1213"/>
                        <a:pt x="1289" y="1072"/>
                      </a:cubicBezTo>
                      <a:cubicBezTo>
                        <a:pt x="1225" y="956"/>
                        <a:pt x="1251" y="801"/>
                        <a:pt x="1341" y="711"/>
                      </a:cubicBezTo>
                      <a:cubicBezTo>
                        <a:pt x="1354" y="698"/>
                        <a:pt x="1367" y="685"/>
                        <a:pt x="1380" y="672"/>
                      </a:cubicBezTo>
                      <a:lnTo>
                        <a:pt x="1393" y="659"/>
                      </a:lnTo>
                      <a:cubicBezTo>
                        <a:pt x="1406" y="659"/>
                        <a:pt x="1406" y="646"/>
                        <a:pt x="1406" y="646"/>
                      </a:cubicBezTo>
                      <a:cubicBezTo>
                        <a:pt x="1431" y="633"/>
                        <a:pt x="1457" y="620"/>
                        <a:pt x="1483" y="607"/>
                      </a:cubicBezTo>
                      <a:cubicBezTo>
                        <a:pt x="1498" y="604"/>
                        <a:pt x="1512" y="602"/>
                        <a:pt x="1526" y="602"/>
                      </a:cubicBezTo>
                      <a:cubicBezTo>
                        <a:pt x="1558" y="602"/>
                        <a:pt x="1588" y="611"/>
                        <a:pt x="1625" y="620"/>
                      </a:cubicBezTo>
                      <a:cubicBezTo>
                        <a:pt x="1663" y="646"/>
                        <a:pt x="1689" y="672"/>
                        <a:pt x="1702" y="711"/>
                      </a:cubicBezTo>
                      <a:cubicBezTo>
                        <a:pt x="1715" y="736"/>
                        <a:pt x="1728" y="762"/>
                        <a:pt x="1715" y="788"/>
                      </a:cubicBezTo>
                      <a:cubicBezTo>
                        <a:pt x="1715" y="814"/>
                        <a:pt x="1715" y="827"/>
                        <a:pt x="1702" y="852"/>
                      </a:cubicBezTo>
                      <a:cubicBezTo>
                        <a:pt x="1741" y="801"/>
                        <a:pt x="1754" y="749"/>
                        <a:pt x="1728" y="685"/>
                      </a:cubicBezTo>
                      <a:cubicBezTo>
                        <a:pt x="1715" y="646"/>
                        <a:pt x="1676" y="607"/>
                        <a:pt x="1638" y="582"/>
                      </a:cubicBezTo>
                      <a:cubicBezTo>
                        <a:pt x="1600" y="563"/>
                        <a:pt x="1562" y="551"/>
                        <a:pt x="1519" y="551"/>
                      </a:cubicBezTo>
                      <a:cubicBezTo>
                        <a:pt x="1504" y="551"/>
                        <a:pt x="1487" y="552"/>
                        <a:pt x="1470" y="556"/>
                      </a:cubicBezTo>
                      <a:cubicBezTo>
                        <a:pt x="1431" y="556"/>
                        <a:pt x="1406" y="569"/>
                        <a:pt x="1380" y="582"/>
                      </a:cubicBezTo>
                      <a:lnTo>
                        <a:pt x="1354" y="595"/>
                      </a:lnTo>
                      <a:lnTo>
                        <a:pt x="1328" y="607"/>
                      </a:lnTo>
                      <a:cubicBezTo>
                        <a:pt x="1315" y="620"/>
                        <a:pt x="1302" y="633"/>
                        <a:pt x="1289" y="646"/>
                      </a:cubicBezTo>
                      <a:cubicBezTo>
                        <a:pt x="1238" y="698"/>
                        <a:pt x="1186" y="775"/>
                        <a:pt x="1161" y="852"/>
                      </a:cubicBezTo>
                      <a:cubicBezTo>
                        <a:pt x="1148" y="930"/>
                        <a:pt x="1148" y="1033"/>
                        <a:pt x="1173" y="1110"/>
                      </a:cubicBezTo>
                      <a:cubicBezTo>
                        <a:pt x="1251" y="1304"/>
                        <a:pt x="1418" y="1446"/>
                        <a:pt x="1612" y="1497"/>
                      </a:cubicBezTo>
                      <a:cubicBezTo>
                        <a:pt x="1653" y="1506"/>
                        <a:pt x="1694" y="1511"/>
                        <a:pt x="1735" y="1511"/>
                      </a:cubicBezTo>
                      <a:cubicBezTo>
                        <a:pt x="1808" y="1511"/>
                        <a:pt x="1880" y="1496"/>
                        <a:pt x="1947" y="1471"/>
                      </a:cubicBezTo>
                      <a:cubicBezTo>
                        <a:pt x="1973" y="1458"/>
                        <a:pt x="2012" y="1446"/>
                        <a:pt x="2037" y="1433"/>
                      </a:cubicBezTo>
                      <a:lnTo>
                        <a:pt x="2063" y="1420"/>
                      </a:lnTo>
                      <a:lnTo>
                        <a:pt x="2076" y="1420"/>
                      </a:lnTo>
                      <a:lnTo>
                        <a:pt x="2089" y="1407"/>
                      </a:lnTo>
                      <a:cubicBezTo>
                        <a:pt x="2141" y="1368"/>
                        <a:pt x="2179" y="1330"/>
                        <a:pt x="2218" y="1278"/>
                      </a:cubicBezTo>
                      <a:cubicBezTo>
                        <a:pt x="2295" y="1188"/>
                        <a:pt x="2347" y="1072"/>
                        <a:pt x="2373" y="956"/>
                      </a:cubicBezTo>
                      <a:cubicBezTo>
                        <a:pt x="2398" y="840"/>
                        <a:pt x="2398" y="711"/>
                        <a:pt x="2360" y="595"/>
                      </a:cubicBezTo>
                      <a:cubicBezTo>
                        <a:pt x="2308" y="350"/>
                        <a:pt x="2128" y="143"/>
                        <a:pt x="1883" y="53"/>
                      </a:cubicBezTo>
                      <a:cubicBezTo>
                        <a:pt x="1776" y="17"/>
                        <a:pt x="1667" y="1"/>
                        <a:pt x="155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"/>
                <p:cNvSpPr/>
                <p:nvPr/>
              </p:nvSpPr>
              <p:spPr>
                <a:xfrm>
                  <a:off x="4046775" y="3579750"/>
                  <a:ext cx="15800" cy="3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1574" extrusionOk="0">
                      <a:moveTo>
                        <a:pt x="580" y="0"/>
                      </a:moveTo>
                      <a:lnTo>
                        <a:pt x="529" y="65"/>
                      </a:lnTo>
                      <a:lnTo>
                        <a:pt x="503" y="103"/>
                      </a:lnTo>
                      <a:lnTo>
                        <a:pt x="477" y="142"/>
                      </a:lnTo>
                      <a:cubicBezTo>
                        <a:pt x="477" y="155"/>
                        <a:pt x="464" y="181"/>
                        <a:pt x="451" y="194"/>
                      </a:cubicBezTo>
                      <a:lnTo>
                        <a:pt x="426" y="258"/>
                      </a:lnTo>
                      <a:cubicBezTo>
                        <a:pt x="413" y="310"/>
                        <a:pt x="400" y="361"/>
                        <a:pt x="400" y="413"/>
                      </a:cubicBezTo>
                      <a:cubicBezTo>
                        <a:pt x="387" y="465"/>
                        <a:pt x="387" y="516"/>
                        <a:pt x="387" y="568"/>
                      </a:cubicBezTo>
                      <a:cubicBezTo>
                        <a:pt x="387" y="632"/>
                        <a:pt x="387" y="684"/>
                        <a:pt x="400" y="748"/>
                      </a:cubicBezTo>
                      <a:lnTo>
                        <a:pt x="413" y="903"/>
                      </a:lnTo>
                      <a:cubicBezTo>
                        <a:pt x="426" y="955"/>
                        <a:pt x="426" y="1006"/>
                        <a:pt x="413" y="1058"/>
                      </a:cubicBezTo>
                      <a:cubicBezTo>
                        <a:pt x="413" y="1083"/>
                        <a:pt x="413" y="1109"/>
                        <a:pt x="400" y="1122"/>
                      </a:cubicBezTo>
                      <a:cubicBezTo>
                        <a:pt x="400" y="1148"/>
                        <a:pt x="387" y="1174"/>
                        <a:pt x="387" y="1200"/>
                      </a:cubicBezTo>
                      <a:cubicBezTo>
                        <a:pt x="361" y="1238"/>
                        <a:pt x="348" y="1277"/>
                        <a:pt x="322" y="1316"/>
                      </a:cubicBezTo>
                      <a:cubicBezTo>
                        <a:pt x="310" y="1328"/>
                        <a:pt x="297" y="1341"/>
                        <a:pt x="284" y="1367"/>
                      </a:cubicBezTo>
                      <a:cubicBezTo>
                        <a:pt x="271" y="1380"/>
                        <a:pt x="258" y="1393"/>
                        <a:pt x="232" y="1406"/>
                      </a:cubicBezTo>
                      <a:cubicBezTo>
                        <a:pt x="219" y="1419"/>
                        <a:pt x="206" y="1432"/>
                        <a:pt x="193" y="1445"/>
                      </a:cubicBezTo>
                      <a:cubicBezTo>
                        <a:pt x="181" y="1457"/>
                        <a:pt x="168" y="1470"/>
                        <a:pt x="155" y="1470"/>
                      </a:cubicBezTo>
                      <a:cubicBezTo>
                        <a:pt x="129" y="1496"/>
                        <a:pt x="103" y="1509"/>
                        <a:pt x="77" y="1522"/>
                      </a:cubicBezTo>
                      <a:lnTo>
                        <a:pt x="0" y="1573"/>
                      </a:lnTo>
                      <a:lnTo>
                        <a:pt x="103" y="1573"/>
                      </a:lnTo>
                      <a:cubicBezTo>
                        <a:pt x="129" y="1573"/>
                        <a:pt x="168" y="1573"/>
                        <a:pt x="193" y="1561"/>
                      </a:cubicBezTo>
                      <a:cubicBezTo>
                        <a:pt x="245" y="1548"/>
                        <a:pt x="284" y="1535"/>
                        <a:pt x="322" y="1522"/>
                      </a:cubicBezTo>
                      <a:cubicBezTo>
                        <a:pt x="361" y="1496"/>
                        <a:pt x="413" y="1457"/>
                        <a:pt x="451" y="1432"/>
                      </a:cubicBezTo>
                      <a:cubicBezTo>
                        <a:pt x="490" y="1380"/>
                        <a:pt x="529" y="1341"/>
                        <a:pt x="555" y="1277"/>
                      </a:cubicBezTo>
                      <a:cubicBezTo>
                        <a:pt x="593" y="1225"/>
                        <a:pt x="619" y="1161"/>
                        <a:pt x="619" y="1096"/>
                      </a:cubicBezTo>
                      <a:cubicBezTo>
                        <a:pt x="632" y="1032"/>
                        <a:pt x="632" y="967"/>
                        <a:pt x="619" y="903"/>
                      </a:cubicBezTo>
                      <a:cubicBezTo>
                        <a:pt x="619" y="838"/>
                        <a:pt x="606" y="774"/>
                        <a:pt x="593" y="722"/>
                      </a:cubicBezTo>
                      <a:cubicBezTo>
                        <a:pt x="593" y="671"/>
                        <a:pt x="593" y="619"/>
                        <a:pt x="567" y="568"/>
                      </a:cubicBezTo>
                      <a:cubicBezTo>
                        <a:pt x="555" y="516"/>
                        <a:pt x="555" y="465"/>
                        <a:pt x="555" y="413"/>
                      </a:cubicBezTo>
                      <a:lnTo>
                        <a:pt x="555" y="284"/>
                      </a:lnTo>
                      <a:lnTo>
                        <a:pt x="555" y="220"/>
                      </a:lnTo>
                      <a:lnTo>
                        <a:pt x="555" y="168"/>
                      </a:lnTo>
                      <a:cubicBezTo>
                        <a:pt x="555" y="142"/>
                        <a:pt x="567" y="103"/>
                        <a:pt x="567" y="78"/>
                      </a:cubicBezTo>
                      <a:cubicBezTo>
                        <a:pt x="580" y="26"/>
                        <a:pt x="580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"/>
                <p:cNvSpPr/>
                <p:nvPr/>
              </p:nvSpPr>
              <p:spPr>
                <a:xfrm>
                  <a:off x="4085125" y="3523325"/>
                  <a:ext cx="61600" cy="6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" h="2412" extrusionOk="0">
                      <a:moveTo>
                        <a:pt x="2425" y="1"/>
                      </a:moveTo>
                      <a:lnTo>
                        <a:pt x="2425" y="27"/>
                      </a:lnTo>
                      <a:cubicBezTo>
                        <a:pt x="2438" y="39"/>
                        <a:pt x="2438" y="52"/>
                        <a:pt x="2438" y="78"/>
                      </a:cubicBezTo>
                      <a:cubicBezTo>
                        <a:pt x="2438" y="117"/>
                        <a:pt x="2438" y="143"/>
                        <a:pt x="2438" y="181"/>
                      </a:cubicBezTo>
                      <a:cubicBezTo>
                        <a:pt x="2430" y="204"/>
                        <a:pt x="2423" y="226"/>
                        <a:pt x="2410" y="249"/>
                      </a:cubicBezTo>
                      <a:lnTo>
                        <a:pt x="2410" y="249"/>
                      </a:lnTo>
                      <a:cubicBezTo>
                        <a:pt x="2448" y="204"/>
                        <a:pt x="2463" y="151"/>
                        <a:pt x="2463" y="91"/>
                      </a:cubicBezTo>
                      <a:cubicBezTo>
                        <a:pt x="2463" y="78"/>
                        <a:pt x="2463" y="52"/>
                        <a:pt x="2463" y="39"/>
                      </a:cubicBezTo>
                      <a:lnTo>
                        <a:pt x="2425" y="1"/>
                      </a:lnTo>
                      <a:close/>
                      <a:moveTo>
                        <a:pt x="2410" y="249"/>
                      </a:moveTo>
                      <a:cubicBezTo>
                        <a:pt x="2400" y="261"/>
                        <a:pt x="2387" y="273"/>
                        <a:pt x="2373" y="284"/>
                      </a:cubicBezTo>
                      <a:cubicBezTo>
                        <a:pt x="2283" y="336"/>
                        <a:pt x="2180" y="375"/>
                        <a:pt x="2064" y="375"/>
                      </a:cubicBezTo>
                      <a:cubicBezTo>
                        <a:pt x="1922" y="375"/>
                        <a:pt x="1767" y="375"/>
                        <a:pt x="1625" y="362"/>
                      </a:cubicBezTo>
                      <a:lnTo>
                        <a:pt x="1496" y="349"/>
                      </a:lnTo>
                      <a:lnTo>
                        <a:pt x="1354" y="349"/>
                      </a:lnTo>
                      <a:cubicBezTo>
                        <a:pt x="1264" y="349"/>
                        <a:pt x="1161" y="362"/>
                        <a:pt x="1071" y="375"/>
                      </a:cubicBezTo>
                      <a:cubicBezTo>
                        <a:pt x="864" y="413"/>
                        <a:pt x="671" y="504"/>
                        <a:pt x="503" y="646"/>
                      </a:cubicBezTo>
                      <a:cubicBezTo>
                        <a:pt x="310" y="774"/>
                        <a:pt x="181" y="968"/>
                        <a:pt x="91" y="1187"/>
                      </a:cubicBezTo>
                      <a:cubicBezTo>
                        <a:pt x="13" y="1419"/>
                        <a:pt x="1" y="1664"/>
                        <a:pt x="78" y="1896"/>
                      </a:cubicBezTo>
                      <a:cubicBezTo>
                        <a:pt x="168" y="2141"/>
                        <a:pt x="374" y="2322"/>
                        <a:pt x="619" y="2386"/>
                      </a:cubicBezTo>
                      <a:cubicBezTo>
                        <a:pt x="680" y="2403"/>
                        <a:pt x="742" y="2411"/>
                        <a:pt x="804" y="2411"/>
                      </a:cubicBezTo>
                      <a:cubicBezTo>
                        <a:pt x="981" y="2411"/>
                        <a:pt x="1160" y="2346"/>
                        <a:pt x="1303" y="2232"/>
                      </a:cubicBezTo>
                      <a:cubicBezTo>
                        <a:pt x="1342" y="2193"/>
                        <a:pt x="1393" y="2154"/>
                        <a:pt x="1419" y="2115"/>
                      </a:cubicBezTo>
                      <a:lnTo>
                        <a:pt x="1432" y="2090"/>
                      </a:lnTo>
                      <a:lnTo>
                        <a:pt x="1458" y="2051"/>
                      </a:lnTo>
                      <a:cubicBezTo>
                        <a:pt x="1470" y="2025"/>
                        <a:pt x="1483" y="1999"/>
                        <a:pt x="1496" y="1974"/>
                      </a:cubicBezTo>
                      <a:cubicBezTo>
                        <a:pt x="1535" y="1858"/>
                        <a:pt x="1548" y="1742"/>
                        <a:pt x="1509" y="1638"/>
                      </a:cubicBezTo>
                      <a:cubicBezTo>
                        <a:pt x="1470" y="1432"/>
                        <a:pt x="1329" y="1277"/>
                        <a:pt x="1135" y="1200"/>
                      </a:cubicBezTo>
                      <a:cubicBezTo>
                        <a:pt x="1079" y="1184"/>
                        <a:pt x="1024" y="1173"/>
                        <a:pt x="968" y="1173"/>
                      </a:cubicBezTo>
                      <a:cubicBezTo>
                        <a:pt x="933" y="1173"/>
                        <a:pt x="899" y="1177"/>
                        <a:pt x="864" y="1187"/>
                      </a:cubicBezTo>
                      <a:cubicBezTo>
                        <a:pt x="787" y="1213"/>
                        <a:pt x="723" y="1252"/>
                        <a:pt x="671" y="1316"/>
                      </a:cubicBezTo>
                      <a:cubicBezTo>
                        <a:pt x="658" y="1329"/>
                        <a:pt x="645" y="1342"/>
                        <a:pt x="632" y="1355"/>
                      </a:cubicBezTo>
                      <a:lnTo>
                        <a:pt x="619" y="1381"/>
                      </a:lnTo>
                      <a:cubicBezTo>
                        <a:pt x="607" y="1381"/>
                        <a:pt x="607" y="1393"/>
                        <a:pt x="607" y="1393"/>
                      </a:cubicBezTo>
                      <a:cubicBezTo>
                        <a:pt x="594" y="1432"/>
                        <a:pt x="581" y="1458"/>
                        <a:pt x="568" y="1497"/>
                      </a:cubicBezTo>
                      <a:cubicBezTo>
                        <a:pt x="555" y="1548"/>
                        <a:pt x="568" y="1613"/>
                        <a:pt x="607" y="1664"/>
                      </a:cubicBezTo>
                      <a:cubicBezTo>
                        <a:pt x="632" y="1703"/>
                        <a:pt x="671" y="1729"/>
                        <a:pt x="710" y="1754"/>
                      </a:cubicBezTo>
                      <a:lnTo>
                        <a:pt x="813" y="1754"/>
                      </a:lnTo>
                      <a:cubicBezTo>
                        <a:pt x="826" y="1742"/>
                        <a:pt x="852" y="1729"/>
                        <a:pt x="864" y="1729"/>
                      </a:cubicBezTo>
                      <a:lnTo>
                        <a:pt x="877" y="1716"/>
                      </a:lnTo>
                      <a:lnTo>
                        <a:pt x="864" y="1716"/>
                      </a:lnTo>
                      <a:cubicBezTo>
                        <a:pt x="852" y="1716"/>
                        <a:pt x="826" y="1729"/>
                        <a:pt x="813" y="1729"/>
                      </a:cubicBezTo>
                      <a:cubicBezTo>
                        <a:pt x="774" y="1729"/>
                        <a:pt x="748" y="1729"/>
                        <a:pt x="723" y="1716"/>
                      </a:cubicBezTo>
                      <a:cubicBezTo>
                        <a:pt x="684" y="1703"/>
                        <a:pt x="658" y="1664"/>
                        <a:pt x="632" y="1638"/>
                      </a:cubicBezTo>
                      <a:cubicBezTo>
                        <a:pt x="619" y="1587"/>
                        <a:pt x="607" y="1535"/>
                        <a:pt x="619" y="1497"/>
                      </a:cubicBezTo>
                      <a:cubicBezTo>
                        <a:pt x="632" y="1471"/>
                        <a:pt x="645" y="1445"/>
                        <a:pt x="658" y="1419"/>
                      </a:cubicBezTo>
                      <a:lnTo>
                        <a:pt x="671" y="1406"/>
                      </a:lnTo>
                      <a:lnTo>
                        <a:pt x="684" y="1393"/>
                      </a:lnTo>
                      <a:cubicBezTo>
                        <a:pt x="697" y="1381"/>
                        <a:pt x="710" y="1368"/>
                        <a:pt x="723" y="1355"/>
                      </a:cubicBezTo>
                      <a:cubicBezTo>
                        <a:pt x="761" y="1316"/>
                        <a:pt x="826" y="1290"/>
                        <a:pt x="877" y="1277"/>
                      </a:cubicBezTo>
                      <a:cubicBezTo>
                        <a:pt x="906" y="1273"/>
                        <a:pt x="932" y="1270"/>
                        <a:pt x="958" y="1270"/>
                      </a:cubicBezTo>
                      <a:cubicBezTo>
                        <a:pt x="1002" y="1270"/>
                        <a:pt x="1043" y="1279"/>
                        <a:pt x="1084" y="1303"/>
                      </a:cubicBezTo>
                      <a:cubicBezTo>
                        <a:pt x="1225" y="1368"/>
                        <a:pt x="1329" y="1497"/>
                        <a:pt x="1354" y="1651"/>
                      </a:cubicBezTo>
                      <a:cubicBezTo>
                        <a:pt x="1367" y="1742"/>
                        <a:pt x="1367" y="1819"/>
                        <a:pt x="1329" y="1896"/>
                      </a:cubicBezTo>
                      <a:cubicBezTo>
                        <a:pt x="1316" y="1909"/>
                        <a:pt x="1303" y="1922"/>
                        <a:pt x="1303" y="1948"/>
                      </a:cubicBezTo>
                      <a:lnTo>
                        <a:pt x="1277" y="1974"/>
                      </a:lnTo>
                      <a:lnTo>
                        <a:pt x="1264" y="1987"/>
                      </a:lnTo>
                      <a:cubicBezTo>
                        <a:pt x="1238" y="2025"/>
                        <a:pt x="1213" y="2051"/>
                        <a:pt x="1174" y="2090"/>
                      </a:cubicBezTo>
                      <a:cubicBezTo>
                        <a:pt x="1065" y="2162"/>
                        <a:pt x="938" y="2203"/>
                        <a:pt x="813" y="2203"/>
                      </a:cubicBezTo>
                      <a:cubicBezTo>
                        <a:pt x="760" y="2203"/>
                        <a:pt x="708" y="2195"/>
                        <a:pt x="658" y="2180"/>
                      </a:cubicBezTo>
                      <a:cubicBezTo>
                        <a:pt x="555" y="2154"/>
                        <a:pt x="478" y="2115"/>
                        <a:pt x="413" y="2051"/>
                      </a:cubicBezTo>
                      <a:cubicBezTo>
                        <a:pt x="336" y="1987"/>
                        <a:pt x="284" y="1909"/>
                        <a:pt x="246" y="1819"/>
                      </a:cubicBezTo>
                      <a:cubicBezTo>
                        <a:pt x="181" y="1626"/>
                        <a:pt x="181" y="1419"/>
                        <a:pt x="246" y="1239"/>
                      </a:cubicBezTo>
                      <a:cubicBezTo>
                        <a:pt x="310" y="1045"/>
                        <a:pt x="426" y="891"/>
                        <a:pt x="581" y="762"/>
                      </a:cubicBezTo>
                      <a:cubicBezTo>
                        <a:pt x="723" y="633"/>
                        <a:pt x="890" y="555"/>
                        <a:pt x="1084" y="504"/>
                      </a:cubicBezTo>
                      <a:cubicBezTo>
                        <a:pt x="1161" y="478"/>
                        <a:pt x="1251" y="465"/>
                        <a:pt x="1342" y="465"/>
                      </a:cubicBezTo>
                      <a:lnTo>
                        <a:pt x="1599" y="465"/>
                      </a:lnTo>
                      <a:cubicBezTo>
                        <a:pt x="1741" y="465"/>
                        <a:pt x="1896" y="452"/>
                        <a:pt x="2051" y="439"/>
                      </a:cubicBezTo>
                      <a:cubicBezTo>
                        <a:pt x="2167" y="426"/>
                        <a:pt x="2283" y="375"/>
                        <a:pt x="2373" y="297"/>
                      </a:cubicBezTo>
                      <a:cubicBezTo>
                        <a:pt x="2389" y="281"/>
                        <a:pt x="2401" y="265"/>
                        <a:pt x="2410" y="2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"/>
                <p:cNvSpPr/>
                <p:nvPr/>
              </p:nvSpPr>
              <p:spPr>
                <a:xfrm>
                  <a:off x="4093175" y="3532675"/>
                  <a:ext cx="39350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" h="613" extrusionOk="0">
                      <a:moveTo>
                        <a:pt x="1574" y="1"/>
                      </a:moveTo>
                      <a:lnTo>
                        <a:pt x="1522" y="65"/>
                      </a:lnTo>
                      <a:cubicBezTo>
                        <a:pt x="1510" y="78"/>
                        <a:pt x="1497" y="104"/>
                        <a:pt x="1471" y="143"/>
                      </a:cubicBezTo>
                      <a:cubicBezTo>
                        <a:pt x="1471" y="155"/>
                        <a:pt x="1458" y="168"/>
                        <a:pt x="1445" y="181"/>
                      </a:cubicBezTo>
                      <a:cubicBezTo>
                        <a:pt x="1432" y="194"/>
                        <a:pt x="1419" y="207"/>
                        <a:pt x="1406" y="220"/>
                      </a:cubicBezTo>
                      <a:lnTo>
                        <a:pt x="1355" y="272"/>
                      </a:lnTo>
                      <a:cubicBezTo>
                        <a:pt x="1342" y="284"/>
                        <a:pt x="1329" y="297"/>
                        <a:pt x="1316" y="310"/>
                      </a:cubicBezTo>
                      <a:cubicBezTo>
                        <a:pt x="1277" y="336"/>
                        <a:pt x="1239" y="349"/>
                        <a:pt x="1187" y="375"/>
                      </a:cubicBezTo>
                      <a:cubicBezTo>
                        <a:pt x="1174" y="375"/>
                        <a:pt x="1148" y="388"/>
                        <a:pt x="1123" y="388"/>
                      </a:cubicBezTo>
                      <a:cubicBezTo>
                        <a:pt x="1097" y="388"/>
                        <a:pt x="1084" y="400"/>
                        <a:pt x="1058" y="400"/>
                      </a:cubicBezTo>
                      <a:lnTo>
                        <a:pt x="903" y="400"/>
                      </a:lnTo>
                      <a:lnTo>
                        <a:pt x="749" y="375"/>
                      </a:lnTo>
                      <a:lnTo>
                        <a:pt x="568" y="375"/>
                      </a:lnTo>
                      <a:cubicBezTo>
                        <a:pt x="551" y="370"/>
                        <a:pt x="534" y="369"/>
                        <a:pt x="517" y="369"/>
                      </a:cubicBezTo>
                      <a:cubicBezTo>
                        <a:pt x="482" y="369"/>
                        <a:pt x="448" y="375"/>
                        <a:pt x="414" y="375"/>
                      </a:cubicBezTo>
                      <a:cubicBezTo>
                        <a:pt x="362" y="388"/>
                        <a:pt x="310" y="400"/>
                        <a:pt x="259" y="413"/>
                      </a:cubicBezTo>
                      <a:lnTo>
                        <a:pt x="194" y="439"/>
                      </a:lnTo>
                      <a:cubicBezTo>
                        <a:pt x="181" y="452"/>
                        <a:pt x="156" y="465"/>
                        <a:pt x="143" y="465"/>
                      </a:cubicBezTo>
                      <a:lnTo>
                        <a:pt x="104" y="491"/>
                      </a:lnTo>
                      <a:cubicBezTo>
                        <a:pt x="91" y="504"/>
                        <a:pt x="78" y="504"/>
                        <a:pt x="65" y="517"/>
                      </a:cubicBezTo>
                      <a:cubicBezTo>
                        <a:pt x="40" y="529"/>
                        <a:pt x="14" y="555"/>
                        <a:pt x="1" y="568"/>
                      </a:cubicBezTo>
                      <a:lnTo>
                        <a:pt x="78" y="555"/>
                      </a:lnTo>
                      <a:cubicBezTo>
                        <a:pt x="104" y="542"/>
                        <a:pt x="143" y="542"/>
                        <a:pt x="169" y="542"/>
                      </a:cubicBezTo>
                      <a:lnTo>
                        <a:pt x="414" y="542"/>
                      </a:lnTo>
                      <a:cubicBezTo>
                        <a:pt x="465" y="542"/>
                        <a:pt x="504" y="555"/>
                        <a:pt x="568" y="555"/>
                      </a:cubicBezTo>
                      <a:cubicBezTo>
                        <a:pt x="620" y="568"/>
                        <a:pt x="671" y="568"/>
                        <a:pt x="723" y="581"/>
                      </a:cubicBezTo>
                      <a:cubicBezTo>
                        <a:pt x="787" y="594"/>
                        <a:pt x="839" y="607"/>
                        <a:pt x="903" y="607"/>
                      </a:cubicBezTo>
                      <a:cubicBezTo>
                        <a:pt x="925" y="611"/>
                        <a:pt x="946" y="613"/>
                        <a:pt x="968" y="613"/>
                      </a:cubicBezTo>
                      <a:cubicBezTo>
                        <a:pt x="1011" y="613"/>
                        <a:pt x="1054" y="607"/>
                        <a:pt x="1097" y="607"/>
                      </a:cubicBezTo>
                      <a:cubicBezTo>
                        <a:pt x="1226" y="581"/>
                        <a:pt x="1329" y="517"/>
                        <a:pt x="1419" y="426"/>
                      </a:cubicBezTo>
                      <a:cubicBezTo>
                        <a:pt x="1458" y="388"/>
                        <a:pt x="1484" y="349"/>
                        <a:pt x="1510" y="297"/>
                      </a:cubicBezTo>
                      <a:cubicBezTo>
                        <a:pt x="1535" y="259"/>
                        <a:pt x="1548" y="220"/>
                        <a:pt x="1561" y="181"/>
                      </a:cubicBezTo>
                      <a:cubicBezTo>
                        <a:pt x="1561" y="143"/>
                        <a:pt x="1574" y="117"/>
                        <a:pt x="1574" y="78"/>
                      </a:cubicBezTo>
                      <a:lnTo>
                        <a:pt x="1574" y="14"/>
                      </a:lnTo>
                      <a:lnTo>
                        <a:pt x="15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"/>
                <p:cNvSpPr/>
                <p:nvPr/>
              </p:nvSpPr>
              <p:spPr>
                <a:xfrm>
                  <a:off x="4074425" y="3588300"/>
                  <a:ext cx="7750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215" extrusionOk="0">
                      <a:moveTo>
                        <a:pt x="147" y="1"/>
                      </a:moveTo>
                      <a:cubicBezTo>
                        <a:pt x="66" y="1"/>
                        <a:pt x="0" y="92"/>
                        <a:pt x="42" y="174"/>
                      </a:cubicBezTo>
                      <a:cubicBezTo>
                        <a:pt x="59" y="203"/>
                        <a:pt x="83" y="214"/>
                        <a:pt x="108" y="214"/>
                      </a:cubicBezTo>
                      <a:cubicBezTo>
                        <a:pt x="199" y="214"/>
                        <a:pt x="310" y="70"/>
                        <a:pt x="209" y="19"/>
                      </a:cubicBezTo>
                      <a:cubicBezTo>
                        <a:pt x="189" y="6"/>
                        <a:pt x="168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"/>
                <p:cNvSpPr/>
                <p:nvPr/>
              </p:nvSpPr>
              <p:spPr>
                <a:xfrm>
                  <a:off x="4101900" y="3560575"/>
                  <a:ext cx="6450" cy="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213" extrusionOk="0">
                      <a:moveTo>
                        <a:pt x="156" y="1"/>
                      </a:moveTo>
                      <a:cubicBezTo>
                        <a:pt x="72" y="1"/>
                        <a:pt x="0" y="92"/>
                        <a:pt x="52" y="174"/>
                      </a:cubicBezTo>
                      <a:cubicBezTo>
                        <a:pt x="77" y="200"/>
                        <a:pt x="106" y="213"/>
                        <a:pt x="135" y="213"/>
                      </a:cubicBezTo>
                      <a:cubicBezTo>
                        <a:pt x="164" y="213"/>
                        <a:pt x="193" y="200"/>
                        <a:pt x="219" y="174"/>
                      </a:cubicBezTo>
                      <a:cubicBezTo>
                        <a:pt x="258" y="136"/>
                        <a:pt x="258" y="58"/>
                        <a:pt x="219" y="19"/>
                      </a:cubicBezTo>
                      <a:cubicBezTo>
                        <a:pt x="199" y="7"/>
                        <a:pt x="177" y="1"/>
                        <a:pt x="1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190" name="Google Shape;190;p2"/>
          <p:cNvPicPr preferRelativeResize="0"/>
          <p:nvPr/>
        </p:nvPicPr>
        <p:blipFill rotWithShape="1">
          <a:blip r:embed="rId3">
            <a:alphaModFix/>
          </a:blip>
          <a:srcRect l="21203" t="7587" r="29576" b="27232"/>
          <a:stretch/>
        </p:blipFill>
        <p:spPr>
          <a:xfrm>
            <a:off x="-129425" y="2507375"/>
            <a:ext cx="1586774" cy="157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"/>
          <p:cNvPicPr preferRelativeResize="0"/>
          <p:nvPr/>
        </p:nvPicPr>
        <p:blipFill rotWithShape="1">
          <a:blip r:embed="rId3">
            <a:alphaModFix/>
          </a:blip>
          <a:srcRect l="21203" t="7587" r="29576" b="27232"/>
          <a:stretch/>
        </p:blipFill>
        <p:spPr>
          <a:xfrm flipH="1">
            <a:off x="7632188" y="1702275"/>
            <a:ext cx="1586774" cy="157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0" name="Google Shape;1480;p13"/>
          <p:cNvPicPr preferRelativeResize="0"/>
          <p:nvPr/>
        </p:nvPicPr>
        <p:blipFill rotWithShape="1">
          <a:blip r:embed="rId3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1" name="Google Shape;1481;p13"/>
          <p:cNvSpPr txBox="1">
            <a:spLocks noGrp="1"/>
          </p:cNvSpPr>
          <p:nvPr>
            <p:ph type="title" hasCustomPrompt="1"/>
          </p:nvPr>
        </p:nvSpPr>
        <p:spPr>
          <a:xfrm flipH="1">
            <a:off x="727625" y="1899179"/>
            <a:ext cx="929100" cy="7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482" name="Google Shape;1482;p13"/>
          <p:cNvSpPr txBox="1">
            <a:spLocks noGrp="1"/>
          </p:cNvSpPr>
          <p:nvPr>
            <p:ph type="subTitle" idx="1"/>
          </p:nvPr>
        </p:nvSpPr>
        <p:spPr>
          <a:xfrm>
            <a:off x="1762403" y="2161025"/>
            <a:ext cx="22470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3" name="Google Shape;1483;p13"/>
          <p:cNvSpPr txBox="1">
            <a:spLocks noGrp="1"/>
          </p:cNvSpPr>
          <p:nvPr>
            <p:ph type="subTitle" idx="2"/>
          </p:nvPr>
        </p:nvSpPr>
        <p:spPr>
          <a:xfrm>
            <a:off x="1762400" y="1813775"/>
            <a:ext cx="23625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Fondamento"/>
                <a:ea typeface="Fondamento"/>
                <a:cs typeface="Fondamento"/>
                <a:sym typeface="Fondamen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4" name="Google Shape;1484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4794073" y="1899179"/>
            <a:ext cx="929100" cy="7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485" name="Google Shape;1485;p13"/>
          <p:cNvSpPr txBox="1">
            <a:spLocks noGrp="1"/>
          </p:cNvSpPr>
          <p:nvPr>
            <p:ph type="subTitle" idx="4"/>
          </p:nvPr>
        </p:nvSpPr>
        <p:spPr>
          <a:xfrm>
            <a:off x="5836400" y="2161025"/>
            <a:ext cx="22470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6" name="Google Shape;1486;p13"/>
          <p:cNvSpPr txBox="1">
            <a:spLocks noGrp="1"/>
          </p:cNvSpPr>
          <p:nvPr>
            <p:ph type="subTitle" idx="5"/>
          </p:nvPr>
        </p:nvSpPr>
        <p:spPr>
          <a:xfrm>
            <a:off x="5836400" y="1813775"/>
            <a:ext cx="2247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Fondamento"/>
                <a:ea typeface="Fondamento"/>
                <a:cs typeface="Fondamento"/>
                <a:sym typeface="Fondamen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7" name="Google Shape;1487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727625" y="3556525"/>
            <a:ext cx="929100" cy="7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488" name="Google Shape;1488;p13"/>
          <p:cNvSpPr txBox="1">
            <a:spLocks noGrp="1"/>
          </p:cNvSpPr>
          <p:nvPr>
            <p:ph type="subTitle" idx="7"/>
          </p:nvPr>
        </p:nvSpPr>
        <p:spPr>
          <a:xfrm>
            <a:off x="1762403" y="3821601"/>
            <a:ext cx="22470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9" name="Google Shape;1489;p13"/>
          <p:cNvSpPr txBox="1">
            <a:spLocks noGrp="1"/>
          </p:cNvSpPr>
          <p:nvPr>
            <p:ph type="subTitle" idx="8"/>
          </p:nvPr>
        </p:nvSpPr>
        <p:spPr>
          <a:xfrm>
            <a:off x="1762400" y="3474350"/>
            <a:ext cx="2247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Fondamento"/>
                <a:ea typeface="Fondamento"/>
                <a:cs typeface="Fondamento"/>
                <a:sym typeface="Fondamen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0" name="Google Shape;1490;p13"/>
          <p:cNvSpPr txBox="1">
            <a:spLocks noGrp="1"/>
          </p:cNvSpPr>
          <p:nvPr>
            <p:ph type="title" idx="9"/>
          </p:nvPr>
        </p:nvSpPr>
        <p:spPr>
          <a:xfrm>
            <a:off x="714175" y="466300"/>
            <a:ext cx="7715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1" name="Google Shape;1491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4794073" y="3556525"/>
            <a:ext cx="929100" cy="7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492" name="Google Shape;1492;p13"/>
          <p:cNvSpPr txBox="1">
            <a:spLocks noGrp="1"/>
          </p:cNvSpPr>
          <p:nvPr>
            <p:ph type="subTitle" idx="14"/>
          </p:nvPr>
        </p:nvSpPr>
        <p:spPr>
          <a:xfrm>
            <a:off x="5836400" y="3821734"/>
            <a:ext cx="22470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3" name="Google Shape;1493;p13"/>
          <p:cNvSpPr txBox="1">
            <a:spLocks noGrp="1"/>
          </p:cNvSpPr>
          <p:nvPr>
            <p:ph type="subTitle" idx="15"/>
          </p:nvPr>
        </p:nvSpPr>
        <p:spPr>
          <a:xfrm>
            <a:off x="5836400" y="3474225"/>
            <a:ext cx="2247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Fondamento"/>
                <a:ea typeface="Fondamento"/>
                <a:cs typeface="Fondamento"/>
                <a:sym typeface="Fondamen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494" name="Google Shape;1494;p13"/>
          <p:cNvGrpSpPr/>
          <p:nvPr/>
        </p:nvGrpSpPr>
        <p:grpSpPr>
          <a:xfrm>
            <a:off x="714175" y="1093271"/>
            <a:ext cx="7715647" cy="131916"/>
            <a:chOff x="714175" y="1115188"/>
            <a:chExt cx="7715647" cy="131916"/>
          </a:xfrm>
        </p:grpSpPr>
        <p:grpSp>
          <p:nvGrpSpPr>
            <p:cNvPr id="1495" name="Google Shape;1495;p13"/>
            <p:cNvGrpSpPr/>
            <p:nvPr/>
          </p:nvGrpSpPr>
          <p:grpSpPr>
            <a:xfrm>
              <a:off x="714175" y="1115188"/>
              <a:ext cx="7715647" cy="131916"/>
              <a:chOff x="714175" y="1082438"/>
              <a:chExt cx="7715647" cy="131916"/>
            </a:xfrm>
          </p:grpSpPr>
          <p:sp>
            <p:nvSpPr>
              <p:cNvPr id="1496" name="Google Shape;1496;p13"/>
              <p:cNvSpPr/>
              <p:nvPr/>
            </p:nvSpPr>
            <p:spPr>
              <a:xfrm>
                <a:off x="714175" y="1082438"/>
                <a:ext cx="275716" cy="131916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1765" extrusionOk="0">
                    <a:moveTo>
                      <a:pt x="2889" y="1"/>
                    </a:moveTo>
                    <a:cubicBezTo>
                      <a:pt x="2773" y="1"/>
                      <a:pt x="2657" y="26"/>
                      <a:pt x="2554" y="65"/>
                    </a:cubicBezTo>
                    <a:cubicBezTo>
                      <a:pt x="2438" y="104"/>
                      <a:pt x="2334" y="168"/>
                      <a:pt x="2244" y="246"/>
                    </a:cubicBezTo>
                    <a:cubicBezTo>
                      <a:pt x="2154" y="323"/>
                      <a:pt x="2077" y="400"/>
                      <a:pt x="2012" y="504"/>
                    </a:cubicBezTo>
                    <a:cubicBezTo>
                      <a:pt x="1883" y="684"/>
                      <a:pt x="1780" y="878"/>
                      <a:pt x="1664" y="1058"/>
                    </a:cubicBezTo>
                    <a:cubicBezTo>
                      <a:pt x="1612" y="1148"/>
                      <a:pt x="1548" y="1239"/>
                      <a:pt x="1470" y="1316"/>
                    </a:cubicBezTo>
                    <a:cubicBezTo>
                      <a:pt x="1406" y="1380"/>
                      <a:pt x="1316" y="1445"/>
                      <a:pt x="1238" y="1496"/>
                    </a:cubicBezTo>
                    <a:cubicBezTo>
                      <a:pt x="1148" y="1535"/>
                      <a:pt x="1045" y="1574"/>
                      <a:pt x="942" y="1587"/>
                    </a:cubicBezTo>
                    <a:cubicBezTo>
                      <a:pt x="869" y="1596"/>
                      <a:pt x="802" y="1605"/>
                      <a:pt x="733" y="1605"/>
                    </a:cubicBezTo>
                    <a:cubicBezTo>
                      <a:pt x="705" y="1605"/>
                      <a:pt x="675" y="1603"/>
                      <a:pt x="645" y="1600"/>
                    </a:cubicBezTo>
                    <a:cubicBezTo>
                      <a:pt x="594" y="1587"/>
                      <a:pt x="542" y="1574"/>
                      <a:pt x="503" y="1561"/>
                    </a:cubicBezTo>
                    <a:cubicBezTo>
                      <a:pt x="452" y="1535"/>
                      <a:pt x="413" y="1509"/>
                      <a:pt x="374" y="1484"/>
                    </a:cubicBezTo>
                    <a:cubicBezTo>
                      <a:pt x="336" y="1458"/>
                      <a:pt x="297" y="1432"/>
                      <a:pt x="258" y="1393"/>
                    </a:cubicBezTo>
                    <a:cubicBezTo>
                      <a:pt x="245" y="1368"/>
                      <a:pt x="233" y="1355"/>
                      <a:pt x="220" y="1329"/>
                    </a:cubicBezTo>
                    <a:cubicBezTo>
                      <a:pt x="207" y="1316"/>
                      <a:pt x="194" y="1290"/>
                      <a:pt x="181" y="1264"/>
                    </a:cubicBezTo>
                    <a:cubicBezTo>
                      <a:pt x="142" y="1174"/>
                      <a:pt x="129" y="1084"/>
                      <a:pt x="155" y="994"/>
                    </a:cubicBezTo>
                    <a:cubicBezTo>
                      <a:pt x="168" y="890"/>
                      <a:pt x="207" y="800"/>
                      <a:pt x="284" y="736"/>
                    </a:cubicBezTo>
                    <a:cubicBezTo>
                      <a:pt x="310" y="710"/>
                      <a:pt x="362" y="684"/>
                      <a:pt x="400" y="671"/>
                    </a:cubicBezTo>
                    <a:cubicBezTo>
                      <a:pt x="428" y="662"/>
                      <a:pt x="461" y="653"/>
                      <a:pt x="497" y="653"/>
                    </a:cubicBezTo>
                    <a:cubicBezTo>
                      <a:pt x="512" y="653"/>
                      <a:pt x="527" y="655"/>
                      <a:pt x="542" y="658"/>
                    </a:cubicBezTo>
                    <a:cubicBezTo>
                      <a:pt x="581" y="658"/>
                      <a:pt x="632" y="671"/>
                      <a:pt x="671" y="710"/>
                    </a:cubicBezTo>
                    <a:cubicBezTo>
                      <a:pt x="710" y="736"/>
                      <a:pt x="735" y="774"/>
                      <a:pt x="748" y="813"/>
                    </a:cubicBezTo>
                    <a:cubicBezTo>
                      <a:pt x="787" y="903"/>
                      <a:pt x="761" y="1006"/>
                      <a:pt x="697" y="1071"/>
                    </a:cubicBezTo>
                    <a:cubicBezTo>
                      <a:pt x="654" y="1095"/>
                      <a:pt x="609" y="1108"/>
                      <a:pt x="564" y="1108"/>
                    </a:cubicBezTo>
                    <a:cubicBezTo>
                      <a:pt x="515" y="1108"/>
                      <a:pt x="467" y="1092"/>
                      <a:pt x="426" y="1058"/>
                    </a:cubicBezTo>
                    <a:lnTo>
                      <a:pt x="387" y="1084"/>
                    </a:lnTo>
                    <a:cubicBezTo>
                      <a:pt x="439" y="1135"/>
                      <a:pt x="490" y="1161"/>
                      <a:pt x="555" y="1161"/>
                    </a:cubicBezTo>
                    <a:cubicBezTo>
                      <a:pt x="567" y="1164"/>
                      <a:pt x="578" y="1165"/>
                      <a:pt x="589" y="1165"/>
                    </a:cubicBezTo>
                    <a:cubicBezTo>
                      <a:pt x="639" y="1165"/>
                      <a:pt x="683" y="1144"/>
                      <a:pt x="735" y="1123"/>
                    </a:cubicBezTo>
                    <a:cubicBezTo>
                      <a:pt x="761" y="1097"/>
                      <a:pt x="774" y="1084"/>
                      <a:pt x="800" y="1058"/>
                    </a:cubicBezTo>
                    <a:cubicBezTo>
                      <a:pt x="813" y="1032"/>
                      <a:pt x="826" y="994"/>
                      <a:pt x="839" y="968"/>
                    </a:cubicBezTo>
                    <a:cubicBezTo>
                      <a:pt x="852" y="903"/>
                      <a:pt x="852" y="839"/>
                      <a:pt x="839" y="787"/>
                    </a:cubicBezTo>
                    <a:cubicBezTo>
                      <a:pt x="826" y="723"/>
                      <a:pt x="787" y="671"/>
                      <a:pt x="735" y="620"/>
                    </a:cubicBezTo>
                    <a:cubicBezTo>
                      <a:pt x="684" y="581"/>
                      <a:pt x="632" y="555"/>
                      <a:pt x="568" y="542"/>
                    </a:cubicBezTo>
                    <a:cubicBezTo>
                      <a:pt x="503" y="542"/>
                      <a:pt x="439" y="542"/>
                      <a:pt x="374" y="555"/>
                    </a:cubicBezTo>
                    <a:cubicBezTo>
                      <a:pt x="323" y="568"/>
                      <a:pt x="258" y="607"/>
                      <a:pt x="220" y="645"/>
                    </a:cubicBezTo>
                    <a:cubicBezTo>
                      <a:pt x="117" y="723"/>
                      <a:pt x="52" y="839"/>
                      <a:pt x="39" y="968"/>
                    </a:cubicBezTo>
                    <a:cubicBezTo>
                      <a:pt x="0" y="1084"/>
                      <a:pt x="13" y="1213"/>
                      <a:pt x="52" y="1329"/>
                    </a:cubicBezTo>
                    <a:cubicBezTo>
                      <a:pt x="78" y="1355"/>
                      <a:pt x="91" y="1380"/>
                      <a:pt x="104" y="1406"/>
                    </a:cubicBezTo>
                    <a:cubicBezTo>
                      <a:pt x="117" y="1432"/>
                      <a:pt x="129" y="1458"/>
                      <a:pt x="155" y="1484"/>
                    </a:cubicBezTo>
                    <a:cubicBezTo>
                      <a:pt x="194" y="1535"/>
                      <a:pt x="233" y="1574"/>
                      <a:pt x="284" y="1613"/>
                    </a:cubicBezTo>
                    <a:cubicBezTo>
                      <a:pt x="336" y="1638"/>
                      <a:pt x="400" y="1664"/>
                      <a:pt x="452" y="1690"/>
                    </a:cubicBezTo>
                    <a:cubicBezTo>
                      <a:pt x="503" y="1716"/>
                      <a:pt x="568" y="1741"/>
                      <a:pt x="619" y="1754"/>
                    </a:cubicBezTo>
                    <a:cubicBezTo>
                      <a:pt x="677" y="1761"/>
                      <a:pt x="739" y="1764"/>
                      <a:pt x="800" y="1764"/>
                    </a:cubicBezTo>
                    <a:cubicBezTo>
                      <a:pt x="861" y="1764"/>
                      <a:pt x="922" y="1761"/>
                      <a:pt x="980" y="1754"/>
                    </a:cubicBezTo>
                    <a:cubicBezTo>
                      <a:pt x="1097" y="1729"/>
                      <a:pt x="1213" y="1690"/>
                      <a:pt x="1316" y="1638"/>
                    </a:cubicBezTo>
                    <a:cubicBezTo>
                      <a:pt x="1419" y="1587"/>
                      <a:pt x="1509" y="1509"/>
                      <a:pt x="1599" y="1432"/>
                    </a:cubicBezTo>
                    <a:cubicBezTo>
                      <a:pt x="1677" y="1342"/>
                      <a:pt x="1741" y="1251"/>
                      <a:pt x="1806" y="1161"/>
                    </a:cubicBezTo>
                    <a:cubicBezTo>
                      <a:pt x="1922" y="968"/>
                      <a:pt x="2025" y="774"/>
                      <a:pt x="2141" y="594"/>
                    </a:cubicBezTo>
                    <a:cubicBezTo>
                      <a:pt x="2257" y="426"/>
                      <a:pt x="2412" y="284"/>
                      <a:pt x="2605" y="207"/>
                    </a:cubicBezTo>
                    <a:cubicBezTo>
                      <a:pt x="2695" y="168"/>
                      <a:pt x="2799" y="143"/>
                      <a:pt x="2889" y="143"/>
                    </a:cubicBezTo>
                    <a:cubicBezTo>
                      <a:pt x="2940" y="143"/>
                      <a:pt x="2992" y="143"/>
                      <a:pt x="3031" y="155"/>
                    </a:cubicBezTo>
                    <a:cubicBezTo>
                      <a:pt x="3082" y="168"/>
                      <a:pt x="3134" y="194"/>
                      <a:pt x="3173" y="207"/>
                    </a:cubicBezTo>
                    <a:cubicBezTo>
                      <a:pt x="3224" y="233"/>
                      <a:pt x="3263" y="259"/>
                      <a:pt x="3301" y="284"/>
                    </a:cubicBezTo>
                    <a:cubicBezTo>
                      <a:pt x="3327" y="323"/>
                      <a:pt x="3366" y="362"/>
                      <a:pt x="3392" y="400"/>
                    </a:cubicBezTo>
                    <a:cubicBezTo>
                      <a:pt x="3443" y="478"/>
                      <a:pt x="3482" y="581"/>
                      <a:pt x="3495" y="671"/>
                    </a:cubicBezTo>
                    <a:cubicBezTo>
                      <a:pt x="3521" y="774"/>
                      <a:pt x="3508" y="865"/>
                      <a:pt x="3482" y="968"/>
                    </a:cubicBezTo>
                    <a:cubicBezTo>
                      <a:pt x="3456" y="1058"/>
                      <a:pt x="3392" y="1148"/>
                      <a:pt x="3327" y="1213"/>
                    </a:cubicBezTo>
                    <a:cubicBezTo>
                      <a:pt x="3250" y="1277"/>
                      <a:pt x="3160" y="1329"/>
                      <a:pt x="3069" y="1355"/>
                    </a:cubicBezTo>
                    <a:cubicBezTo>
                      <a:pt x="3044" y="1358"/>
                      <a:pt x="3018" y="1359"/>
                      <a:pt x="2992" y="1359"/>
                    </a:cubicBezTo>
                    <a:cubicBezTo>
                      <a:pt x="2915" y="1359"/>
                      <a:pt x="2841" y="1345"/>
                      <a:pt x="2773" y="1316"/>
                    </a:cubicBezTo>
                    <a:cubicBezTo>
                      <a:pt x="2683" y="1290"/>
                      <a:pt x="2605" y="1226"/>
                      <a:pt x="2554" y="1135"/>
                    </a:cubicBezTo>
                    <a:cubicBezTo>
                      <a:pt x="2502" y="1058"/>
                      <a:pt x="2476" y="955"/>
                      <a:pt x="2489" y="865"/>
                    </a:cubicBezTo>
                    <a:cubicBezTo>
                      <a:pt x="2502" y="761"/>
                      <a:pt x="2554" y="684"/>
                      <a:pt x="2631" y="620"/>
                    </a:cubicBezTo>
                    <a:cubicBezTo>
                      <a:pt x="2688" y="582"/>
                      <a:pt x="2758" y="558"/>
                      <a:pt x="2827" y="558"/>
                    </a:cubicBezTo>
                    <a:cubicBezTo>
                      <a:pt x="2852" y="558"/>
                      <a:pt x="2878" y="561"/>
                      <a:pt x="2902" y="568"/>
                    </a:cubicBezTo>
                    <a:cubicBezTo>
                      <a:pt x="2992" y="607"/>
                      <a:pt x="3069" y="671"/>
                      <a:pt x="3095" y="774"/>
                    </a:cubicBezTo>
                    <a:cubicBezTo>
                      <a:pt x="3121" y="865"/>
                      <a:pt x="3082" y="968"/>
                      <a:pt x="3005" y="1019"/>
                    </a:cubicBezTo>
                    <a:cubicBezTo>
                      <a:pt x="2962" y="1055"/>
                      <a:pt x="2908" y="1075"/>
                      <a:pt x="2855" y="1075"/>
                    </a:cubicBezTo>
                    <a:cubicBezTo>
                      <a:pt x="2812" y="1075"/>
                      <a:pt x="2769" y="1061"/>
                      <a:pt x="2734" y="1032"/>
                    </a:cubicBezTo>
                    <a:cubicBezTo>
                      <a:pt x="2670" y="981"/>
                      <a:pt x="2631" y="903"/>
                      <a:pt x="2644" y="826"/>
                    </a:cubicBezTo>
                    <a:cubicBezTo>
                      <a:pt x="2644" y="813"/>
                      <a:pt x="2631" y="813"/>
                      <a:pt x="2631" y="800"/>
                    </a:cubicBezTo>
                    <a:lnTo>
                      <a:pt x="2618" y="800"/>
                    </a:lnTo>
                    <a:cubicBezTo>
                      <a:pt x="2605" y="839"/>
                      <a:pt x="2605" y="890"/>
                      <a:pt x="2618" y="929"/>
                    </a:cubicBezTo>
                    <a:cubicBezTo>
                      <a:pt x="2631" y="981"/>
                      <a:pt x="2670" y="1032"/>
                      <a:pt x="2708" y="1071"/>
                    </a:cubicBezTo>
                    <a:cubicBezTo>
                      <a:pt x="2760" y="1110"/>
                      <a:pt x="2824" y="1135"/>
                      <a:pt x="2876" y="1135"/>
                    </a:cubicBezTo>
                    <a:cubicBezTo>
                      <a:pt x="2940" y="1135"/>
                      <a:pt x="3005" y="1110"/>
                      <a:pt x="3044" y="1071"/>
                    </a:cubicBezTo>
                    <a:cubicBezTo>
                      <a:pt x="3095" y="1045"/>
                      <a:pt x="3134" y="994"/>
                      <a:pt x="3160" y="929"/>
                    </a:cubicBezTo>
                    <a:cubicBezTo>
                      <a:pt x="3185" y="878"/>
                      <a:pt x="3185" y="813"/>
                      <a:pt x="3173" y="749"/>
                    </a:cubicBezTo>
                    <a:cubicBezTo>
                      <a:pt x="3147" y="633"/>
                      <a:pt x="3056" y="529"/>
                      <a:pt x="2940" y="491"/>
                    </a:cubicBezTo>
                    <a:cubicBezTo>
                      <a:pt x="2899" y="477"/>
                      <a:pt x="2854" y="470"/>
                      <a:pt x="2809" y="470"/>
                    </a:cubicBezTo>
                    <a:cubicBezTo>
                      <a:pt x="2728" y="470"/>
                      <a:pt x="2646" y="493"/>
                      <a:pt x="2579" y="542"/>
                    </a:cubicBezTo>
                    <a:cubicBezTo>
                      <a:pt x="2528" y="581"/>
                      <a:pt x="2489" y="620"/>
                      <a:pt x="2450" y="671"/>
                    </a:cubicBezTo>
                    <a:cubicBezTo>
                      <a:pt x="2425" y="723"/>
                      <a:pt x="2399" y="787"/>
                      <a:pt x="2399" y="852"/>
                    </a:cubicBezTo>
                    <a:cubicBezTo>
                      <a:pt x="2373" y="968"/>
                      <a:pt x="2399" y="1097"/>
                      <a:pt x="2463" y="1200"/>
                    </a:cubicBezTo>
                    <a:cubicBezTo>
                      <a:pt x="2528" y="1303"/>
                      <a:pt x="2631" y="1380"/>
                      <a:pt x="2747" y="1432"/>
                    </a:cubicBezTo>
                    <a:cubicBezTo>
                      <a:pt x="2824" y="1461"/>
                      <a:pt x="2916" y="1476"/>
                      <a:pt x="3006" y="1476"/>
                    </a:cubicBezTo>
                    <a:cubicBezTo>
                      <a:pt x="3036" y="1476"/>
                      <a:pt x="3066" y="1474"/>
                      <a:pt x="3095" y="1471"/>
                    </a:cubicBezTo>
                    <a:cubicBezTo>
                      <a:pt x="3224" y="1445"/>
                      <a:pt x="3327" y="1393"/>
                      <a:pt x="3418" y="1303"/>
                    </a:cubicBezTo>
                    <a:cubicBezTo>
                      <a:pt x="3598" y="1135"/>
                      <a:pt x="3688" y="890"/>
                      <a:pt x="3650" y="645"/>
                    </a:cubicBezTo>
                    <a:cubicBezTo>
                      <a:pt x="3624" y="529"/>
                      <a:pt x="3585" y="413"/>
                      <a:pt x="3521" y="323"/>
                    </a:cubicBezTo>
                    <a:cubicBezTo>
                      <a:pt x="3482" y="271"/>
                      <a:pt x="3443" y="220"/>
                      <a:pt x="3405" y="181"/>
                    </a:cubicBezTo>
                    <a:cubicBezTo>
                      <a:pt x="3353" y="143"/>
                      <a:pt x="3301" y="104"/>
                      <a:pt x="3237" y="78"/>
                    </a:cubicBezTo>
                    <a:cubicBezTo>
                      <a:pt x="3185" y="52"/>
                      <a:pt x="3134" y="39"/>
                      <a:pt x="3082" y="14"/>
                    </a:cubicBezTo>
                    <a:cubicBezTo>
                      <a:pt x="3018" y="1"/>
                      <a:pt x="2953" y="1"/>
                      <a:pt x="28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13"/>
              <p:cNvSpPr/>
              <p:nvPr/>
            </p:nvSpPr>
            <p:spPr>
              <a:xfrm>
                <a:off x="8156050" y="1082482"/>
                <a:ext cx="273773" cy="131841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1764" extrusionOk="0">
                    <a:moveTo>
                      <a:pt x="774" y="0"/>
                    </a:moveTo>
                    <a:cubicBezTo>
                      <a:pt x="710" y="0"/>
                      <a:pt x="645" y="0"/>
                      <a:pt x="581" y="13"/>
                    </a:cubicBezTo>
                    <a:cubicBezTo>
                      <a:pt x="529" y="39"/>
                      <a:pt x="478" y="52"/>
                      <a:pt x="426" y="78"/>
                    </a:cubicBezTo>
                    <a:cubicBezTo>
                      <a:pt x="362" y="103"/>
                      <a:pt x="310" y="142"/>
                      <a:pt x="259" y="181"/>
                    </a:cubicBezTo>
                    <a:cubicBezTo>
                      <a:pt x="130" y="310"/>
                      <a:pt x="52" y="477"/>
                      <a:pt x="14" y="658"/>
                    </a:cubicBezTo>
                    <a:cubicBezTo>
                      <a:pt x="1" y="774"/>
                      <a:pt x="14" y="890"/>
                      <a:pt x="52" y="1006"/>
                    </a:cubicBezTo>
                    <a:cubicBezTo>
                      <a:pt x="91" y="1122"/>
                      <a:pt x="156" y="1225"/>
                      <a:pt x="246" y="1303"/>
                    </a:cubicBezTo>
                    <a:cubicBezTo>
                      <a:pt x="364" y="1421"/>
                      <a:pt x="516" y="1478"/>
                      <a:pt x="672" y="1478"/>
                    </a:cubicBezTo>
                    <a:cubicBezTo>
                      <a:pt x="754" y="1478"/>
                      <a:pt x="836" y="1463"/>
                      <a:pt x="916" y="1432"/>
                    </a:cubicBezTo>
                    <a:cubicBezTo>
                      <a:pt x="1032" y="1380"/>
                      <a:pt x="1123" y="1303"/>
                      <a:pt x="1187" y="1200"/>
                    </a:cubicBezTo>
                    <a:cubicBezTo>
                      <a:pt x="1252" y="1096"/>
                      <a:pt x="1277" y="967"/>
                      <a:pt x="1264" y="851"/>
                    </a:cubicBezTo>
                    <a:cubicBezTo>
                      <a:pt x="1252" y="787"/>
                      <a:pt x="1239" y="735"/>
                      <a:pt x="1200" y="684"/>
                    </a:cubicBezTo>
                    <a:cubicBezTo>
                      <a:pt x="1174" y="619"/>
                      <a:pt x="1123" y="581"/>
                      <a:pt x="1071" y="542"/>
                    </a:cubicBezTo>
                    <a:cubicBezTo>
                      <a:pt x="1001" y="498"/>
                      <a:pt x="919" y="472"/>
                      <a:pt x="837" y="472"/>
                    </a:cubicBezTo>
                    <a:cubicBezTo>
                      <a:pt x="799" y="472"/>
                      <a:pt x="760" y="478"/>
                      <a:pt x="723" y="490"/>
                    </a:cubicBezTo>
                    <a:cubicBezTo>
                      <a:pt x="607" y="529"/>
                      <a:pt x="517" y="632"/>
                      <a:pt x="478" y="748"/>
                    </a:cubicBezTo>
                    <a:cubicBezTo>
                      <a:pt x="465" y="813"/>
                      <a:pt x="478" y="877"/>
                      <a:pt x="504" y="942"/>
                    </a:cubicBezTo>
                    <a:cubicBezTo>
                      <a:pt x="517" y="993"/>
                      <a:pt x="555" y="1045"/>
                      <a:pt x="607" y="1083"/>
                    </a:cubicBezTo>
                    <a:cubicBezTo>
                      <a:pt x="658" y="1122"/>
                      <a:pt x="723" y="1135"/>
                      <a:pt x="774" y="1135"/>
                    </a:cubicBezTo>
                    <a:cubicBezTo>
                      <a:pt x="839" y="1135"/>
                      <a:pt x="903" y="1122"/>
                      <a:pt x="955" y="1083"/>
                    </a:cubicBezTo>
                    <a:cubicBezTo>
                      <a:pt x="994" y="1032"/>
                      <a:pt x="1032" y="980"/>
                      <a:pt x="1045" y="929"/>
                    </a:cubicBezTo>
                    <a:cubicBezTo>
                      <a:pt x="1058" y="890"/>
                      <a:pt x="1058" y="851"/>
                      <a:pt x="1045" y="813"/>
                    </a:cubicBezTo>
                    <a:lnTo>
                      <a:pt x="1019" y="813"/>
                    </a:lnTo>
                    <a:cubicBezTo>
                      <a:pt x="1019" y="813"/>
                      <a:pt x="1019" y="813"/>
                      <a:pt x="1019" y="826"/>
                    </a:cubicBezTo>
                    <a:cubicBezTo>
                      <a:pt x="1032" y="903"/>
                      <a:pt x="994" y="980"/>
                      <a:pt x="929" y="1032"/>
                    </a:cubicBezTo>
                    <a:cubicBezTo>
                      <a:pt x="890" y="1064"/>
                      <a:pt x="842" y="1080"/>
                      <a:pt x="794" y="1080"/>
                    </a:cubicBezTo>
                    <a:cubicBezTo>
                      <a:pt x="745" y="1080"/>
                      <a:pt x="697" y="1064"/>
                      <a:pt x="658" y="1032"/>
                    </a:cubicBezTo>
                    <a:cubicBezTo>
                      <a:pt x="581" y="967"/>
                      <a:pt x="555" y="864"/>
                      <a:pt x="568" y="774"/>
                    </a:cubicBezTo>
                    <a:cubicBezTo>
                      <a:pt x="594" y="671"/>
                      <a:pt x="671" y="606"/>
                      <a:pt x="762" y="568"/>
                    </a:cubicBezTo>
                    <a:cubicBezTo>
                      <a:pt x="786" y="561"/>
                      <a:pt x="811" y="558"/>
                      <a:pt x="836" y="558"/>
                    </a:cubicBezTo>
                    <a:cubicBezTo>
                      <a:pt x="905" y="558"/>
                      <a:pt x="976" y="581"/>
                      <a:pt x="1032" y="619"/>
                    </a:cubicBezTo>
                    <a:cubicBezTo>
                      <a:pt x="1110" y="684"/>
                      <a:pt x="1161" y="774"/>
                      <a:pt x="1174" y="864"/>
                    </a:cubicBezTo>
                    <a:cubicBezTo>
                      <a:pt x="1187" y="967"/>
                      <a:pt x="1161" y="1058"/>
                      <a:pt x="1110" y="1148"/>
                    </a:cubicBezTo>
                    <a:cubicBezTo>
                      <a:pt x="1058" y="1225"/>
                      <a:pt x="981" y="1290"/>
                      <a:pt x="890" y="1328"/>
                    </a:cubicBezTo>
                    <a:cubicBezTo>
                      <a:pt x="824" y="1347"/>
                      <a:pt x="751" y="1359"/>
                      <a:pt x="677" y="1359"/>
                    </a:cubicBezTo>
                    <a:cubicBezTo>
                      <a:pt x="649" y="1359"/>
                      <a:pt x="622" y="1358"/>
                      <a:pt x="594" y="1354"/>
                    </a:cubicBezTo>
                    <a:cubicBezTo>
                      <a:pt x="504" y="1328"/>
                      <a:pt x="413" y="1277"/>
                      <a:pt x="349" y="1212"/>
                    </a:cubicBezTo>
                    <a:cubicBezTo>
                      <a:pt x="272" y="1148"/>
                      <a:pt x="220" y="1058"/>
                      <a:pt x="181" y="967"/>
                    </a:cubicBezTo>
                    <a:cubicBezTo>
                      <a:pt x="156" y="877"/>
                      <a:pt x="143" y="774"/>
                      <a:pt x="168" y="671"/>
                    </a:cubicBezTo>
                    <a:cubicBezTo>
                      <a:pt x="181" y="581"/>
                      <a:pt x="220" y="477"/>
                      <a:pt x="272" y="400"/>
                    </a:cubicBezTo>
                    <a:cubicBezTo>
                      <a:pt x="310" y="361"/>
                      <a:pt x="336" y="323"/>
                      <a:pt x="375" y="284"/>
                    </a:cubicBezTo>
                    <a:cubicBezTo>
                      <a:pt x="413" y="258"/>
                      <a:pt x="452" y="232"/>
                      <a:pt x="491" y="207"/>
                    </a:cubicBezTo>
                    <a:cubicBezTo>
                      <a:pt x="542" y="194"/>
                      <a:pt x="581" y="168"/>
                      <a:pt x="633" y="155"/>
                    </a:cubicBezTo>
                    <a:cubicBezTo>
                      <a:pt x="684" y="155"/>
                      <a:pt x="723" y="142"/>
                      <a:pt x="774" y="142"/>
                    </a:cubicBezTo>
                    <a:cubicBezTo>
                      <a:pt x="878" y="142"/>
                      <a:pt x="981" y="168"/>
                      <a:pt x="1071" y="207"/>
                    </a:cubicBezTo>
                    <a:cubicBezTo>
                      <a:pt x="1252" y="284"/>
                      <a:pt x="1419" y="426"/>
                      <a:pt x="1522" y="606"/>
                    </a:cubicBezTo>
                    <a:cubicBezTo>
                      <a:pt x="1651" y="774"/>
                      <a:pt x="1742" y="967"/>
                      <a:pt x="1870" y="1161"/>
                    </a:cubicBezTo>
                    <a:cubicBezTo>
                      <a:pt x="1922" y="1251"/>
                      <a:pt x="1999" y="1354"/>
                      <a:pt x="2077" y="1432"/>
                    </a:cubicBezTo>
                    <a:cubicBezTo>
                      <a:pt x="2154" y="1522"/>
                      <a:pt x="2257" y="1586"/>
                      <a:pt x="2360" y="1638"/>
                    </a:cubicBezTo>
                    <a:cubicBezTo>
                      <a:pt x="2464" y="1702"/>
                      <a:pt x="2580" y="1728"/>
                      <a:pt x="2696" y="1754"/>
                    </a:cubicBezTo>
                    <a:cubicBezTo>
                      <a:pt x="2754" y="1760"/>
                      <a:pt x="2812" y="1764"/>
                      <a:pt x="2870" y="1764"/>
                    </a:cubicBezTo>
                    <a:cubicBezTo>
                      <a:pt x="2928" y="1764"/>
                      <a:pt x="2986" y="1760"/>
                      <a:pt x="3044" y="1754"/>
                    </a:cubicBezTo>
                    <a:cubicBezTo>
                      <a:pt x="3108" y="1741"/>
                      <a:pt x="3160" y="1728"/>
                      <a:pt x="3224" y="1702"/>
                    </a:cubicBezTo>
                    <a:cubicBezTo>
                      <a:pt x="3276" y="1677"/>
                      <a:pt x="3328" y="1638"/>
                      <a:pt x="3379" y="1612"/>
                    </a:cubicBezTo>
                    <a:cubicBezTo>
                      <a:pt x="3431" y="1573"/>
                      <a:pt x="3482" y="1535"/>
                      <a:pt x="3521" y="1483"/>
                    </a:cubicBezTo>
                    <a:cubicBezTo>
                      <a:pt x="3534" y="1457"/>
                      <a:pt x="3560" y="1432"/>
                      <a:pt x="3573" y="1406"/>
                    </a:cubicBezTo>
                    <a:cubicBezTo>
                      <a:pt x="3585" y="1380"/>
                      <a:pt x="3598" y="1367"/>
                      <a:pt x="3611" y="1328"/>
                    </a:cubicBezTo>
                    <a:cubicBezTo>
                      <a:pt x="3650" y="1212"/>
                      <a:pt x="3663" y="1083"/>
                      <a:pt x="3624" y="967"/>
                    </a:cubicBezTo>
                    <a:cubicBezTo>
                      <a:pt x="3598" y="838"/>
                      <a:pt x="3534" y="735"/>
                      <a:pt x="3444" y="645"/>
                    </a:cubicBezTo>
                    <a:cubicBezTo>
                      <a:pt x="3392" y="606"/>
                      <a:pt x="3340" y="581"/>
                      <a:pt x="3276" y="555"/>
                    </a:cubicBezTo>
                    <a:cubicBezTo>
                      <a:pt x="3250" y="548"/>
                      <a:pt x="3221" y="545"/>
                      <a:pt x="3191" y="545"/>
                    </a:cubicBezTo>
                    <a:cubicBezTo>
                      <a:pt x="3160" y="545"/>
                      <a:pt x="3128" y="548"/>
                      <a:pt x="3095" y="555"/>
                    </a:cubicBezTo>
                    <a:cubicBezTo>
                      <a:pt x="3031" y="555"/>
                      <a:pt x="2967" y="581"/>
                      <a:pt x="2915" y="632"/>
                    </a:cubicBezTo>
                    <a:cubicBezTo>
                      <a:pt x="2876" y="671"/>
                      <a:pt x="2838" y="722"/>
                      <a:pt x="2812" y="787"/>
                    </a:cubicBezTo>
                    <a:cubicBezTo>
                      <a:pt x="2799" y="851"/>
                      <a:pt x="2799" y="916"/>
                      <a:pt x="2812" y="967"/>
                    </a:cubicBezTo>
                    <a:cubicBezTo>
                      <a:pt x="2825" y="1006"/>
                      <a:pt x="2838" y="1032"/>
                      <a:pt x="2850" y="1058"/>
                    </a:cubicBezTo>
                    <a:cubicBezTo>
                      <a:pt x="2876" y="1083"/>
                      <a:pt x="2902" y="1109"/>
                      <a:pt x="2928" y="1122"/>
                    </a:cubicBezTo>
                    <a:cubicBezTo>
                      <a:pt x="2967" y="1151"/>
                      <a:pt x="3012" y="1166"/>
                      <a:pt x="3055" y="1166"/>
                    </a:cubicBezTo>
                    <a:cubicBezTo>
                      <a:pt x="3069" y="1166"/>
                      <a:pt x="3083" y="1164"/>
                      <a:pt x="3095" y="1161"/>
                    </a:cubicBezTo>
                    <a:cubicBezTo>
                      <a:pt x="3160" y="1161"/>
                      <a:pt x="3224" y="1135"/>
                      <a:pt x="3263" y="1083"/>
                    </a:cubicBezTo>
                    <a:lnTo>
                      <a:pt x="3224" y="1058"/>
                    </a:lnTo>
                    <a:cubicBezTo>
                      <a:pt x="3189" y="1093"/>
                      <a:pt x="3138" y="1113"/>
                      <a:pt x="3086" y="1113"/>
                    </a:cubicBezTo>
                    <a:cubicBezTo>
                      <a:pt x="3044" y="1113"/>
                      <a:pt x="3001" y="1100"/>
                      <a:pt x="2967" y="1071"/>
                    </a:cubicBezTo>
                    <a:cubicBezTo>
                      <a:pt x="2889" y="1006"/>
                      <a:pt x="2863" y="903"/>
                      <a:pt x="2902" y="813"/>
                    </a:cubicBezTo>
                    <a:cubicBezTo>
                      <a:pt x="2915" y="774"/>
                      <a:pt x="2954" y="735"/>
                      <a:pt x="2979" y="710"/>
                    </a:cubicBezTo>
                    <a:cubicBezTo>
                      <a:pt x="3018" y="684"/>
                      <a:pt x="3070" y="658"/>
                      <a:pt x="3108" y="658"/>
                    </a:cubicBezTo>
                    <a:cubicBezTo>
                      <a:pt x="3122" y="656"/>
                      <a:pt x="3135" y="655"/>
                      <a:pt x="3148" y="655"/>
                    </a:cubicBezTo>
                    <a:cubicBezTo>
                      <a:pt x="3234" y="655"/>
                      <a:pt x="3310" y="692"/>
                      <a:pt x="3366" y="748"/>
                    </a:cubicBezTo>
                    <a:cubicBezTo>
                      <a:pt x="3444" y="813"/>
                      <a:pt x="3482" y="903"/>
                      <a:pt x="3508" y="993"/>
                    </a:cubicBezTo>
                    <a:cubicBezTo>
                      <a:pt x="3521" y="1083"/>
                      <a:pt x="3508" y="1187"/>
                      <a:pt x="3469" y="1264"/>
                    </a:cubicBezTo>
                    <a:cubicBezTo>
                      <a:pt x="3457" y="1290"/>
                      <a:pt x="3444" y="1316"/>
                      <a:pt x="3431" y="1328"/>
                    </a:cubicBezTo>
                    <a:cubicBezTo>
                      <a:pt x="3418" y="1354"/>
                      <a:pt x="3405" y="1380"/>
                      <a:pt x="3392" y="1393"/>
                    </a:cubicBezTo>
                    <a:cubicBezTo>
                      <a:pt x="3353" y="1432"/>
                      <a:pt x="3328" y="1457"/>
                      <a:pt x="3276" y="1483"/>
                    </a:cubicBezTo>
                    <a:cubicBezTo>
                      <a:pt x="3237" y="1509"/>
                      <a:pt x="3199" y="1535"/>
                      <a:pt x="3147" y="1561"/>
                    </a:cubicBezTo>
                    <a:cubicBezTo>
                      <a:pt x="3108" y="1573"/>
                      <a:pt x="3057" y="1586"/>
                      <a:pt x="3005" y="1599"/>
                    </a:cubicBezTo>
                    <a:cubicBezTo>
                      <a:pt x="2960" y="1606"/>
                      <a:pt x="2912" y="1609"/>
                      <a:pt x="2862" y="1609"/>
                    </a:cubicBezTo>
                    <a:cubicBezTo>
                      <a:pt x="2812" y="1609"/>
                      <a:pt x="2760" y="1606"/>
                      <a:pt x="2709" y="1599"/>
                    </a:cubicBezTo>
                    <a:cubicBezTo>
                      <a:pt x="2605" y="1586"/>
                      <a:pt x="2515" y="1548"/>
                      <a:pt x="2425" y="1509"/>
                    </a:cubicBezTo>
                    <a:cubicBezTo>
                      <a:pt x="2335" y="1457"/>
                      <a:pt x="2257" y="1393"/>
                      <a:pt x="2180" y="1328"/>
                    </a:cubicBezTo>
                    <a:cubicBezTo>
                      <a:pt x="2103" y="1251"/>
                      <a:pt x="2051" y="1161"/>
                      <a:pt x="1987" y="1071"/>
                    </a:cubicBezTo>
                    <a:cubicBezTo>
                      <a:pt x="1870" y="890"/>
                      <a:pt x="1767" y="697"/>
                      <a:pt x="1638" y="516"/>
                    </a:cubicBezTo>
                    <a:cubicBezTo>
                      <a:pt x="1574" y="413"/>
                      <a:pt x="1497" y="336"/>
                      <a:pt x="1419" y="258"/>
                    </a:cubicBezTo>
                    <a:cubicBezTo>
                      <a:pt x="1329" y="181"/>
                      <a:pt x="1226" y="116"/>
                      <a:pt x="1123" y="65"/>
                    </a:cubicBezTo>
                    <a:cubicBezTo>
                      <a:pt x="1007" y="26"/>
                      <a:pt x="890" y="0"/>
                      <a:pt x="7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8" name="Google Shape;1498;p13"/>
            <p:cNvGrpSpPr/>
            <p:nvPr/>
          </p:nvGrpSpPr>
          <p:grpSpPr>
            <a:xfrm>
              <a:off x="989955" y="1149073"/>
              <a:ext cx="7163972" cy="64150"/>
              <a:chOff x="1299890" y="844622"/>
              <a:chExt cx="6544233" cy="64143"/>
            </a:xfrm>
          </p:grpSpPr>
          <p:grpSp>
            <p:nvGrpSpPr>
              <p:cNvPr id="1499" name="Google Shape;1499;p13"/>
              <p:cNvGrpSpPr/>
              <p:nvPr/>
            </p:nvGrpSpPr>
            <p:grpSpPr>
              <a:xfrm>
                <a:off x="4528885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1500" name="Google Shape;1500;p13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1" name="Google Shape;1501;p13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2" name="Google Shape;1502;p13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3" name="Google Shape;1503;p13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4" name="Google Shape;1504;p13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5" name="Google Shape;1505;p13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6" name="Google Shape;1506;p13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7" name="Google Shape;1507;p13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" name="Google Shape;1508;p13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1509;p13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" name="Google Shape;1510;p13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" name="Google Shape;1511;p13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" name="Google Shape;1512;p13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" name="Google Shape;1513;p13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" name="Google Shape;1514;p13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5" name="Google Shape;1515;p13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6" name="Google Shape;1516;p13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7" name="Google Shape;1517;p13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8" name="Google Shape;1518;p13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519;p13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1520;p13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13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13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13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13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5" name="Google Shape;1525;p13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6" name="Google Shape;1526;p13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7" name="Google Shape;1527;p13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8" name="Google Shape;1528;p13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9" name="Google Shape;1529;p13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0" name="Google Shape;1530;p13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1" name="Google Shape;1531;p13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2" name="Google Shape;1532;p13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33" name="Google Shape;1533;p13"/>
              <p:cNvGrpSpPr/>
              <p:nvPr/>
            </p:nvGrpSpPr>
            <p:grpSpPr>
              <a:xfrm>
                <a:off x="1299890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1534" name="Google Shape;1534;p13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5" name="Google Shape;1535;p13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" name="Google Shape;1536;p13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" name="Google Shape;1537;p13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538;p13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" name="Google Shape;1539;p13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13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" name="Google Shape;1541;p13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2" name="Google Shape;1542;p13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3" name="Google Shape;1543;p13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544;p13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5" name="Google Shape;1545;p13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6" name="Google Shape;1546;p13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7" name="Google Shape;1547;p13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1548;p13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9" name="Google Shape;1549;p13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0" name="Google Shape;1550;p13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1" name="Google Shape;1551;p13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" name="Google Shape;1552;p13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1553;p13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4" name="Google Shape;1554;p13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5" name="Google Shape;1555;p13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6" name="Google Shape;1556;p13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7" name="Google Shape;1557;p13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8" name="Google Shape;1558;p13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1559;p13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" name="Google Shape;1560;p13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" name="Google Shape;1561;p13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562;p13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3" name="Google Shape;1563;p13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4" name="Google Shape;1564;p13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5" name="Google Shape;1565;p13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6" name="Google Shape;1566;p13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1567" name="Google Shape;15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29017" y="-159050"/>
            <a:ext cx="1597433" cy="119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8" name="Google Shape;1848;p17"/>
          <p:cNvPicPr preferRelativeResize="0"/>
          <p:nvPr/>
        </p:nvPicPr>
        <p:blipFill rotWithShape="1">
          <a:blip r:embed="rId3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49" name="Google Shape;1849;p17"/>
          <p:cNvSpPr txBox="1">
            <a:spLocks noGrp="1"/>
          </p:cNvSpPr>
          <p:nvPr>
            <p:ph type="title"/>
          </p:nvPr>
        </p:nvSpPr>
        <p:spPr>
          <a:xfrm>
            <a:off x="714175" y="466344"/>
            <a:ext cx="7715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50" name="Google Shape;1850;p17"/>
          <p:cNvGrpSpPr/>
          <p:nvPr/>
        </p:nvGrpSpPr>
        <p:grpSpPr>
          <a:xfrm>
            <a:off x="714175" y="1093271"/>
            <a:ext cx="7715647" cy="131916"/>
            <a:chOff x="714175" y="1115188"/>
            <a:chExt cx="7715647" cy="131916"/>
          </a:xfrm>
        </p:grpSpPr>
        <p:grpSp>
          <p:nvGrpSpPr>
            <p:cNvPr id="1851" name="Google Shape;1851;p17"/>
            <p:cNvGrpSpPr/>
            <p:nvPr/>
          </p:nvGrpSpPr>
          <p:grpSpPr>
            <a:xfrm>
              <a:off x="714175" y="1115188"/>
              <a:ext cx="7715647" cy="131916"/>
              <a:chOff x="714175" y="1082438"/>
              <a:chExt cx="7715647" cy="131916"/>
            </a:xfrm>
          </p:grpSpPr>
          <p:sp>
            <p:nvSpPr>
              <p:cNvPr id="1852" name="Google Shape;1852;p17"/>
              <p:cNvSpPr/>
              <p:nvPr/>
            </p:nvSpPr>
            <p:spPr>
              <a:xfrm>
                <a:off x="714175" y="1082438"/>
                <a:ext cx="275716" cy="131916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1765" extrusionOk="0">
                    <a:moveTo>
                      <a:pt x="2889" y="1"/>
                    </a:moveTo>
                    <a:cubicBezTo>
                      <a:pt x="2773" y="1"/>
                      <a:pt x="2657" y="26"/>
                      <a:pt x="2554" y="65"/>
                    </a:cubicBezTo>
                    <a:cubicBezTo>
                      <a:pt x="2438" y="104"/>
                      <a:pt x="2334" y="168"/>
                      <a:pt x="2244" y="246"/>
                    </a:cubicBezTo>
                    <a:cubicBezTo>
                      <a:pt x="2154" y="323"/>
                      <a:pt x="2077" y="400"/>
                      <a:pt x="2012" y="504"/>
                    </a:cubicBezTo>
                    <a:cubicBezTo>
                      <a:pt x="1883" y="684"/>
                      <a:pt x="1780" y="878"/>
                      <a:pt x="1664" y="1058"/>
                    </a:cubicBezTo>
                    <a:cubicBezTo>
                      <a:pt x="1612" y="1148"/>
                      <a:pt x="1548" y="1239"/>
                      <a:pt x="1470" y="1316"/>
                    </a:cubicBezTo>
                    <a:cubicBezTo>
                      <a:pt x="1406" y="1380"/>
                      <a:pt x="1316" y="1445"/>
                      <a:pt x="1238" y="1496"/>
                    </a:cubicBezTo>
                    <a:cubicBezTo>
                      <a:pt x="1148" y="1535"/>
                      <a:pt x="1045" y="1574"/>
                      <a:pt x="942" y="1587"/>
                    </a:cubicBezTo>
                    <a:cubicBezTo>
                      <a:pt x="869" y="1596"/>
                      <a:pt x="802" y="1605"/>
                      <a:pt x="733" y="1605"/>
                    </a:cubicBezTo>
                    <a:cubicBezTo>
                      <a:pt x="705" y="1605"/>
                      <a:pt x="675" y="1603"/>
                      <a:pt x="645" y="1600"/>
                    </a:cubicBezTo>
                    <a:cubicBezTo>
                      <a:pt x="594" y="1587"/>
                      <a:pt x="542" y="1574"/>
                      <a:pt x="503" y="1561"/>
                    </a:cubicBezTo>
                    <a:cubicBezTo>
                      <a:pt x="452" y="1535"/>
                      <a:pt x="413" y="1509"/>
                      <a:pt x="374" y="1484"/>
                    </a:cubicBezTo>
                    <a:cubicBezTo>
                      <a:pt x="336" y="1458"/>
                      <a:pt x="297" y="1432"/>
                      <a:pt x="258" y="1393"/>
                    </a:cubicBezTo>
                    <a:cubicBezTo>
                      <a:pt x="245" y="1368"/>
                      <a:pt x="233" y="1355"/>
                      <a:pt x="220" y="1329"/>
                    </a:cubicBezTo>
                    <a:cubicBezTo>
                      <a:pt x="207" y="1316"/>
                      <a:pt x="194" y="1290"/>
                      <a:pt x="181" y="1264"/>
                    </a:cubicBezTo>
                    <a:cubicBezTo>
                      <a:pt x="142" y="1174"/>
                      <a:pt x="129" y="1084"/>
                      <a:pt x="155" y="994"/>
                    </a:cubicBezTo>
                    <a:cubicBezTo>
                      <a:pt x="168" y="890"/>
                      <a:pt x="207" y="800"/>
                      <a:pt x="284" y="736"/>
                    </a:cubicBezTo>
                    <a:cubicBezTo>
                      <a:pt x="310" y="710"/>
                      <a:pt x="362" y="684"/>
                      <a:pt x="400" y="671"/>
                    </a:cubicBezTo>
                    <a:cubicBezTo>
                      <a:pt x="428" y="662"/>
                      <a:pt x="461" y="653"/>
                      <a:pt x="497" y="653"/>
                    </a:cubicBezTo>
                    <a:cubicBezTo>
                      <a:pt x="512" y="653"/>
                      <a:pt x="527" y="655"/>
                      <a:pt x="542" y="658"/>
                    </a:cubicBezTo>
                    <a:cubicBezTo>
                      <a:pt x="581" y="658"/>
                      <a:pt x="632" y="671"/>
                      <a:pt x="671" y="710"/>
                    </a:cubicBezTo>
                    <a:cubicBezTo>
                      <a:pt x="710" y="736"/>
                      <a:pt x="735" y="774"/>
                      <a:pt x="748" y="813"/>
                    </a:cubicBezTo>
                    <a:cubicBezTo>
                      <a:pt x="787" y="903"/>
                      <a:pt x="761" y="1006"/>
                      <a:pt x="697" y="1071"/>
                    </a:cubicBezTo>
                    <a:cubicBezTo>
                      <a:pt x="654" y="1095"/>
                      <a:pt x="609" y="1108"/>
                      <a:pt x="564" y="1108"/>
                    </a:cubicBezTo>
                    <a:cubicBezTo>
                      <a:pt x="515" y="1108"/>
                      <a:pt x="467" y="1092"/>
                      <a:pt x="426" y="1058"/>
                    </a:cubicBezTo>
                    <a:lnTo>
                      <a:pt x="387" y="1084"/>
                    </a:lnTo>
                    <a:cubicBezTo>
                      <a:pt x="439" y="1135"/>
                      <a:pt x="490" y="1161"/>
                      <a:pt x="555" y="1161"/>
                    </a:cubicBezTo>
                    <a:cubicBezTo>
                      <a:pt x="567" y="1164"/>
                      <a:pt x="578" y="1165"/>
                      <a:pt x="589" y="1165"/>
                    </a:cubicBezTo>
                    <a:cubicBezTo>
                      <a:pt x="639" y="1165"/>
                      <a:pt x="683" y="1144"/>
                      <a:pt x="735" y="1123"/>
                    </a:cubicBezTo>
                    <a:cubicBezTo>
                      <a:pt x="761" y="1097"/>
                      <a:pt x="774" y="1084"/>
                      <a:pt x="800" y="1058"/>
                    </a:cubicBezTo>
                    <a:cubicBezTo>
                      <a:pt x="813" y="1032"/>
                      <a:pt x="826" y="994"/>
                      <a:pt x="839" y="968"/>
                    </a:cubicBezTo>
                    <a:cubicBezTo>
                      <a:pt x="852" y="903"/>
                      <a:pt x="852" y="839"/>
                      <a:pt x="839" y="787"/>
                    </a:cubicBezTo>
                    <a:cubicBezTo>
                      <a:pt x="826" y="723"/>
                      <a:pt x="787" y="671"/>
                      <a:pt x="735" y="620"/>
                    </a:cubicBezTo>
                    <a:cubicBezTo>
                      <a:pt x="684" y="581"/>
                      <a:pt x="632" y="555"/>
                      <a:pt x="568" y="542"/>
                    </a:cubicBezTo>
                    <a:cubicBezTo>
                      <a:pt x="503" y="542"/>
                      <a:pt x="439" y="542"/>
                      <a:pt x="374" y="555"/>
                    </a:cubicBezTo>
                    <a:cubicBezTo>
                      <a:pt x="323" y="568"/>
                      <a:pt x="258" y="607"/>
                      <a:pt x="220" y="645"/>
                    </a:cubicBezTo>
                    <a:cubicBezTo>
                      <a:pt x="117" y="723"/>
                      <a:pt x="52" y="839"/>
                      <a:pt x="39" y="968"/>
                    </a:cubicBezTo>
                    <a:cubicBezTo>
                      <a:pt x="0" y="1084"/>
                      <a:pt x="13" y="1213"/>
                      <a:pt x="52" y="1329"/>
                    </a:cubicBezTo>
                    <a:cubicBezTo>
                      <a:pt x="78" y="1355"/>
                      <a:pt x="91" y="1380"/>
                      <a:pt x="104" y="1406"/>
                    </a:cubicBezTo>
                    <a:cubicBezTo>
                      <a:pt x="117" y="1432"/>
                      <a:pt x="129" y="1458"/>
                      <a:pt x="155" y="1484"/>
                    </a:cubicBezTo>
                    <a:cubicBezTo>
                      <a:pt x="194" y="1535"/>
                      <a:pt x="233" y="1574"/>
                      <a:pt x="284" y="1613"/>
                    </a:cubicBezTo>
                    <a:cubicBezTo>
                      <a:pt x="336" y="1638"/>
                      <a:pt x="400" y="1664"/>
                      <a:pt x="452" y="1690"/>
                    </a:cubicBezTo>
                    <a:cubicBezTo>
                      <a:pt x="503" y="1716"/>
                      <a:pt x="568" y="1741"/>
                      <a:pt x="619" y="1754"/>
                    </a:cubicBezTo>
                    <a:cubicBezTo>
                      <a:pt x="677" y="1761"/>
                      <a:pt x="739" y="1764"/>
                      <a:pt x="800" y="1764"/>
                    </a:cubicBezTo>
                    <a:cubicBezTo>
                      <a:pt x="861" y="1764"/>
                      <a:pt x="922" y="1761"/>
                      <a:pt x="980" y="1754"/>
                    </a:cubicBezTo>
                    <a:cubicBezTo>
                      <a:pt x="1097" y="1729"/>
                      <a:pt x="1213" y="1690"/>
                      <a:pt x="1316" y="1638"/>
                    </a:cubicBezTo>
                    <a:cubicBezTo>
                      <a:pt x="1419" y="1587"/>
                      <a:pt x="1509" y="1509"/>
                      <a:pt x="1599" y="1432"/>
                    </a:cubicBezTo>
                    <a:cubicBezTo>
                      <a:pt x="1677" y="1342"/>
                      <a:pt x="1741" y="1251"/>
                      <a:pt x="1806" y="1161"/>
                    </a:cubicBezTo>
                    <a:cubicBezTo>
                      <a:pt x="1922" y="968"/>
                      <a:pt x="2025" y="774"/>
                      <a:pt x="2141" y="594"/>
                    </a:cubicBezTo>
                    <a:cubicBezTo>
                      <a:pt x="2257" y="426"/>
                      <a:pt x="2412" y="284"/>
                      <a:pt x="2605" y="207"/>
                    </a:cubicBezTo>
                    <a:cubicBezTo>
                      <a:pt x="2695" y="168"/>
                      <a:pt x="2799" y="143"/>
                      <a:pt x="2889" y="143"/>
                    </a:cubicBezTo>
                    <a:cubicBezTo>
                      <a:pt x="2940" y="143"/>
                      <a:pt x="2992" y="143"/>
                      <a:pt x="3031" y="155"/>
                    </a:cubicBezTo>
                    <a:cubicBezTo>
                      <a:pt x="3082" y="168"/>
                      <a:pt x="3134" y="194"/>
                      <a:pt x="3173" y="207"/>
                    </a:cubicBezTo>
                    <a:cubicBezTo>
                      <a:pt x="3224" y="233"/>
                      <a:pt x="3263" y="259"/>
                      <a:pt x="3301" y="284"/>
                    </a:cubicBezTo>
                    <a:cubicBezTo>
                      <a:pt x="3327" y="323"/>
                      <a:pt x="3366" y="362"/>
                      <a:pt x="3392" y="400"/>
                    </a:cubicBezTo>
                    <a:cubicBezTo>
                      <a:pt x="3443" y="478"/>
                      <a:pt x="3482" y="581"/>
                      <a:pt x="3495" y="671"/>
                    </a:cubicBezTo>
                    <a:cubicBezTo>
                      <a:pt x="3521" y="774"/>
                      <a:pt x="3508" y="865"/>
                      <a:pt x="3482" y="968"/>
                    </a:cubicBezTo>
                    <a:cubicBezTo>
                      <a:pt x="3456" y="1058"/>
                      <a:pt x="3392" y="1148"/>
                      <a:pt x="3327" y="1213"/>
                    </a:cubicBezTo>
                    <a:cubicBezTo>
                      <a:pt x="3250" y="1277"/>
                      <a:pt x="3160" y="1329"/>
                      <a:pt x="3069" y="1355"/>
                    </a:cubicBezTo>
                    <a:cubicBezTo>
                      <a:pt x="3044" y="1358"/>
                      <a:pt x="3018" y="1359"/>
                      <a:pt x="2992" y="1359"/>
                    </a:cubicBezTo>
                    <a:cubicBezTo>
                      <a:pt x="2915" y="1359"/>
                      <a:pt x="2841" y="1345"/>
                      <a:pt x="2773" y="1316"/>
                    </a:cubicBezTo>
                    <a:cubicBezTo>
                      <a:pt x="2683" y="1290"/>
                      <a:pt x="2605" y="1226"/>
                      <a:pt x="2554" y="1135"/>
                    </a:cubicBezTo>
                    <a:cubicBezTo>
                      <a:pt x="2502" y="1058"/>
                      <a:pt x="2476" y="955"/>
                      <a:pt x="2489" y="865"/>
                    </a:cubicBezTo>
                    <a:cubicBezTo>
                      <a:pt x="2502" y="761"/>
                      <a:pt x="2554" y="684"/>
                      <a:pt x="2631" y="620"/>
                    </a:cubicBezTo>
                    <a:cubicBezTo>
                      <a:pt x="2688" y="582"/>
                      <a:pt x="2758" y="558"/>
                      <a:pt x="2827" y="558"/>
                    </a:cubicBezTo>
                    <a:cubicBezTo>
                      <a:pt x="2852" y="558"/>
                      <a:pt x="2878" y="561"/>
                      <a:pt x="2902" y="568"/>
                    </a:cubicBezTo>
                    <a:cubicBezTo>
                      <a:pt x="2992" y="607"/>
                      <a:pt x="3069" y="671"/>
                      <a:pt x="3095" y="774"/>
                    </a:cubicBezTo>
                    <a:cubicBezTo>
                      <a:pt x="3121" y="865"/>
                      <a:pt x="3082" y="968"/>
                      <a:pt x="3005" y="1019"/>
                    </a:cubicBezTo>
                    <a:cubicBezTo>
                      <a:pt x="2962" y="1055"/>
                      <a:pt x="2908" y="1075"/>
                      <a:pt x="2855" y="1075"/>
                    </a:cubicBezTo>
                    <a:cubicBezTo>
                      <a:pt x="2812" y="1075"/>
                      <a:pt x="2769" y="1061"/>
                      <a:pt x="2734" y="1032"/>
                    </a:cubicBezTo>
                    <a:cubicBezTo>
                      <a:pt x="2670" y="981"/>
                      <a:pt x="2631" y="903"/>
                      <a:pt x="2644" y="826"/>
                    </a:cubicBezTo>
                    <a:cubicBezTo>
                      <a:pt x="2644" y="813"/>
                      <a:pt x="2631" y="813"/>
                      <a:pt x="2631" y="800"/>
                    </a:cubicBezTo>
                    <a:lnTo>
                      <a:pt x="2618" y="800"/>
                    </a:lnTo>
                    <a:cubicBezTo>
                      <a:pt x="2605" y="839"/>
                      <a:pt x="2605" y="890"/>
                      <a:pt x="2618" y="929"/>
                    </a:cubicBezTo>
                    <a:cubicBezTo>
                      <a:pt x="2631" y="981"/>
                      <a:pt x="2670" y="1032"/>
                      <a:pt x="2708" y="1071"/>
                    </a:cubicBezTo>
                    <a:cubicBezTo>
                      <a:pt x="2760" y="1110"/>
                      <a:pt x="2824" y="1135"/>
                      <a:pt x="2876" y="1135"/>
                    </a:cubicBezTo>
                    <a:cubicBezTo>
                      <a:pt x="2940" y="1135"/>
                      <a:pt x="3005" y="1110"/>
                      <a:pt x="3044" y="1071"/>
                    </a:cubicBezTo>
                    <a:cubicBezTo>
                      <a:pt x="3095" y="1045"/>
                      <a:pt x="3134" y="994"/>
                      <a:pt x="3160" y="929"/>
                    </a:cubicBezTo>
                    <a:cubicBezTo>
                      <a:pt x="3185" y="878"/>
                      <a:pt x="3185" y="813"/>
                      <a:pt x="3173" y="749"/>
                    </a:cubicBezTo>
                    <a:cubicBezTo>
                      <a:pt x="3147" y="633"/>
                      <a:pt x="3056" y="529"/>
                      <a:pt x="2940" y="491"/>
                    </a:cubicBezTo>
                    <a:cubicBezTo>
                      <a:pt x="2899" y="477"/>
                      <a:pt x="2854" y="470"/>
                      <a:pt x="2809" y="470"/>
                    </a:cubicBezTo>
                    <a:cubicBezTo>
                      <a:pt x="2728" y="470"/>
                      <a:pt x="2646" y="493"/>
                      <a:pt x="2579" y="542"/>
                    </a:cubicBezTo>
                    <a:cubicBezTo>
                      <a:pt x="2528" y="581"/>
                      <a:pt x="2489" y="620"/>
                      <a:pt x="2450" y="671"/>
                    </a:cubicBezTo>
                    <a:cubicBezTo>
                      <a:pt x="2425" y="723"/>
                      <a:pt x="2399" y="787"/>
                      <a:pt x="2399" y="852"/>
                    </a:cubicBezTo>
                    <a:cubicBezTo>
                      <a:pt x="2373" y="968"/>
                      <a:pt x="2399" y="1097"/>
                      <a:pt x="2463" y="1200"/>
                    </a:cubicBezTo>
                    <a:cubicBezTo>
                      <a:pt x="2528" y="1303"/>
                      <a:pt x="2631" y="1380"/>
                      <a:pt x="2747" y="1432"/>
                    </a:cubicBezTo>
                    <a:cubicBezTo>
                      <a:pt x="2824" y="1461"/>
                      <a:pt x="2916" y="1476"/>
                      <a:pt x="3006" y="1476"/>
                    </a:cubicBezTo>
                    <a:cubicBezTo>
                      <a:pt x="3036" y="1476"/>
                      <a:pt x="3066" y="1474"/>
                      <a:pt x="3095" y="1471"/>
                    </a:cubicBezTo>
                    <a:cubicBezTo>
                      <a:pt x="3224" y="1445"/>
                      <a:pt x="3327" y="1393"/>
                      <a:pt x="3418" y="1303"/>
                    </a:cubicBezTo>
                    <a:cubicBezTo>
                      <a:pt x="3598" y="1135"/>
                      <a:pt x="3688" y="890"/>
                      <a:pt x="3650" y="645"/>
                    </a:cubicBezTo>
                    <a:cubicBezTo>
                      <a:pt x="3624" y="529"/>
                      <a:pt x="3585" y="413"/>
                      <a:pt x="3521" y="323"/>
                    </a:cubicBezTo>
                    <a:cubicBezTo>
                      <a:pt x="3482" y="271"/>
                      <a:pt x="3443" y="220"/>
                      <a:pt x="3405" y="181"/>
                    </a:cubicBezTo>
                    <a:cubicBezTo>
                      <a:pt x="3353" y="143"/>
                      <a:pt x="3301" y="104"/>
                      <a:pt x="3237" y="78"/>
                    </a:cubicBezTo>
                    <a:cubicBezTo>
                      <a:pt x="3185" y="52"/>
                      <a:pt x="3134" y="39"/>
                      <a:pt x="3082" y="14"/>
                    </a:cubicBezTo>
                    <a:cubicBezTo>
                      <a:pt x="3018" y="1"/>
                      <a:pt x="2953" y="1"/>
                      <a:pt x="28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17"/>
              <p:cNvSpPr/>
              <p:nvPr/>
            </p:nvSpPr>
            <p:spPr>
              <a:xfrm>
                <a:off x="8156050" y="1082482"/>
                <a:ext cx="273773" cy="131841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1764" extrusionOk="0">
                    <a:moveTo>
                      <a:pt x="774" y="0"/>
                    </a:moveTo>
                    <a:cubicBezTo>
                      <a:pt x="710" y="0"/>
                      <a:pt x="645" y="0"/>
                      <a:pt x="581" y="13"/>
                    </a:cubicBezTo>
                    <a:cubicBezTo>
                      <a:pt x="529" y="39"/>
                      <a:pt x="478" y="52"/>
                      <a:pt x="426" y="78"/>
                    </a:cubicBezTo>
                    <a:cubicBezTo>
                      <a:pt x="362" y="103"/>
                      <a:pt x="310" y="142"/>
                      <a:pt x="259" y="181"/>
                    </a:cubicBezTo>
                    <a:cubicBezTo>
                      <a:pt x="130" y="310"/>
                      <a:pt x="52" y="477"/>
                      <a:pt x="14" y="658"/>
                    </a:cubicBezTo>
                    <a:cubicBezTo>
                      <a:pt x="1" y="774"/>
                      <a:pt x="14" y="890"/>
                      <a:pt x="52" y="1006"/>
                    </a:cubicBezTo>
                    <a:cubicBezTo>
                      <a:pt x="91" y="1122"/>
                      <a:pt x="156" y="1225"/>
                      <a:pt x="246" y="1303"/>
                    </a:cubicBezTo>
                    <a:cubicBezTo>
                      <a:pt x="364" y="1421"/>
                      <a:pt x="516" y="1478"/>
                      <a:pt x="672" y="1478"/>
                    </a:cubicBezTo>
                    <a:cubicBezTo>
                      <a:pt x="754" y="1478"/>
                      <a:pt x="836" y="1463"/>
                      <a:pt x="916" y="1432"/>
                    </a:cubicBezTo>
                    <a:cubicBezTo>
                      <a:pt x="1032" y="1380"/>
                      <a:pt x="1123" y="1303"/>
                      <a:pt x="1187" y="1200"/>
                    </a:cubicBezTo>
                    <a:cubicBezTo>
                      <a:pt x="1252" y="1096"/>
                      <a:pt x="1277" y="967"/>
                      <a:pt x="1264" y="851"/>
                    </a:cubicBezTo>
                    <a:cubicBezTo>
                      <a:pt x="1252" y="787"/>
                      <a:pt x="1239" y="735"/>
                      <a:pt x="1200" y="684"/>
                    </a:cubicBezTo>
                    <a:cubicBezTo>
                      <a:pt x="1174" y="619"/>
                      <a:pt x="1123" y="581"/>
                      <a:pt x="1071" y="542"/>
                    </a:cubicBezTo>
                    <a:cubicBezTo>
                      <a:pt x="1001" y="498"/>
                      <a:pt x="919" y="472"/>
                      <a:pt x="837" y="472"/>
                    </a:cubicBezTo>
                    <a:cubicBezTo>
                      <a:pt x="799" y="472"/>
                      <a:pt x="760" y="478"/>
                      <a:pt x="723" y="490"/>
                    </a:cubicBezTo>
                    <a:cubicBezTo>
                      <a:pt x="607" y="529"/>
                      <a:pt x="517" y="632"/>
                      <a:pt x="478" y="748"/>
                    </a:cubicBezTo>
                    <a:cubicBezTo>
                      <a:pt x="465" y="813"/>
                      <a:pt x="478" y="877"/>
                      <a:pt x="504" y="942"/>
                    </a:cubicBezTo>
                    <a:cubicBezTo>
                      <a:pt x="517" y="993"/>
                      <a:pt x="555" y="1045"/>
                      <a:pt x="607" y="1083"/>
                    </a:cubicBezTo>
                    <a:cubicBezTo>
                      <a:pt x="658" y="1122"/>
                      <a:pt x="723" y="1135"/>
                      <a:pt x="774" y="1135"/>
                    </a:cubicBezTo>
                    <a:cubicBezTo>
                      <a:pt x="839" y="1135"/>
                      <a:pt x="903" y="1122"/>
                      <a:pt x="955" y="1083"/>
                    </a:cubicBezTo>
                    <a:cubicBezTo>
                      <a:pt x="994" y="1032"/>
                      <a:pt x="1032" y="980"/>
                      <a:pt x="1045" y="929"/>
                    </a:cubicBezTo>
                    <a:cubicBezTo>
                      <a:pt x="1058" y="890"/>
                      <a:pt x="1058" y="851"/>
                      <a:pt x="1045" y="813"/>
                    </a:cubicBezTo>
                    <a:lnTo>
                      <a:pt x="1019" y="813"/>
                    </a:lnTo>
                    <a:cubicBezTo>
                      <a:pt x="1019" y="813"/>
                      <a:pt x="1019" y="813"/>
                      <a:pt x="1019" y="826"/>
                    </a:cubicBezTo>
                    <a:cubicBezTo>
                      <a:pt x="1032" y="903"/>
                      <a:pt x="994" y="980"/>
                      <a:pt x="929" y="1032"/>
                    </a:cubicBezTo>
                    <a:cubicBezTo>
                      <a:pt x="890" y="1064"/>
                      <a:pt x="842" y="1080"/>
                      <a:pt x="794" y="1080"/>
                    </a:cubicBezTo>
                    <a:cubicBezTo>
                      <a:pt x="745" y="1080"/>
                      <a:pt x="697" y="1064"/>
                      <a:pt x="658" y="1032"/>
                    </a:cubicBezTo>
                    <a:cubicBezTo>
                      <a:pt x="581" y="967"/>
                      <a:pt x="555" y="864"/>
                      <a:pt x="568" y="774"/>
                    </a:cubicBezTo>
                    <a:cubicBezTo>
                      <a:pt x="594" y="671"/>
                      <a:pt x="671" y="606"/>
                      <a:pt x="762" y="568"/>
                    </a:cubicBezTo>
                    <a:cubicBezTo>
                      <a:pt x="786" y="561"/>
                      <a:pt x="811" y="558"/>
                      <a:pt x="836" y="558"/>
                    </a:cubicBezTo>
                    <a:cubicBezTo>
                      <a:pt x="905" y="558"/>
                      <a:pt x="976" y="581"/>
                      <a:pt x="1032" y="619"/>
                    </a:cubicBezTo>
                    <a:cubicBezTo>
                      <a:pt x="1110" y="684"/>
                      <a:pt x="1161" y="774"/>
                      <a:pt x="1174" y="864"/>
                    </a:cubicBezTo>
                    <a:cubicBezTo>
                      <a:pt x="1187" y="967"/>
                      <a:pt x="1161" y="1058"/>
                      <a:pt x="1110" y="1148"/>
                    </a:cubicBezTo>
                    <a:cubicBezTo>
                      <a:pt x="1058" y="1225"/>
                      <a:pt x="981" y="1290"/>
                      <a:pt x="890" y="1328"/>
                    </a:cubicBezTo>
                    <a:cubicBezTo>
                      <a:pt x="824" y="1347"/>
                      <a:pt x="751" y="1359"/>
                      <a:pt x="677" y="1359"/>
                    </a:cubicBezTo>
                    <a:cubicBezTo>
                      <a:pt x="649" y="1359"/>
                      <a:pt x="622" y="1358"/>
                      <a:pt x="594" y="1354"/>
                    </a:cubicBezTo>
                    <a:cubicBezTo>
                      <a:pt x="504" y="1328"/>
                      <a:pt x="413" y="1277"/>
                      <a:pt x="349" y="1212"/>
                    </a:cubicBezTo>
                    <a:cubicBezTo>
                      <a:pt x="272" y="1148"/>
                      <a:pt x="220" y="1058"/>
                      <a:pt x="181" y="967"/>
                    </a:cubicBezTo>
                    <a:cubicBezTo>
                      <a:pt x="156" y="877"/>
                      <a:pt x="143" y="774"/>
                      <a:pt x="168" y="671"/>
                    </a:cubicBezTo>
                    <a:cubicBezTo>
                      <a:pt x="181" y="581"/>
                      <a:pt x="220" y="477"/>
                      <a:pt x="272" y="400"/>
                    </a:cubicBezTo>
                    <a:cubicBezTo>
                      <a:pt x="310" y="361"/>
                      <a:pt x="336" y="323"/>
                      <a:pt x="375" y="284"/>
                    </a:cubicBezTo>
                    <a:cubicBezTo>
                      <a:pt x="413" y="258"/>
                      <a:pt x="452" y="232"/>
                      <a:pt x="491" y="207"/>
                    </a:cubicBezTo>
                    <a:cubicBezTo>
                      <a:pt x="542" y="194"/>
                      <a:pt x="581" y="168"/>
                      <a:pt x="633" y="155"/>
                    </a:cubicBezTo>
                    <a:cubicBezTo>
                      <a:pt x="684" y="155"/>
                      <a:pt x="723" y="142"/>
                      <a:pt x="774" y="142"/>
                    </a:cubicBezTo>
                    <a:cubicBezTo>
                      <a:pt x="878" y="142"/>
                      <a:pt x="981" y="168"/>
                      <a:pt x="1071" y="207"/>
                    </a:cubicBezTo>
                    <a:cubicBezTo>
                      <a:pt x="1252" y="284"/>
                      <a:pt x="1419" y="426"/>
                      <a:pt x="1522" y="606"/>
                    </a:cubicBezTo>
                    <a:cubicBezTo>
                      <a:pt x="1651" y="774"/>
                      <a:pt x="1742" y="967"/>
                      <a:pt x="1870" y="1161"/>
                    </a:cubicBezTo>
                    <a:cubicBezTo>
                      <a:pt x="1922" y="1251"/>
                      <a:pt x="1999" y="1354"/>
                      <a:pt x="2077" y="1432"/>
                    </a:cubicBezTo>
                    <a:cubicBezTo>
                      <a:pt x="2154" y="1522"/>
                      <a:pt x="2257" y="1586"/>
                      <a:pt x="2360" y="1638"/>
                    </a:cubicBezTo>
                    <a:cubicBezTo>
                      <a:pt x="2464" y="1702"/>
                      <a:pt x="2580" y="1728"/>
                      <a:pt x="2696" y="1754"/>
                    </a:cubicBezTo>
                    <a:cubicBezTo>
                      <a:pt x="2754" y="1760"/>
                      <a:pt x="2812" y="1764"/>
                      <a:pt x="2870" y="1764"/>
                    </a:cubicBezTo>
                    <a:cubicBezTo>
                      <a:pt x="2928" y="1764"/>
                      <a:pt x="2986" y="1760"/>
                      <a:pt x="3044" y="1754"/>
                    </a:cubicBezTo>
                    <a:cubicBezTo>
                      <a:pt x="3108" y="1741"/>
                      <a:pt x="3160" y="1728"/>
                      <a:pt x="3224" y="1702"/>
                    </a:cubicBezTo>
                    <a:cubicBezTo>
                      <a:pt x="3276" y="1677"/>
                      <a:pt x="3328" y="1638"/>
                      <a:pt x="3379" y="1612"/>
                    </a:cubicBezTo>
                    <a:cubicBezTo>
                      <a:pt x="3431" y="1573"/>
                      <a:pt x="3482" y="1535"/>
                      <a:pt x="3521" y="1483"/>
                    </a:cubicBezTo>
                    <a:cubicBezTo>
                      <a:pt x="3534" y="1457"/>
                      <a:pt x="3560" y="1432"/>
                      <a:pt x="3573" y="1406"/>
                    </a:cubicBezTo>
                    <a:cubicBezTo>
                      <a:pt x="3585" y="1380"/>
                      <a:pt x="3598" y="1367"/>
                      <a:pt x="3611" y="1328"/>
                    </a:cubicBezTo>
                    <a:cubicBezTo>
                      <a:pt x="3650" y="1212"/>
                      <a:pt x="3663" y="1083"/>
                      <a:pt x="3624" y="967"/>
                    </a:cubicBezTo>
                    <a:cubicBezTo>
                      <a:pt x="3598" y="838"/>
                      <a:pt x="3534" y="735"/>
                      <a:pt x="3444" y="645"/>
                    </a:cubicBezTo>
                    <a:cubicBezTo>
                      <a:pt x="3392" y="606"/>
                      <a:pt x="3340" y="581"/>
                      <a:pt x="3276" y="555"/>
                    </a:cubicBezTo>
                    <a:cubicBezTo>
                      <a:pt x="3250" y="548"/>
                      <a:pt x="3221" y="545"/>
                      <a:pt x="3191" y="545"/>
                    </a:cubicBezTo>
                    <a:cubicBezTo>
                      <a:pt x="3160" y="545"/>
                      <a:pt x="3128" y="548"/>
                      <a:pt x="3095" y="555"/>
                    </a:cubicBezTo>
                    <a:cubicBezTo>
                      <a:pt x="3031" y="555"/>
                      <a:pt x="2967" y="581"/>
                      <a:pt x="2915" y="632"/>
                    </a:cubicBezTo>
                    <a:cubicBezTo>
                      <a:pt x="2876" y="671"/>
                      <a:pt x="2838" y="722"/>
                      <a:pt x="2812" y="787"/>
                    </a:cubicBezTo>
                    <a:cubicBezTo>
                      <a:pt x="2799" y="851"/>
                      <a:pt x="2799" y="916"/>
                      <a:pt x="2812" y="967"/>
                    </a:cubicBezTo>
                    <a:cubicBezTo>
                      <a:pt x="2825" y="1006"/>
                      <a:pt x="2838" y="1032"/>
                      <a:pt x="2850" y="1058"/>
                    </a:cubicBezTo>
                    <a:cubicBezTo>
                      <a:pt x="2876" y="1083"/>
                      <a:pt x="2902" y="1109"/>
                      <a:pt x="2928" y="1122"/>
                    </a:cubicBezTo>
                    <a:cubicBezTo>
                      <a:pt x="2967" y="1151"/>
                      <a:pt x="3012" y="1166"/>
                      <a:pt x="3055" y="1166"/>
                    </a:cubicBezTo>
                    <a:cubicBezTo>
                      <a:pt x="3069" y="1166"/>
                      <a:pt x="3083" y="1164"/>
                      <a:pt x="3095" y="1161"/>
                    </a:cubicBezTo>
                    <a:cubicBezTo>
                      <a:pt x="3160" y="1161"/>
                      <a:pt x="3224" y="1135"/>
                      <a:pt x="3263" y="1083"/>
                    </a:cubicBezTo>
                    <a:lnTo>
                      <a:pt x="3224" y="1058"/>
                    </a:lnTo>
                    <a:cubicBezTo>
                      <a:pt x="3189" y="1093"/>
                      <a:pt x="3138" y="1113"/>
                      <a:pt x="3086" y="1113"/>
                    </a:cubicBezTo>
                    <a:cubicBezTo>
                      <a:pt x="3044" y="1113"/>
                      <a:pt x="3001" y="1100"/>
                      <a:pt x="2967" y="1071"/>
                    </a:cubicBezTo>
                    <a:cubicBezTo>
                      <a:pt x="2889" y="1006"/>
                      <a:pt x="2863" y="903"/>
                      <a:pt x="2902" y="813"/>
                    </a:cubicBezTo>
                    <a:cubicBezTo>
                      <a:pt x="2915" y="774"/>
                      <a:pt x="2954" y="735"/>
                      <a:pt x="2979" y="710"/>
                    </a:cubicBezTo>
                    <a:cubicBezTo>
                      <a:pt x="3018" y="684"/>
                      <a:pt x="3070" y="658"/>
                      <a:pt x="3108" y="658"/>
                    </a:cubicBezTo>
                    <a:cubicBezTo>
                      <a:pt x="3122" y="656"/>
                      <a:pt x="3135" y="655"/>
                      <a:pt x="3148" y="655"/>
                    </a:cubicBezTo>
                    <a:cubicBezTo>
                      <a:pt x="3234" y="655"/>
                      <a:pt x="3310" y="692"/>
                      <a:pt x="3366" y="748"/>
                    </a:cubicBezTo>
                    <a:cubicBezTo>
                      <a:pt x="3444" y="813"/>
                      <a:pt x="3482" y="903"/>
                      <a:pt x="3508" y="993"/>
                    </a:cubicBezTo>
                    <a:cubicBezTo>
                      <a:pt x="3521" y="1083"/>
                      <a:pt x="3508" y="1187"/>
                      <a:pt x="3469" y="1264"/>
                    </a:cubicBezTo>
                    <a:cubicBezTo>
                      <a:pt x="3457" y="1290"/>
                      <a:pt x="3444" y="1316"/>
                      <a:pt x="3431" y="1328"/>
                    </a:cubicBezTo>
                    <a:cubicBezTo>
                      <a:pt x="3418" y="1354"/>
                      <a:pt x="3405" y="1380"/>
                      <a:pt x="3392" y="1393"/>
                    </a:cubicBezTo>
                    <a:cubicBezTo>
                      <a:pt x="3353" y="1432"/>
                      <a:pt x="3328" y="1457"/>
                      <a:pt x="3276" y="1483"/>
                    </a:cubicBezTo>
                    <a:cubicBezTo>
                      <a:pt x="3237" y="1509"/>
                      <a:pt x="3199" y="1535"/>
                      <a:pt x="3147" y="1561"/>
                    </a:cubicBezTo>
                    <a:cubicBezTo>
                      <a:pt x="3108" y="1573"/>
                      <a:pt x="3057" y="1586"/>
                      <a:pt x="3005" y="1599"/>
                    </a:cubicBezTo>
                    <a:cubicBezTo>
                      <a:pt x="2960" y="1606"/>
                      <a:pt x="2912" y="1609"/>
                      <a:pt x="2862" y="1609"/>
                    </a:cubicBezTo>
                    <a:cubicBezTo>
                      <a:pt x="2812" y="1609"/>
                      <a:pt x="2760" y="1606"/>
                      <a:pt x="2709" y="1599"/>
                    </a:cubicBezTo>
                    <a:cubicBezTo>
                      <a:pt x="2605" y="1586"/>
                      <a:pt x="2515" y="1548"/>
                      <a:pt x="2425" y="1509"/>
                    </a:cubicBezTo>
                    <a:cubicBezTo>
                      <a:pt x="2335" y="1457"/>
                      <a:pt x="2257" y="1393"/>
                      <a:pt x="2180" y="1328"/>
                    </a:cubicBezTo>
                    <a:cubicBezTo>
                      <a:pt x="2103" y="1251"/>
                      <a:pt x="2051" y="1161"/>
                      <a:pt x="1987" y="1071"/>
                    </a:cubicBezTo>
                    <a:cubicBezTo>
                      <a:pt x="1870" y="890"/>
                      <a:pt x="1767" y="697"/>
                      <a:pt x="1638" y="516"/>
                    </a:cubicBezTo>
                    <a:cubicBezTo>
                      <a:pt x="1574" y="413"/>
                      <a:pt x="1497" y="336"/>
                      <a:pt x="1419" y="258"/>
                    </a:cubicBezTo>
                    <a:cubicBezTo>
                      <a:pt x="1329" y="181"/>
                      <a:pt x="1226" y="116"/>
                      <a:pt x="1123" y="65"/>
                    </a:cubicBezTo>
                    <a:cubicBezTo>
                      <a:pt x="1007" y="26"/>
                      <a:pt x="890" y="0"/>
                      <a:pt x="7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4" name="Google Shape;1854;p17"/>
            <p:cNvGrpSpPr/>
            <p:nvPr/>
          </p:nvGrpSpPr>
          <p:grpSpPr>
            <a:xfrm>
              <a:off x="989955" y="1149073"/>
              <a:ext cx="7163972" cy="64150"/>
              <a:chOff x="1299890" y="844622"/>
              <a:chExt cx="6544233" cy="64143"/>
            </a:xfrm>
          </p:grpSpPr>
          <p:grpSp>
            <p:nvGrpSpPr>
              <p:cNvPr id="1855" name="Google Shape;1855;p17"/>
              <p:cNvGrpSpPr/>
              <p:nvPr/>
            </p:nvGrpSpPr>
            <p:grpSpPr>
              <a:xfrm>
                <a:off x="4528885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1856" name="Google Shape;1856;p17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7" name="Google Shape;1857;p17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8" name="Google Shape;1858;p17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9" name="Google Shape;1859;p17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0" name="Google Shape;1860;p17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1" name="Google Shape;1861;p17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2" name="Google Shape;1862;p17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3" name="Google Shape;1863;p17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4" name="Google Shape;1864;p17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5" name="Google Shape;1865;p17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6" name="Google Shape;1866;p17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7" name="Google Shape;1867;p17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8" name="Google Shape;1868;p17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" name="Google Shape;1869;p17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" name="Google Shape;1870;p17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" name="Google Shape;1871;p17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" name="Google Shape;1872;p17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" name="Google Shape;1873;p17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4" name="Google Shape;1874;p17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5" name="Google Shape;1875;p17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6" name="Google Shape;1876;p17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7" name="Google Shape;1877;p17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" name="Google Shape;1878;p17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9" name="Google Shape;1879;p17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0" name="Google Shape;1880;p17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1" name="Google Shape;1881;p17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2" name="Google Shape;1882;p17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3" name="Google Shape;1883;p17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4" name="Google Shape;1884;p17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5" name="Google Shape;1885;p17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6" name="Google Shape;1886;p17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7" name="Google Shape;1887;p17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8" name="Google Shape;1888;p17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89" name="Google Shape;1889;p17"/>
              <p:cNvGrpSpPr/>
              <p:nvPr/>
            </p:nvGrpSpPr>
            <p:grpSpPr>
              <a:xfrm>
                <a:off x="1299890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1890" name="Google Shape;1890;p17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1" name="Google Shape;1891;p17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2" name="Google Shape;1892;p17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3" name="Google Shape;1893;p17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4" name="Google Shape;1894;p17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5" name="Google Shape;1895;p17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6" name="Google Shape;1896;p17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7" name="Google Shape;1897;p17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8" name="Google Shape;1898;p17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9" name="Google Shape;1899;p17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0" name="Google Shape;1900;p17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1" name="Google Shape;1901;p17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2" name="Google Shape;1902;p17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3" name="Google Shape;1903;p17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4" name="Google Shape;1904;p17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5" name="Google Shape;1905;p17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6" name="Google Shape;1906;p17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7" name="Google Shape;1907;p17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8" name="Google Shape;1908;p17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9" name="Google Shape;1909;p17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0" name="Google Shape;1910;p17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1911;p17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17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1913;p17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4" name="Google Shape;1914;p17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5" name="Google Shape;1915;p17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6" name="Google Shape;1916;p17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7" name="Google Shape;1917;p17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8" name="Google Shape;1918;p17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9" name="Google Shape;1919;p17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0" name="Google Shape;1920;p17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1" name="Google Shape;1921;p17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2" name="Google Shape;1922;p17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CUSTOM_3_2_1">
    <p:spTree>
      <p:nvGrpSpPr>
        <p:cNvPr id="1" name="Shape 3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8" name="Google Shape;3818;p35"/>
          <p:cNvPicPr preferRelativeResize="0"/>
          <p:nvPr/>
        </p:nvPicPr>
        <p:blipFill rotWithShape="1">
          <a:blip r:embed="rId2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819" name="Google Shape;3819;p35"/>
          <p:cNvSpPr txBox="1">
            <a:spLocks noGrp="1"/>
          </p:cNvSpPr>
          <p:nvPr>
            <p:ph type="subTitle" idx="1"/>
          </p:nvPr>
        </p:nvSpPr>
        <p:spPr>
          <a:xfrm>
            <a:off x="4818025" y="1947724"/>
            <a:ext cx="309570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20" name="Google Shape;3820;p35"/>
          <p:cNvSpPr txBox="1">
            <a:spLocks noGrp="1"/>
          </p:cNvSpPr>
          <p:nvPr>
            <p:ph type="subTitle" idx="2"/>
          </p:nvPr>
        </p:nvSpPr>
        <p:spPr>
          <a:xfrm>
            <a:off x="4818025" y="1530650"/>
            <a:ext cx="30957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latin typeface="Fondamento"/>
                <a:ea typeface="Fondamento"/>
                <a:cs typeface="Fondamento"/>
                <a:sym typeface="Fondamen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21" name="Google Shape;3821;p35"/>
          <p:cNvSpPr txBox="1">
            <a:spLocks noGrp="1"/>
          </p:cNvSpPr>
          <p:nvPr>
            <p:ph type="title"/>
          </p:nvPr>
        </p:nvSpPr>
        <p:spPr>
          <a:xfrm>
            <a:off x="714150" y="466300"/>
            <a:ext cx="7715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822" name="Google Shape;3822;p35"/>
          <p:cNvGrpSpPr/>
          <p:nvPr/>
        </p:nvGrpSpPr>
        <p:grpSpPr>
          <a:xfrm>
            <a:off x="714175" y="1093271"/>
            <a:ext cx="7715647" cy="131916"/>
            <a:chOff x="714175" y="1115188"/>
            <a:chExt cx="7715647" cy="131916"/>
          </a:xfrm>
        </p:grpSpPr>
        <p:grpSp>
          <p:nvGrpSpPr>
            <p:cNvPr id="3823" name="Google Shape;3823;p35"/>
            <p:cNvGrpSpPr/>
            <p:nvPr/>
          </p:nvGrpSpPr>
          <p:grpSpPr>
            <a:xfrm>
              <a:off x="714175" y="1115188"/>
              <a:ext cx="7715647" cy="131916"/>
              <a:chOff x="714175" y="1082438"/>
              <a:chExt cx="7715647" cy="131916"/>
            </a:xfrm>
          </p:grpSpPr>
          <p:sp>
            <p:nvSpPr>
              <p:cNvPr id="3824" name="Google Shape;3824;p35"/>
              <p:cNvSpPr/>
              <p:nvPr/>
            </p:nvSpPr>
            <p:spPr>
              <a:xfrm>
                <a:off x="714175" y="1082438"/>
                <a:ext cx="275716" cy="131916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1765" extrusionOk="0">
                    <a:moveTo>
                      <a:pt x="2889" y="1"/>
                    </a:moveTo>
                    <a:cubicBezTo>
                      <a:pt x="2773" y="1"/>
                      <a:pt x="2657" y="26"/>
                      <a:pt x="2554" y="65"/>
                    </a:cubicBezTo>
                    <a:cubicBezTo>
                      <a:pt x="2438" y="104"/>
                      <a:pt x="2334" y="168"/>
                      <a:pt x="2244" y="246"/>
                    </a:cubicBezTo>
                    <a:cubicBezTo>
                      <a:pt x="2154" y="323"/>
                      <a:pt x="2077" y="400"/>
                      <a:pt x="2012" y="504"/>
                    </a:cubicBezTo>
                    <a:cubicBezTo>
                      <a:pt x="1883" y="684"/>
                      <a:pt x="1780" y="878"/>
                      <a:pt x="1664" y="1058"/>
                    </a:cubicBezTo>
                    <a:cubicBezTo>
                      <a:pt x="1612" y="1148"/>
                      <a:pt x="1548" y="1239"/>
                      <a:pt x="1470" y="1316"/>
                    </a:cubicBezTo>
                    <a:cubicBezTo>
                      <a:pt x="1406" y="1380"/>
                      <a:pt x="1316" y="1445"/>
                      <a:pt x="1238" y="1496"/>
                    </a:cubicBezTo>
                    <a:cubicBezTo>
                      <a:pt x="1148" y="1535"/>
                      <a:pt x="1045" y="1574"/>
                      <a:pt x="942" y="1587"/>
                    </a:cubicBezTo>
                    <a:cubicBezTo>
                      <a:pt x="869" y="1596"/>
                      <a:pt x="802" y="1605"/>
                      <a:pt x="733" y="1605"/>
                    </a:cubicBezTo>
                    <a:cubicBezTo>
                      <a:pt x="705" y="1605"/>
                      <a:pt x="675" y="1603"/>
                      <a:pt x="645" y="1600"/>
                    </a:cubicBezTo>
                    <a:cubicBezTo>
                      <a:pt x="594" y="1587"/>
                      <a:pt x="542" y="1574"/>
                      <a:pt x="503" y="1561"/>
                    </a:cubicBezTo>
                    <a:cubicBezTo>
                      <a:pt x="452" y="1535"/>
                      <a:pt x="413" y="1509"/>
                      <a:pt x="374" y="1484"/>
                    </a:cubicBezTo>
                    <a:cubicBezTo>
                      <a:pt x="336" y="1458"/>
                      <a:pt x="297" y="1432"/>
                      <a:pt x="258" y="1393"/>
                    </a:cubicBezTo>
                    <a:cubicBezTo>
                      <a:pt x="245" y="1368"/>
                      <a:pt x="233" y="1355"/>
                      <a:pt x="220" y="1329"/>
                    </a:cubicBezTo>
                    <a:cubicBezTo>
                      <a:pt x="207" y="1316"/>
                      <a:pt x="194" y="1290"/>
                      <a:pt x="181" y="1264"/>
                    </a:cubicBezTo>
                    <a:cubicBezTo>
                      <a:pt x="142" y="1174"/>
                      <a:pt x="129" y="1084"/>
                      <a:pt x="155" y="994"/>
                    </a:cubicBezTo>
                    <a:cubicBezTo>
                      <a:pt x="168" y="890"/>
                      <a:pt x="207" y="800"/>
                      <a:pt x="284" y="736"/>
                    </a:cubicBezTo>
                    <a:cubicBezTo>
                      <a:pt x="310" y="710"/>
                      <a:pt x="362" y="684"/>
                      <a:pt x="400" y="671"/>
                    </a:cubicBezTo>
                    <a:cubicBezTo>
                      <a:pt x="428" y="662"/>
                      <a:pt x="461" y="653"/>
                      <a:pt x="497" y="653"/>
                    </a:cubicBezTo>
                    <a:cubicBezTo>
                      <a:pt x="512" y="653"/>
                      <a:pt x="527" y="655"/>
                      <a:pt x="542" y="658"/>
                    </a:cubicBezTo>
                    <a:cubicBezTo>
                      <a:pt x="581" y="658"/>
                      <a:pt x="632" y="671"/>
                      <a:pt x="671" y="710"/>
                    </a:cubicBezTo>
                    <a:cubicBezTo>
                      <a:pt x="710" y="736"/>
                      <a:pt x="735" y="774"/>
                      <a:pt x="748" y="813"/>
                    </a:cubicBezTo>
                    <a:cubicBezTo>
                      <a:pt x="787" y="903"/>
                      <a:pt x="761" y="1006"/>
                      <a:pt x="697" y="1071"/>
                    </a:cubicBezTo>
                    <a:cubicBezTo>
                      <a:pt x="654" y="1095"/>
                      <a:pt x="609" y="1108"/>
                      <a:pt x="564" y="1108"/>
                    </a:cubicBezTo>
                    <a:cubicBezTo>
                      <a:pt x="515" y="1108"/>
                      <a:pt x="467" y="1092"/>
                      <a:pt x="426" y="1058"/>
                    </a:cubicBezTo>
                    <a:lnTo>
                      <a:pt x="387" y="1084"/>
                    </a:lnTo>
                    <a:cubicBezTo>
                      <a:pt x="439" y="1135"/>
                      <a:pt x="490" y="1161"/>
                      <a:pt x="555" y="1161"/>
                    </a:cubicBezTo>
                    <a:cubicBezTo>
                      <a:pt x="567" y="1164"/>
                      <a:pt x="578" y="1165"/>
                      <a:pt x="589" y="1165"/>
                    </a:cubicBezTo>
                    <a:cubicBezTo>
                      <a:pt x="639" y="1165"/>
                      <a:pt x="683" y="1144"/>
                      <a:pt x="735" y="1123"/>
                    </a:cubicBezTo>
                    <a:cubicBezTo>
                      <a:pt x="761" y="1097"/>
                      <a:pt x="774" y="1084"/>
                      <a:pt x="800" y="1058"/>
                    </a:cubicBezTo>
                    <a:cubicBezTo>
                      <a:pt x="813" y="1032"/>
                      <a:pt x="826" y="994"/>
                      <a:pt x="839" y="968"/>
                    </a:cubicBezTo>
                    <a:cubicBezTo>
                      <a:pt x="852" y="903"/>
                      <a:pt x="852" y="839"/>
                      <a:pt x="839" y="787"/>
                    </a:cubicBezTo>
                    <a:cubicBezTo>
                      <a:pt x="826" y="723"/>
                      <a:pt x="787" y="671"/>
                      <a:pt x="735" y="620"/>
                    </a:cubicBezTo>
                    <a:cubicBezTo>
                      <a:pt x="684" y="581"/>
                      <a:pt x="632" y="555"/>
                      <a:pt x="568" y="542"/>
                    </a:cubicBezTo>
                    <a:cubicBezTo>
                      <a:pt x="503" y="542"/>
                      <a:pt x="439" y="542"/>
                      <a:pt x="374" y="555"/>
                    </a:cubicBezTo>
                    <a:cubicBezTo>
                      <a:pt x="323" y="568"/>
                      <a:pt x="258" y="607"/>
                      <a:pt x="220" y="645"/>
                    </a:cubicBezTo>
                    <a:cubicBezTo>
                      <a:pt x="117" y="723"/>
                      <a:pt x="52" y="839"/>
                      <a:pt x="39" y="968"/>
                    </a:cubicBezTo>
                    <a:cubicBezTo>
                      <a:pt x="0" y="1084"/>
                      <a:pt x="13" y="1213"/>
                      <a:pt x="52" y="1329"/>
                    </a:cubicBezTo>
                    <a:cubicBezTo>
                      <a:pt x="78" y="1355"/>
                      <a:pt x="91" y="1380"/>
                      <a:pt x="104" y="1406"/>
                    </a:cubicBezTo>
                    <a:cubicBezTo>
                      <a:pt x="117" y="1432"/>
                      <a:pt x="129" y="1458"/>
                      <a:pt x="155" y="1484"/>
                    </a:cubicBezTo>
                    <a:cubicBezTo>
                      <a:pt x="194" y="1535"/>
                      <a:pt x="233" y="1574"/>
                      <a:pt x="284" y="1613"/>
                    </a:cubicBezTo>
                    <a:cubicBezTo>
                      <a:pt x="336" y="1638"/>
                      <a:pt x="400" y="1664"/>
                      <a:pt x="452" y="1690"/>
                    </a:cubicBezTo>
                    <a:cubicBezTo>
                      <a:pt x="503" y="1716"/>
                      <a:pt x="568" y="1741"/>
                      <a:pt x="619" y="1754"/>
                    </a:cubicBezTo>
                    <a:cubicBezTo>
                      <a:pt x="677" y="1761"/>
                      <a:pt x="739" y="1764"/>
                      <a:pt x="800" y="1764"/>
                    </a:cubicBezTo>
                    <a:cubicBezTo>
                      <a:pt x="861" y="1764"/>
                      <a:pt x="922" y="1761"/>
                      <a:pt x="980" y="1754"/>
                    </a:cubicBezTo>
                    <a:cubicBezTo>
                      <a:pt x="1097" y="1729"/>
                      <a:pt x="1213" y="1690"/>
                      <a:pt x="1316" y="1638"/>
                    </a:cubicBezTo>
                    <a:cubicBezTo>
                      <a:pt x="1419" y="1587"/>
                      <a:pt x="1509" y="1509"/>
                      <a:pt x="1599" y="1432"/>
                    </a:cubicBezTo>
                    <a:cubicBezTo>
                      <a:pt x="1677" y="1342"/>
                      <a:pt x="1741" y="1251"/>
                      <a:pt x="1806" y="1161"/>
                    </a:cubicBezTo>
                    <a:cubicBezTo>
                      <a:pt x="1922" y="968"/>
                      <a:pt x="2025" y="774"/>
                      <a:pt x="2141" y="594"/>
                    </a:cubicBezTo>
                    <a:cubicBezTo>
                      <a:pt x="2257" y="426"/>
                      <a:pt x="2412" y="284"/>
                      <a:pt x="2605" y="207"/>
                    </a:cubicBezTo>
                    <a:cubicBezTo>
                      <a:pt x="2695" y="168"/>
                      <a:pt x="2799" y="143"/>
                      <a:pt x="2889" y="143"/>
                    </a:cubicBezTo>
                    <a:cubicBezTo>
                      <a:pt x="2940" y="143"/>
                      <a:pt x="2992" y="143"/>
                      <a:pt x="3031" y="155"/>
                    </a:cubicBezTo>
                    <a:cubicBezTo>
                      <a:pt x="3082" y="168"/>
                      <a:pt x="3134" y="194"/>
                      <a:pt x="3173" y="207"/>
                    </a:cubicBezTo>
                    <a:cubicBezTo>
                      <a:pt x="3224" y="233"/>
                      <a:pt x="3263" y="259"/>
                      <a:pt x="3301" y="284"/>
                    </a:cubicBezTo>
                    <a:cubicBezTo>
                      <a:pt x="3327" y="323"/>
                      <a:pt x="3366" y="362"/>
                      <a:pt x="3392" y="400"/>
                    </a:cubicBezTo>
                    <a:cubicBezTo>
                      <a:pt x="3443" y="478"/>
                      <a:pt x="3482" y="581"/>
                      <a:pt x="3495" y="671"/>
                    </a:cubicBezTo>
                    <a:cubicBezTo>
                      <a:pt x="3521" y="774"/>
                      <a:pt x="3508" y="865"/>
                      <a:pt x="3482" y="968"/>
                    </a:cubicBezTo>
                    <a:cubicBezTo>
                      <a:pt x="3456" y="1058"/>
                      <a:pt x="3392" y="1148"/>
                      <a:pt x="3327" y="1213"/>
                    </a:cubicBezTo>
                    <a:cubicBezTo>
                      <a:pt x="3250" y="1277"/>
                      <a:pt x="3160" y="1329"/>
                      <a:pt x="3069" y="1355"/>
                    </a:cubicBezTo>
                    <a:cubicBezTo>
                      <a:pt x="3044" y="1358"/>
                      <a:pt x="3018" y="1359"/>
                      <a:pt x="2992" y="1359"/>
                    </a:cubicBezTo>
                    <a:cubicBezTo>
                      <a:pt x="2915" y="1359"/>
                      <a:pt x="2841" y="1345"/>
                      <a:pt x="2773" y="1316"/>
                    </a:cubicBezTo>
                    <a:cubicBezTo>
                      <a:pt x="2683" y="1290"/>
                      <a:pt x="2605" y="1226"/>
                      <a:pt x="2554" y="1135"/>
                    </a:cubicBezTo>
                    <a:cubicBezTo>
                      <a:pt x="2502" y="1058"/>
                      <a:pt x="2476" y="955"/>
                      <a:pt x="2489" y="865"/>
                    </a:cubicBezTo>
                    <a:cubicBezTo>
                      <a:pt x="2502" y="761"/>
                      <a:pt x="2554" y="684"/>
                      <a:pt x="2631" y="620"/>
                    </a:cubicBezTo>
                    <a:cubicBezTo>
                      <a:pt x="2688" y="582"/>
                      <a:pt x="2758" y="558"/>
                      <a:pt x="2827" y="558"/>
                    </a:cubicBezTo>
                    <a:cubicBezTo>
                      <a:pt x="2852" y="558"/>
                      <a:pt x="2878" y="561"/>
                      <a:pt x="2902" y="568"/>
                    </a:cubicBezTo>
                    <a:cubicBezTo>
                      <a:pt x="2992" y="607"/>
                      <a:pt x="3069" y="671"/>
                      <a:pt x="3095" y="774"/>
                    </a:cubicBezTo>
                    <a:cubicBezTo>
                      <a:pt x="3121" y="865"/>
                      <a:pt x="3082" y="968"/>
                      <a:pt x="3005" y="1019"/>
                    </a:cubicBezTo>
                    <a:cubicBezTo>
                      <a:pt x="2962" y="1055"/>
                      <a:pt x="2908" y="1075"/>
                      <a:pt x="2855" y="1075"/>
                    </a:cubicBezTo>
                    <a:cubicBezTo>
                      <a:pt x="2812" y="1075"/>
                      <a:pt x="2769" y="1061"/>
                      <a:pt x="2734" y="1032"/>
                    </a:cubicBezTo>
                    <a:cubicBezTo>
                      <a:pt x="2670" y="981"/>
                      <a:pt x="2631" y="903"/>
                      <a:pt x="2644" y="826"/>
                    </a:cubicBezTo>
                    <a:cubicBezTo>
                      <a:pt x="2644" y="813"/>
                      <a:pt x="2631" y="813"/>
                      <a:pt x="2631" y="800"/>
                    </a:cubicBezTo>
                    <a:lnTo>
                      <a:pt x="2618" y="800"/>
                    </a:lnTo>
                    <a:cubicBezTo>
                      <a:pt x="2605" y="839"/>
                      <a:pt x="2605" y="890"/>
                      <a:pt x="2618" y="929"/>
                    </a:cubicBezTo>
                    <a:cubicBezTo>
                      <a:pt x="2631" y="981"/>
                      <a:pt x="2670" y="1032"/>
                      <a:pt x="2708" y="1071"/>
                    </a:cubicBezTo>
                    <a:cubicBezTo>
                      <a:pt x="2760" y="1110"/>
                      <a:pt x="2824" y="1135"/>
                      <a:pt x="2876" y="1135"/>
                    </a:cubicBezTo>
                    <a:cubicBezTo>
                      <a:pt x="2940" y="1135"/>
                      <a:pt x="3005" y="1110"/>
                      <a:pt x="3044" y="1071"/>
                    </a:cubicBezTo>
                    <a:cubicBezTo>
                      <a:pt x="3095" y="1045"/>
                      <a:pt x="3134" y="994"/>
                      <a:pt x="3160" y="929"/>
                    </a:cubicBezTo>
                    <a:cubicBezTo>
                      <a:pt x="3185" y="878"/>
                      <a:pt x="3185" y="813"/>
                      <a:pt x="3173" y="749"/>
                    </a:cubicBezTo>
                    <a:cubicBezTo>
                      <a:pt x="3147" y="633"/>
                      <a:pt x="3056" y="529"/>
                      <a:pt x="2940" y="491"/>
                    </a:cubicBezTo>
                    <a:cubicBezTo>
                      <a:pt x="2899" y="477"/>
                      <a:pt x="2854" y="470"/>
                      <a:pt x="2809" y="470"/>
                    </a:cubicBezTo>
                    <a:cubicBezTo>
                      <a:pt x="2728" y="470"/>
                      <a:pt x="2646" y="493"/>
                      <a:pt x="2579" y="542"/>
                    </a:cubicBezTo>
                    <a:cubicBezTo>
                      <a:pt x="2528" y="581"/>
                      <a:pt x="2489" y="620"/>
                      <a:pt x="2450" y="671"/>
                    </a:cubicBezTo>
                    <a:cubicBezTo>
                      <a:pt x="2425" y="723"/>
                      <a:pt x="2399" y="787"/>
                      <a:pt x="2399" y="852"/>
                    </a:cubicBezTo>
                    <a:cubicBezTo>
                      <a:pt x="2373" y="968"/>
                      <a:pt x="2399" y="1097"/>
                      <a:pt x="2463" y="1200"/>
                    </a:cubicBezTo>
                    <a:cubicBezTo>
                      <a:pt x="2528" y="1303"/>
                      <a:pt x="2631" y="1380"/>
                      <a:pt x="2747" y="1432"/>
                    </a:cubicBezTo>
                    <a:cubicBezTo>
                      <a:pt x="2824" y="1461"/>
                      <a:pt x="2916" y="1476"/>
                      <a:pt x="3006" y="1476"/>
                    </a:cubicBezTo>
                    <a:cubicBezTo>
                      <a:pt x="3036" y="1476"/>
                      <a:pt x="3066" y="1474"/>
                      <a:pt x="3095" y="1471"/>
                    </a:cubicBezTo>
                    <a:cubicBezTo>
                      <a:pt x="3224" y="1445"/>
                      <a:pt x="3327" y="1393"/>
                      <a:pt x="3418" y="1303"/>
                    </a:cubicBezTo>
                    <a:cubicBezTo>
                      <a:pt x="3598" y="1135"/>
                      <a:pt x="3688" y="890"/>
                      <a:pt x="3650" y="645"/>
                    </a:cubicBezTo>
                    <a:cubicBezTo>
                      <a:pt x="3624" y="529"/>
                      <a:pt x="3585" y="413"/>
                      <a:pt x="3521" y="323"/>
                    </a:cubicBezTo>
                    <a:cubicBezTo>
                      <a:pt x="3482" y="271"/>
                      <a:pt x="3443" y="220"/>
                      <a:pt x="3405" y="181"/>
                    </a:cubicBezTo>
                    <a:cubicBezTo>
                      <a:pt x="3353" y="143"/>
                      <a:pt x="3301" y="104"/>
                      <a:pt x="3237" y="78"/>
                    </a:cubicBezTo>
                    <a:cubicBezTo>
                      <a:pt x="3185" y="52"/>
                      <a:pt x="3134" y="39"/>
                      <a:pt x="3082" y="14"/>
                    </a:cubicBezTo>
                    <a:cubicBezTo>
                      <a:pt x="3018" y="1"/>
                      <a:pt x="2953" y="1"/>
                      <a:pt x="28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35"/>
              <p:cNvSpPr/>
              <p:nvPr/>
            </p:nvSpPr>
            <p:spPr>
              <a:xfrm>
                <a:off x="8156050" y="1082482"/>
                <a:ext cx="273773" cy="131841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1764" extrusionOk="0">
                    <a:moveTo>
                      <a:pt x="774" y="0"/>
                    </a:moveTo>
                    <a:cubicBezTo>
                      <a:pt x="710" y="0"/>
                      <a:pt x="645" y="0"/>
                      <a:pt x="581" y="13"/>
                    </a:cubicBezTo>
                    <a:cubicBezTo>
                      <a:pt x="529" y="39"/>
                      <a:pt x="478" y="52"/>
                      <a:pt x="426" y="78"/>
                    </a:cubicBezTo>
                    <a:cubicBezTo>
                      <a:pt x="362" y="103"/>
                      <a:pt x="310" y="142"/>
                      <a:pt x="259" y="181"/>
                    </a:cubicBezTo>
                    <a:cubicBezTo>
                      <a:pt x="130" y="310"/>
                      <a:pt x="52" y="477"/>
                      <a:pt x="14" y="658"/>
                    </a:cubicBezTo>
                    <a:cubicBezTo>
                      <a:pt x="1" y="774"/>
                      <a:pt x="14" y="890"/>
                      <a:pt x="52" y="1006"/>
                    </a:cubicBezTo>
                    <a:cubicBezTo>
                      <a:pt x="91" y="1122"/>
                      <a:pt x="156" y="1225"/>
                      <a:pt x="246" y="1303"/>
                    </a:cubicBezTo>
                    <a:cubicBezTo>
                      <a:pt x="364" y="1421"/>
                      <a:pt x="516" y="1478"/>
                      <a:pt x="672" y="1478"/>
                    </a:cubicBezTo>
                    <a:cubicBezTo>
                      <a:pt x="754" y="1478"/>
                      <a:pt x="836" y="1463"/>
                      <a:pt x="916" y="1432"/>
                    </a:cubicBezTo>
                    <a:cubicBezTo>
                      <a:pt x="1032" y="1380"/>
                      <a:pt x="1123" y="1303"/>
                      <a:pt x="1187" y="1200"/>
                    </a:cubicBezTo>
                    <a:cubicBezTo>
                      <a:pt x="1252" y="1096"/>
                      <a:pt x="1277" y="967"/>
                      <a:pt x="1264" y="851"/>
                    </a:cubicBezTo>
                    <a:cubicBezTo>
                      <a:pt x="1252" y="787"/>
                      <a:pt x="1239" y="735"/>
                      <a:pt x="1200" y="684"/>
                    </a:cubicBezTo>
                    <a:cubicBezTo>
                      <a:pt x="1174" y="619"/>
                      <a:pt x="1123" y="581"/>
                      <a:pt x="1071" y="542"/>
                    </a:cubicBezTo>
                    <a:cubicBezTo>
                      <a:pt x="1001" y="498"/>
                      <a:pt x="919" y="472"/>
                      <a:pt x="837" y="472"/>
                    </a:cubicBezTo>
                    <a:cubicBezTo>
                      <a:pt x="799" y="472"/>
                      <a:pt x="760" y="478"/>
                      <a:pt x="723" y="490"/>
                    </a:cubicBezTo>
                    <a:cubicBezTo>
                      <a:pt x="607" y="529"/>
                      <a:pt x="517" y="632"/>
                      <a:pt x="478" y="748"/>
                    </a:cubicBezTo>
                    <a:cubicBezTo>
                      <a:pt x="465" y="813"/>
                      <a:pt x="478" y="877"/>
                      <a:pt x="504" y="942"/>
                    </a:cubicBezTo>
                    <a:cubicBezTo>
                      <a:pt x="517" y="993"/>
                      <a:pt x="555" y="1045"/>
                      <a:pt x="607" y="1083"/>
                    </a:cubicBezTo>
                    <a:cubicBezTo>
                      <a:pt x="658" y="1122"/>
                      <a:pt x="723" y="1135"/>
                      <a:pt x="774" y="1135"/>
                    </a:cubicBezTo>
                    <a:cubicBezTo>
                      <a:pt x="839" y="1135"/>
                      <a:pt x="903" y="1122"/>
                      <a:pt x="955" y="1083"/>
                    </a:cubicBezTo>
                    <a:cubicBezTo>
                      <a:pt x="994" y="1032"/>
                      <a:pt x="1032" y="980"/>
                      <a:pt x="1045" y="929"/>
                    </a:cubicBezTo>
                    <a:cubicBezTo>
                      <a:pt x="1058" y="890"/>
                      <a:pt x="1058" y="851"/>
                      <a:pt x="1045" y="813"/>
                    </a:cubicBezTo>
                    <a:lnTo>
                      <a:pt x="1019" y="813"/>
                    </a:lnTo>
                    <a:cubicBezTo>
                      <a:pt x="1019" y="813"/>
                      <a:pt x="1019" y="813"/>
                      <a:pt x="1019" y="826"/>
                    </a:cubicBezTo>
                    <a:cubicBezTo>
                      <a:pt x="1032" y="903"/>
                      <a:pt x="994" y="980"/>
                      <a:pt x="929" y="1032"/>
                    </a:cubicBezTo>
                    <a:cubicBezTo>
                      <a:pt x="890" y="1064"/>
                      <a:pt x="842" y="1080"/>
                      <a:pt x="794" y="1080"/>
                    </a:cubicBezTo>
                    <a:cubicBezTo>
                      <a:pt x="745" y="1080"/>
                      <a:pt x="697" y="1064"/>
                      <a:pt x="658" y="1032"/>
                    </a:cubicBezTo>
                    <a:cubicBezTo>
                      <a:pt x="581" y="967"/>
                      <a:pt x="555" y="864"/>
                      <a:pt x="568" y="774"/>
                    </a:cubicBezTo>
                    <a:cubicBezTo>
                      <a:pt x="594" y="671"/>
                      <a:pt x="671" y="606"/>
                      <a:pt x="762" y="568"/>
                    </a:cubicBezTo>
                    <a:cubicBezTo>
                      <a:pt x="786" y="561"/>
                      <a:pt x="811" y="558"/>
                      <a:pt x="836" y="558"/>
                    </a:cubicBezTo>
                    <a:cubicBezTo>
                      <a:pt x="905" y="558"/>
                      <a:pt x="976" y="581"/>
                      <a:pt x="1032" y="619"/>
                    </a:cubicBezTo>
                    <a:cubicBezTo>
                      <a:pt x="1110" y="684"/>
                      <a:pt x="1161" y="774"/>
                      <a:pt x="1174" y="864"/>
                    </a:cubicBezTo>
                    <a:cubicBezTo>
                      <a:pt x="1187" y="967"/>
                      <a:pt x="1161" y="1058"/>
                      <a:pt x="1110" y="1148"/>
                    </a:cubicBezTo>
                    <a:cubicBezTo>
                      <a:pt x="1058" y="1225"/>
                      <a:pt x="981" y="1290"/>
                      <a:pt x="890" y="1328"/>
                    </a:cubicBezTo>
                    <a:cubicBezTo>
                      <a:pt x="824" y="1347"/>
                      <a:pt x="751" y="1359"/>
                      <a:pt x="677" y="1359"/>
                    </a:cubicBezTo>
                    <a:cubicBezTo>
                      <a:pt x="649" y="1359"/>
                      <a:pt x="622" y="1358"/>
                      <a:pt x="594" y="1354"/>
                    </a:cubicBezTo>
                    <a:cubicBezTo>
                      <a:pt x="504" y="1328"/>
                      <a:pt x="413" y="1277"/>
                      <a:pt x="349" y="1212"/>
                    </a:cubicBezTo>
                    <a:cubicBezTo>
                      <a:pt x="272" y="1148"/>
                      <a:pt x="220" y="1058"/>
                      <a:pt x="181" y="967"/>
                    </a:cubicBezTo>
                    <a:cubicBezTo>
                      <a:pt x="156" y="877"/>
                      <a:pt x="143" y="774"/>
                      <a:pt x="168" y="671"/>
                    </a:cubicBezTo>
                    <a:cubicBezTo>
                      <a:pt x="181" y="581"/>
                      <a:pt x="220" y="477"/>
                      <a:pt x="272" y="400"/>
                    </a:cubicBezTo>
                    <a:cubicBezTo>
                      <a:pt x="310" y="361"/>
                      <a:pt x="336" y="323"/>
                      <a:pt x="375" y="284"/>
                    </a:cubicBezTo>
                    <a:cubicBezTo>
                      <a:pt x="413" y="258"/>
                      <a:pt x="452" y="232"/>
                      <a:pt x="491" y="207"/>
                    </a:cubicBezTo>
                    <a:cubicBezTo>
                      <a:pt x="542" y="194"/>
                      <a:pt x="581" y="168"/>
                      <a:pt x="633" y="155"/>
                    </a:cubicBezTo>
                    <a:cubicBezTo>
                      <a:pt x="684" y="155"/>
                      <a:pt x="723" y="142"/>
                      <a:pt x="774" y="142"/>
                    </a:cubicBezTo>
                    <a:cubicBezTo>
                      <a:pt x="878" y="142"/>
                      <a:pt x="981" y="168"/>
                      <a:pt x="1071" y="207"/>
                    </a:cubicBezTo>
                    <a:cubicBezTo>
                      <a:pt x="1252" y="284"/>
                      <a:pt x="1419" y="426"/>
                      <a:pt x="1522" y="606"/>
                    </a:cubicBezTo>
                    <a:cubicBezTo>
                      <a:pt x="1651" y="774"/>
                      <a:pt x="1742" y="967"/>
                      <a:pt x="1870" y="1161"/>
                    </a:cubicBezTo>
                    <a:cubicBezTo>
                      <a:pt x="1922" y="1251"/>
                      <a:pt x="1999" y="1354"/>
                      <a:pt x="2077" y="1432"/>
                    </a:cubicBezTo>
                    <a:cubicBezTo>
                      <a:pt x="2154" y="1522"/>
                      <a:pt x="2257" y="1586"/>
                      <a:pt x="2360" y="1638"/>
                    </a:cubicBezTo>
                    <a:cubicBezTo>
                      <a:pt x="2464" y="1702"/>
                      <a:pt x="2580" y="1728"/>
                      <a:pt x="2696" y="1754"/>
                    </a:cubicBezTo>
                    <a:cubicBezTo>
                      <a:pt x="2754" y="1760"/>
                      <a:pt x="2812" y="1764"/>
                      <a:pt x="2870" y="1764"/>
                    </a:cubicBezTo>
                    <a:cubicBezTo>
                      <a:pt x="2928" y="1764"/>
                      <a:pt x="2986" y="1760"/>
                      <a:pt x="3044" y="1754"/>
                    </a:cubicBezTo>
                    <a:cubicBezTo>
                      <a:pt x="3108" y="1741"/>
                      <a:pt x="3160" y="1728"/>
                      <a:pt x="3224" y="1702"/>
                    </a:cubicBezTo>
                    <a:cubicBezTo>
                      <a:pt x="3276" y="1677"/>
                      <a:pt x="3328" y="1638"/>
                      <a:pt x="3379" y="1612"/>
                    </a:cubicBezTo>
                    <a:cubicBezTo>
                      <a:pt x="3431" y="1573"/>
                      <a:pt x="3482" y="1535"/>
                      <a:pt x="3521" y="1483"/>
                    </a:cubicBezTo>
                    <a:cubicBezTo>
                      <a:pt x="3534" y="1457"/>
                      <a:pt x="3560" y="1432"/>
                      <a:pt x="3573" y="1406"/>
                    </a:cubicBezTo>
                    <a:cubicBezTo>
                      <a:pt x="3585" y="1380"/>
                      <a:pt x="3598" y="1367"/>
                      <a:pt x="3611" y="1328"/>
                    </a:cubicBezTo>
                    <a:cubicBezTo>
                      <a:pt x="3650" y="1212"/>
                      <a:pt x="3663" y="1083"/>
                      <a:pt x="3624" y="967"/>
                    </a:cubicBezTo>
                    <a:cubicBezTo>
                      <a:pt x="3598" y="838"/>
                      <a:pt x="3534" y="735"/>
                      <a:pt x="3444" y="645"/>
                    </a:cubicBezTo>
                    <a:cubicBezTo>
                      <a:pt x="3392" y="606"/>
                      <a:pt x="3340" y="581"/>
                      <a:pt x="3276" y="555"/>
                    </a:cubicBezTo>
                    <a:cubicBezTo>
                      <a:pt x="3250" y="548"/>
                      <a:pt x="3221" y="545"/>
                      <a:pt x="3191" y="545"/>
                    </a:cubicBezTo>
                    <a:cubicBezTo>
                      <a:pt x="3160" y="545"/>
                      <a:pt x="3128" y="548"/>
                      <a:pt x="3095" y="555"/>
                    </a:cubicBezTo>
                    <a:cubicBezTo>
                      <a:pt x="3031" y="555"/>
                      <a:pt x="2967" y="581"/>
                      <a:pt x="2915" y="632"/>
                    </a:cubicBezTo>
                    <a:cubicBezTo>
                      <a:pt x="2876" y="671"/>
                      <a:pt x="2838" y="722"/>
                      <a:pt x="2812" y="787"/>
                    </a:cubicBezTo>
                    <a:cubicBezTo>
                      <a:pt x="2799" y="851"/>
                      <a:pt x="2799" y="916"/>
                      <a:pt x="2812" y="967"/>
                    </a:cubicBezTo>
                    <a:cubicBezTo>
                      <a:pt x="2825" y="1006"/>
                      <a:pt x="2838" y="1032"/>
                      <a:pt x="2850" y="1058"/>
                    </a:cubicBezTo>
                    <a:cubicBezTo>
                      <a:pt x="2876" y="1083"/>
                      <a:pt x="2902" y="1109"/>
                      <a:pt x="2928" y="1122"/>
                    </a:cubicBezTo>
                    <a:cubicBezTo>
                      <a:pt x="2967" y="1151"/>
                      <a:pt x="3012" y="1166"/>
                      <a:pt x="3055" y="1166"/>
                    </a:cubicBezTo>
                    <a:cubicBezTo>
                      <a:pt x="3069" y="1166"/>
                      <a:pt x="3083" y="1164"/>
                      <a:pt x="3095" y="1161"/>
                    </a:cubicBezTo>
                    <a:cubicBezTo>
                      <a:pt x="3160" y="1161"/>
                      <a:pt x="3224" y="1135"/>
                      <a:pt x="3263" y="1083"/>
                    </a:cubicBezTo>
                    <a:lnTo>
                      <a:pt x="3224" y="1058"/>
                    </a:lnTo>
                    <a:cubicBezTo>
                      <a:pt x="3189" y="1093"/>
                      <a:pt x="3138" y="1113"/>
                      <a:pt x="3086" y="1113"/>
                    </a:cubicBezTo>
                    <a:cubicBezTo>
                      <a:pt x="3044" y="1113"/>
                      <a:pt x="3001" y="1100"/>
                      <a:pt x="2967" y="1071"/>
                    </a:cubicBezTo>
                    <a:cubicBezTo>
                      <a:pt x="2889" y="1006"/>
                      <a:pt x="2863" y="903"/>
                      <a:pt x="2902" y="813"/>
                    </a:cubicBezTo>
                    <a:cubicBezTo>
                      <a:pt x="2915" y="774"/>
                      <a:pt x="2954" y="735"/>
                      <a:pt x="2979" y="710"/>
                    </a:cubicBezTo>
                    <a:cubicBezTo>
                      <a:pt x="3018" y="684"/>
                      <a:pt x="3070" y="658"/>
                      <a:pt x="3108" y="658"/>
                    </a:cubicBezTo>
                    <a:cubicBezTo>
                      <a:pt x="3122" y="656"/>
                      <a:pt x="3135" y="655"/>
                      <a:pt x="3148" y="655"/>
                    </a:cubicBezTo>
                    <a:cubicBezTo>
                      <a:pt x="3234" y="655"/>
                      <a:pt x="3310" y="692"/>
                      <a:pt x="3366" y="748"/>
                    </a:cubicBezTo>
                    <a:cubicBezTo>
                      <a:pt x="3444" y="813"/>
                      <a:pt x="3482" y="903"/>
                      <a:pt x="3508" y="993"/>
                    </a:cubicBezTo>
                    <a:cubicBezTo>
                      <a:pt x="3521" y="1083"/>
                      <a:pt x="3508" y="1187"/>
                      <a:pt x="3469" y="1264"/>
                    </a:cubicBezTo>
                    <a:cubicBezTo>
                      <a:pt x="3457" y="1290"/>
                      <a:pt x="3444" y="1316"/>
                      <a:pt x="3431" y="1328"/>
                    </a:cubicBezTo>
                    <a:cubicBezTo>
                      <a:pt x="3418" y="1354"/>
                      <a:pt x="3405" y="1380"/>
                      <a:pt x="3392" y="1393"/>
                    </a:cubicBezTo>
                    <a:cubicBezTo>
                      <a:pt x="3353" y="1432"/>
                      <a:pt x="3328" y="1457"/>
                      <a:pt x="3276" y="1483"/>
                    </a:cubicBezTo>
                    <a:cubicBezTo>
                      <a:pt x="3237" y="1509"/>
                      <a:pt x="3199" y="1535"/>
                      <a:pt x="3147" y="1561"/>
                    </a:cubicBezTo>
                    <a:cubicBezTo>
                      <a:pt x="3108" y="1573"/>
                      <a:pt x="3057" y="1586"/>
                      <a:pt x="3005" y="1599"/>
                    </a:cubicBezTo>
                    <a:cubicBezTo>
                      <a:pt x="2960" y="1606"/>
                      <a:pt x="2912" y="1609"/>
                      <a:pt x="2862" y="1609"/>
                    </a:cubicBezTo>
                    <a:cubicBezTo>
                      <a:pt x="2812" y="1609"/>
                      <a:pt x="2760" y="1606"/>
                      <a:pt x="2709" y="1599"/>
                    </a:cubicBezTo>
                    <a:cubicBezTo>
                      <a:pt x="2605" y="1586"/>
                      <a:pt x="2515" y="1548"/>
                      <a:pt x="2425" y="1509"/>
                    </a:cubicBezTo>
                    <a:cubicBezTo>
                      <a:pt x="2335" y="1457"/>
                      <a:pt x="2257" y="1393"/>
                      <a:pt x="2180" y="1328"/>
                    </a:cubicBezTo>
                    <a:cubicBezTo>
                      <a:pt x="2103" y="1251"/>
                      <a:pt x="2051" y="1161"/>
                      <a:pt x="1987" y="1071"/>
                    </a:cubicBezTo>
                    <a:cubicBezTo>
                      <a:pt x="1870" y="890"/>
                      <a:pt x="1767" y="697"/>
                      <a:pt x="1638" y="516"/>
                    </a:cubicBezTo>
                    <a:cubicBezTo>
                      <a:pt x="1574" y="413"/>
                      <a:pt x="1497" y="336"/>
                      <a:pt x="1419" y="258"/>
                    </a:cubicBezTo>
                    <a:cubicBezTo>
                      <a:pt x="1329" y="181"/>
                      <a:pt x="1226" y="116"/>
                      <a:pt x="1123" y="65"/>
                    </a:cubicBezTo>
                    <a:cubicBezTo>
                      <a:pt x="1007" y="26"/>
                      <a:pt x="890" y="0"/>
                      <a:pt x="7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6" name="Google Shape;3826;p35"/>
            <p:cNvGrpSpPr/>
            <p:nvPr/>
          </p:nvGrpSpPr>
          <p:grpSpPr>
            <a:xfrm>
              <a:off x="989955" y="1149073"/>
              <a:ext cx="7163972" cy="64150"/>
              <a:chOff x="1299890" y="844622"/>
              <a:chExt cx="6544233" cy="64143"/>
            </a:xfrm>
          </p:grpSpPr>
          <p:grpSp>
            <p:nvGrpSpPr>
              <p:cNvPr id="3827" name="Google Shape;3827;p35"/>
              <p:cNvGrpSpPr/>
              <p:nvPr/>
            </p:nvGrpSpPr>
            <p:grpSpPr>
              <a:xfrm>
                <a:off x="4528885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3828" name="Google Shape;3828;p35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9" name="Google Shape;3829;p35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0" name="Google Shape;3830;p35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1" name="Google Shape;3831;p35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2" name="Google Shape;3832;p35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3" name="Google Shape;3833;p35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4" name="Google Shape;3834;p35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5" name="Google Shape;3835;p35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6" name="Google Shape;3836;p35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7" name="Google Shape;3837;p35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8" name="Google Shape;3838;p35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9" name="Google Shape;3839;p35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0" name="Google Shape;3840;p35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1" name="Google Shape;3841;p35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2" name="Google Shape;3842;p35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3" name="Google Shape;3843;p35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4" name="Google Shape;3844;p35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5" name="Google Shape;3845;p35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6" name="Google Shape;3846;p35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7" name="Google Shape;3847;p35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8" name="Google Shape;3848;p35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9" name="Google Shape;3849;p35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0" name="Google Shape;3850;p35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1" name="Google Shape;3851;p35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2" name="Google Shape;3852;p35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3" name="Google Shape;3853;p35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4" name="Google Shape;3854;p35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5" name="Google Shape;3855;p35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6" name="Google Shape;3856;p35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7" name="Google Shape;3857;p35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8" name="Google Shape;3858;p35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9" name="Google Shape;3859;p35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0" name="Google Shape;3860;p35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61" name="Google Shape;3861;p35"/>
              <p:cNvGrpSpPr/>
              <p:nvPr/>
            </p:nvGrpSpPr>
            <p:grpSpPr>
              <a:xfrm>
                <a:off x="1299890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3862" name="Google Shape;3862;p35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3" name="Google Shape;3863;p35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4" name="Google Shape;3864;p35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5" name="Google Shape;3865;p35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6" name="Google Shape;3866;p35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7" name="Google Shape;3867;p35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8" name="Google Shape;3868;p35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9" name="Google Shape;3869;p35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0" name="Google Shape;3870;p35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1" name="Google Shape;3871;p35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2" name="Google Shape;3872;p35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3" name="Google Shape;3873;p35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4" name="Google Shape;3874;p35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5" name="Google Shape;3875;p35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6" name="Google Shape;3876;p35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7" name="Google Shape;3877;p35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8" name="Google Shape;3878;p35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9" name="Google Shape;3879;p35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0" name="Google Shape;3880;p35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1" name="Google Shape;3881;p35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2" name="Google Shape;3882;p35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3" name="Google Shape;3883;p35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4" name="Google Shape;3884;p35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5" name="Google Shape;3885;p35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6" name="Google Shape;3886;p35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7" name="Google Shape;3887;p35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8" name="Google Shape;3888;p35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9" name="Google Shape;3889;p35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0" name="Google Shape;3890;p35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1" name="Google Shape;3891;p35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2" name="Google Shape;3892;p35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3" name="Google Shape;3893;p35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4" name="Google Shape;3894;p35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895" name="Google Shape;3895;p35"/>
          <p:cNvSpPr txBox="1">
            <a:spLocks noGrp="1"/>
          </p:cNvSpPr>
          <p:nvPr>
            <p:ph type="subTitle" idx="3"/>
          </p:nvPr>
        </p:nvSpPr>
        <p:spPr>
          <a:xfrm>
            <a:off x="4818025" y="3042199"/>
            <a:ext cx="309570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96" name="Google Shape;3896;p35"/>
          <p:cNvSpPr txBox="1">
            <a:spLocks noGrp="1"/>
          </p:cNvSpPr>
          <p:nvPr>
            <p:ph type="subTitle" idx="4"/>
          </p:nvPr>
        </p:nvSpPr>
        <p:spPr>
          <a:xfrm>
            <a:off x="4818025" y="2625125"/>
            <a:ext cx="30957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latin typeface="Fondamento"/>
                <a:ea typeface="Fondamento"/>
                <a:cs typeface="Fondamento"/>
                <a:sym typeface="Fondamen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97" name="Google Shape;3897;p35"/>
          <p:cNvSpPr txBox="1">
            <a:spLocks noGrp="1"/>
          </p:cNvSpPr>
          <p:nvPr>
            <p:ph type="subTitle" idx="5"/>
          </p:nvPr>
        </p:nvSpPr>
        <p:spPr>
          <a:xfrm>
            <a:off x="4818025" y="4136674"/>
            <a:ext cx="309570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98" name="Google Shape;3898;p35"/>
          <p:cNvSpPr txBox="1">
            <a:spLocks noGrp="1"/>
          </p:cNvSpPr>
          <p:nvPr>
            <p:ph type="subTitle" idx="6"/>
          </p:nvPr>
        </p:nvSpPr>
        <p:spPr>
          <a:xfrm>
            <a:off x="4818025" y="3719600"/>
            <a:ext cx="30957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latin typeface="Fondamento"/>
                <a:ea typeface="Fondamento"/>
                <a:cs typeface="Fondamento"/>
                <a:sym typeface="Fondamen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99" name="Google Shape;3899;p35"/>
          <p:cNvSpPr txBox="1">
            <a:spLocks noGrp="1"/>
          </p:cNvSpPr>
          <p:nvPr>
            <p:ph type="subTitle" idx="7"/>
          </p:nvPr>
        </p:nvSpPr>
        <p:spPr>
          <a:xfrm>
            <a:off x="1230275" y="1947724"/>
            <a:ext cx="309570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00" name="Google Shape;3900;p35"/>
          <p:cNvSpPr txBox="1">
            <a:spLocks noGrp="1"/>
          </p:cNvSpPr>
          <p:nvPr>
            <p:ph type="subTitle" idx="8"/>
          </p:nvPr>
        </p:nvSpPr>
        <p:spPr>
          <a:xfrm>
            <a:off x="1230275" y="1530650"/>
            <a:ext cx="30957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latin typeface="Fondamento"/>
                <a:ea typeface="Fondamento"/>
                <a:cs typeface="Fondamento"/>
                <a:sym typeface="Fondamen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01" name="Google Shape;3901;p35"/>
          <p:cNvSpPr txBox="1">
            <a:spLocks noGrp="1"/>
          </p:cNvSpPr>
          <p:nvPr>
            <p:ph type="subTitle" idx="9"/>
          </p:nvPr>
        </p:nvSpPr>
        <p:spPr>
          <a:xfrm>
            <a:off x="1230275" y="3042199"/>
            <a:ext cx="309570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02" name="Google Shape;3902;p35"/>
          <p:cNvSpPr txBox="1">
            <a:spLocks noGrp="1"/>
          </p:cNvSpPr>
          <p:nvPr>
            <p:ph type="subTitle" idx="13"/>
          </p:nvPr>
        </p:nvSpPr>
        <p:spPr>
          <a:xfrm>
            <a:off x="1230275" y="2625125"/>
            <a:ext cx="30957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latin typeface="Fondamento"/>
                <a:ea typeface="Fondamento"/>
                <a:cs typeface="Fondamento"/>
                <a:sym typeface="Fondamen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3903" name="Google Shape;39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90725" y="3496700"/>
            <a:ext cx="3939401" cy="295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8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3" name="Google Shape;5243;p48"/>
          <p:cNvPicPr preferRelativeResize="0"/>
          <p:nvPr/>
        </p:nvPicPr>
        <p:blipFill rotWithShape="1">
          <a:blip r:embed="rId3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44" name="Google Shape;5244;p48"/>
          <p:cNvGrpSpPr/>
          <p:nvPr/>
        </p:nvGrpSpPr>
        <p:grpSpPr>
          <a:xfrm>
            <a:off x="-100" y="38"/>
            <a:ext cx="9144200" cy="5143414"/>
            <a:chOff x="-200" y="0"/>
            <a:chExt cx="9144200" cy="5143414"/>
          </a:xfrm>
        </p:grpSpPr>
        <p:sp>
          <p:nvSpPr>
            <p:cNvPr id="5245" name="Google Shape;5245;p48"/>
            <p:cNvSpPr/>
            <p:nvPr/>
          </p:nvSpPr>
          <p:spPr>
            <a:xfrm>
              <a:off x="0" y="0"/>
              <a:ext cx="762000" cy="12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48"/>
            <p:cNvSpPr/>
            <p:nvPr/>
          </p:nvSpPr>
          <p:spPr>
            <a:xfrm>
              <a:off x="762000" y="0"/>
              <a:ext cx="762000" cy="127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48"/>
            <p:cNvSpPr/>
            <p:nvPr/>
          </p:nvSpPr>
          <p:spPr>
            <a:xfrm>
              <a:off x="1524000" y="0"/>
              <a:ext cx="762000" cy="12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48"/>
            <p:cNvSpPr/>
            <p:nvPr/>
          </p:nvSpPr>
          <p:spPr>
            <a:xfrm>
              <a:off x="2286000" y="0"/>
              <a:ext cx="762000" cy="127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48"/>
            <p:cNvSpPr/>
            <p:nvPr/>
          </p:nvSpPr>
          <p:spPr>
            <a:xfrm>
              <a:off x="3048000" y="0"/>
              <a:ext cx="762000" cy="12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48"/>
            <p:cNvSpPr/>
            <p:nvPr/>
          </p:nvSpPr>
          <p:spPr>
            <a:xfrm>
              <a:off x="3810000" y="0"/>
              <a:ext cx="762000" cy="127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48"/>
            <p:cNvSpPr/>
            <p:nvPr/>
          </p:nvSpPr>
          <p:spPr>
            <a:xfrm>
              <a:off x="4572000" y="0"/>
              <a:ext cx="762000" cy="12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48"/>
            <p:cNvSpPr/>
            <p:nvPr/>
          </p:nvSpPr>
          <p:spPr>
            <a:xfrm>
              <a:off x="5334000" y="0"/>
              <a:ext cx="762000" cy="127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48"/>
            <p:cNvSpPr/>
            <p:nvPr/>
          </p:nvSpPr>
          <p:spPr>
            <a:xfrm>
              <a:off x="6096000" y="0"/>
              <a:ext cx="762000" cy="12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48"/>
            <p:cNvSpPr/>
            <p:nvPr/>
          </p:nvSpPr>
          <p:spPr>
            <a:xfrm>
              <a:off x="6858000" y="0"/>
              <a:ext cx="762000" cy="127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48"/>
            <p:cNvSpPr/>
            <p:nvPr/>
          </p:nvSpPr>
          <p:spPr>
            <a:xfrm>
              <a:off x="7620000" y="0"/>
              <a:ext cx="762000" cy="12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48"/>
            <p:cNvSpPr/>
            <p:nvPr/>
          </p:nvSpPr>
          <p:spPr>
            <a:xfrm>
              <a:off x="8382000" y="0"/>
              <a:ext cx="762000" cy="127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48"/>
            <p:cNvSpPr/>
            <p:nvPr/>
          </p:nvSpPr>
          <p:spPr>
            <a:xfrm rot="-5400000" flipH="1">
              <a:off x="8712900" y="303600"/>
              <a:ext cx="734700" cy="127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48"/>
            <p:cNvSpPr/>
            <p:nvPr/>
          </p:nvSpPr>
          <p:spPr>
            <a:xfrm rot="-5400000" flipH="1">
              <a:off x="8712900" y="1038386"/>
              <a:ext cx="734700" cy="12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48"/>
            <p:cNvSpPr/>
            <p:nvPr/>
          </p:nvSpPr>
          <p:spPr>
            <a:xfrm rot="-5400000" flipH="1">
              <a:off x="8712900" y="1773171"/>
              <a:ext cx="734700" cy="127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48"/>
            <p:cNvSpPr/>
            <p:nvPr/>
          </p:nvSpPr>
          <p:spPr>
            <a:xfrm rot="-5400000" flipH="1">
              <a:off x="8712900" y="2507957"/>
              <a:ext cx="734700" cy="12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48"/>
            <p:cNvSpPr/>
            <p:nvPr/>
          </p:nvSpPr>
          <p:spPr>
            <a:xfrm rot="-5400000" flipH="1">
              <a:off x="8712900" y="3242743"/>
              <a:ext cx="734700" cy="127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48"/>
            <p:cNvSpPr/>
            <p:nvPr/>
          </p:nvSpPr>
          <p:spPr>
            <a:xfrm rot="-5400000" flipH="1">
              <a:off x="8712900" y="3977529"/>
              <a:ext cx="734700" cy="12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48"/>
            <p:cNvSpPr/>
            <p:nvPr/>
          </p:nvSpPr>
          <p:spPr>
            <a:xfrm rot="-5400000" flipH="1">
              <a:off x="8712900" y="4712314"/>
              <a:ext cx="734700" cy="127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48"/>
            <p:cNvSpPr/>
            <p:nvPr/>
          </p:nvSpPr>
          <p:spPr>
            <a:xfrm rot="-5400000" flipH="1">
              <a:off x="-303800" y="303600"/>
              <a:ext cx="734700" cy="12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48"/>
            <p:cNvSpPr/>
            <p:nvPr/>
          </p:nvSpPr>
          <p:spPr>
            <a:xfrm rot="-5400000" flipH="1">
              <a:off x="-303800" y="1038386"/>
              <a:ext cx="734700" cy="127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48"/>
            <p:cNvSpPr/>
            <p:nvPr/>
          </p:nvSpPr>
          <p:spPr>
            <a:xfrm rot="-5400000" flipH="1">
              <a:off x="-303800" y="1773171"/>
              <a:ext cx="734700" cy="12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48"/>
            <p:cNvSpPr/>
            <p:nvPr/>
          </p:nvSpPr>
          <p:spPr>
            <a:xfrm rot="-5400000" flipH="1">
              <a:off x="-303800" y="2507957"/>
              <a:ext cx="734700" cy="127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48"/>
            <p:cNvSpPr/>
            <p:nvPr/>
          </p:nvSpPr>
          <p:spPr>
            <a:xfrm rot="-5400000" flipH="1">
              <a:off x="-303800" y="3242743"/>
              <a:ext cx="734700" cy="12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48"/>
            <p:cNvSpPr/>
            <p:nvPr/>
          </p:nvSpPr>
          <p:spPr>
            <a:xfrm rot="-5400000" flipH="1">
              <a:off x="-303800" y="3977529"/>
              <a:ext cx="734700" cy="127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48"/>
            <p:cNvSpPr/>
            <p:nvPr/>
          </p:nvSpPr>
          <p:spPr>
            <a:xfrm rot="-5400000" flipH="1">
              <a:off x="-303800" y="4712314"/>
              <a:ext cx="734700" cy="12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48"/>
            <p:cNvSpPr/>
            <p:nvPr/>
          </p:nvSpPr>
          <p:spPr>
            <a:xfrm>
              <a:off x="0" y="5015900"/>
              <a:ext cx="762000" cy="12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48"/>
            <p:cNvSpPr/>
            <p:nvPr/>
          </p:nvSpPr>
          <p:spPr>
            <a:xfrm>
              <a:off x="762000" y="5015900"/>
              <a:ext cx="762000" cy="127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48"/>
            <p:cNvSpPr/>
            <p:nvPr/>
          </p:nvSpPr>
          <p:spPr>
            <a:xfrm>
              <a:off x="1524000" y="5015900"/>
              <a:ext cx="762000" cy="12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48"/>
            <p:cNvSpPr/>
            <p:nvPr/>
          </p:nvSpPr>
          <p:spPr>
            <a:xfrm>
              <a:off x="2286000" y="5015900"/>
              <a:ext cx="762000" cy="127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48"/>
            <p:cNvSpPr/>
            <p:nvPr/>
          </p:nvSpPr>
          <p:spPr>
            <a:xfrm>
              <a:off x="3048000" y="5015900"/>
              <a:ext cx="762000" cy="12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48"/>
            <p:cNvSpPr/>
            <p:nvPr/>
          </p:nvSpPr>
          <p:spPr>
            <a:xfrm>
              <a:off x="3810000" y="5015900"/>
              <a:ext cx="762000" cy="127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48"/>
            <p:cNvSpPr/>
            <p:nvPr/>
          </p:nvSpPr>
          <p:spPr>
            <a:xfrm>
              <a:off x="4572000" y="5015900"/>
              <a:ext cx="762000" cy="12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48"/>
            <p:cNvSpPr/>
            <p:nvPr/>
          </p:nvSpPr>
          <p:spPr>
            <a:xfrm>
              <a:off x="5334000" y="5015900"/>
              <a:ext cx="762000" cy="127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48"/>
            <p:cNvSpPr/>
            <p:nvPr/>
          </p:nvSpPr>
          <p:spPr>
            <a:xfrm>
              <a:off x="6096000" y="5015900"/>
              <a:ext cx="762000" cy="12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48"/>
            <p:cNvSpPr/>
            <p:nvPr/>
          </p:nvSpPr>
          <p:spPr>
            <a:xfrm>
              <a:off x="6858000" y="5015900"/>
              <a:ext cx="762000" cy="127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48"/>
            <p:cNvSpPr/>
            <p:nvPr/>
          </p:nvSpPr>
          <p:spPr>
            <a:xfrm>
              <a:off x="7620000" y="5015900"/>
              <a:ext cx="762000" cy="12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48"/>
            <p:cNvSpPr/>
            <p:nvPr/>
          </p:nvSpPr>
          <p:spPr>
            <a:xfrm>
              <a:off x="8382000" y="5015900"/>
              <a:ext cx="762000" cy="127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283" name="Google Shape;528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750" y="-69775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4" name="Google Shape;5284;p48"/>
          <p:cNvSpPr txBox="1">
            <a:spLocks noGrp="1"/>
          </p:cNvSpPr>
          <p:nvPr>
            <p:ph type="title"/>
          </p:nvPr>
        </p:nvSpPr>
        <p:spPr>
          <a:xfrm flipH="1">
            <a:off x="594544" y="1268100"/>
            <a:ext cx="3795600" cy="14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285" name="Google Shape;5285;p48"/>
          <p:cNvSpPr txBox="1">
            <a:spLocks noGrp="1"/>
          </p:cNvSpPr>
          <p:nvPr>
            <p:ph type="subTitle" idx="1"/>
          </p:nvPr>
        </p:nvSpPr>
        <p:spPr>
          <a:xfrm flipH="1">
            <a:off x="594750" y="2761500"/>
            <a:ext cx="3795600" cy="11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2">
    <p:spTree>
      <p:nvGrpSpPr>
        <p:cNvPr id="1" name="Shape 5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4" name="Google Shape;5834;p55"/>
          <p:cNvPicPr preferRelativeResize="0"/>
          <p:nvPr/>
        </p:nvPicPr>
        <p:blipFill rotWithShape="1">
          <a:blip r:embed="rId2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5" name="Google Shape;5835;p55"/>
          <p:cNvPicPr preferRelativeResize="0"/>
          <p:nvPr/>
        </p:nvPicPr>
        <p:blipFill rotWithShape="1">
          <a:blip r:embed="rId3">
            <a:alphaModFix/>
          </a:blip>
          <a:srcRect l="21203" t="7587" r="29576" b="27232"/>
          <a:stretch/>
        </p:blipFill>
        <p:spPr>
          <a:xfrm>
            <a:off x="-129425" y="2507375"/>
            <a:ext cx="1586774" cy="157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" name="Google Shape;5837;p56"/>
          <p:cNvPicPr preferRelativeResize="0"/>
          <p:nvPr/>
        </p:nvPicPr>
        <p:blipFill rotWithShape="1">
          <a:blip r:embed="rId3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ondamento"/>
              <a:buNone/>
              <a:defRPr sz="3000" b="1">
                <a:solidFill>
                  <a:schemeClr val="dk1"/>
                </a:solidFill>
                <a:latin typeface="Fondamento"/>
                <a:ea typeface="Fondamento"/>
                <a:cs typeface="Fondamento"/>
                <a:sym typeface="Fondamen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●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○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■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●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○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■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●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○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■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3" r:id="rId4"/>
    <p:sldLayoutId id="2147483681" r:id="rId5"/>
    <p:sldLayoutId id="2147483694" r:id="rId6"/>
    <p:sldLayoutId id="2147483701" r:id="rId7"/>
    <p:sldLayoutId id="214748370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3" name="Google Shape;5853;p62"/>
          <p:cNvSpPr txBox="1">
            <a:spLocks noGrp="1"/>
          </p:cNvSpPr>
          <p:nvPr>
            <p:ph type="ctrTitle"/>
          </p:nvPr>
        </p:nvSpPr>
        <p:spPr>
          <a:xfrm>
            <a:off x="919925" y="1291938"/>
            <a:ext cx="7291200" cy="13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Блокада Ленинграда</a:t>
            </a:r>
            <a:endParaRPr dirty="0"/>
          </a:p>
        </p:txBody>
      </p:sp>
      <p:sp>
        <p:nvSpPr>
          <p:cNvPr id="5854" name="Google Shape;5854;p62"/>
          <p:cNvSpPr txBox="1">
            <a:spLocks noGrp="1"/>
          </p:cNvSpPr>
          <p:nvPr>
            <p:ph type="subTitle" idx="1"/>
          </p:nvPr>
        </p:nvSpPr>
        <p:spPr>
          <a:xfrm>
            <a:off x="1849350" y="3414438"/>
            <a:ext cx="54453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Автор: Кудрин Ярослав 11-Г</a:t>
            </a:r>
            <a:endParaRPr dirty="0"/>
          </a:p>
        </p:txBody>
      </p:sp>
      <p:sp>
        <p:nvSpPr>
          <p:cNvPr id="5855" name="Google Shape;5855;p62"/>
          <p:cNvSpPr/>
          <p:nvPr/>
        </p:nvSpPr>
        <p:spPr>
          <a:xfrm>
            <a:off x="8982209" y="4435066"/>
            <a:ext cx="15416" cy="14904"/>
          </a:xfrm>
          <a:custGeom>
            <a:avLst/>
            <a:gdLst/>
            <a:ahLst/>
            <a:cxnLst/>
            <a:rect l="l" t="t" r="r" b="b"/>
            <a:pathLst>
              <a:path w="422" h="408" extrusionOk="0">
                <a:moveTo>
                  <a:pt x="230" y="0"/>
                </a:moveTo>
                <a:cubicBezTo>
                  <a:pt x="0" y="0"/>
                  <a:pt x="0" y="115"/>
                  <a:pt x="77" y="268"/>
                </a:cubicBezTo>
                <a:cubicBezTo>
                  <a:pt x="106" y="327"/>
                  <a:pt x="136" y="408"/>
                  <a:pt x="200" y="408"/>
                </a:cubicBezTo>
                <a:cubicBezTo>
                  <a:pt x="219" y="408"/>
                  <a:pt x="241" y="400"/>
                  <a:pt x="268" y="383"/>
                </a:cubicBezTo>
                <a:cubicBezTo>
                  <a:pt x="383" y="383"/>
                  <a:pt x="421" y="268"/>
                  <a:pt x="383" y="153"/>
                </a:cubicBezTo>
                <a:cubicBezTo>
                  <a:pt x="345" y="77"/>
                  <a:pt x="306" y="38"/>
                  <a:pt x="23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6" name="Google Shape;5856;p62"/>
          <p:cNvSpPr txBox="1">
            <a:spLocks noGrp="1"/>
          </p:cNvSpPr>
          <p:nvPr>
            <p:ph type="subTitle" idx="2"/>
          </p:nvPr>
        </p:nvSpPr>
        <p:spPr>
          <a:xfrm>
            <a:off x="926400" y="2279688"/>
            <a:ext cx="72912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Малоизвестные факты</a:t>
            </a:r>
            <a:endParaRPr dirty="0"/>
          </a:p>
        </p:txBody>
      </p:sp>
      <p:sp>
        <p:nvSpPr>
          <p:cNvPr id="5857" name="Google Shape;5857;p62"/>
          <p:cNvSpPr/>
          <p:nvPr/>
        </p:nvSpPr>
        <p:spPr>
          <a:xfrm rot="10800000">
            <a:off x="3004727" y="562860"/>
            <a:ext cx="11348" cy="10743"/>
          </a:xfrm>
          <a:custGeom>
            <a:avLst/>
            <a:gdLst/>
            <a:ahLst/>
            <a:cxnLst/>
            <a:rect l="l" t="t" r="r" b="b"/>
            <a:pathLst>
              <a:path w="75" h="71" extrusionOk="0">
                <a:moveTo>
                  <a:pt x="36" y="1"/>
                </a:moveTo>
                <a:cubicBezTo>
                  <a:pt x="23" y="1"/>
                  <a:pt x="10" y="13"/>
                  <a:pt x="10" y="39"/>
                </a:cubicBezTo>
                <a:cubicBezTo>
                  <a:pt x="1" y="58"/>
                  <a:pt x="12" y="70"/>
                  <a:pt x="29" y="70"/>
                </a:cubicBezTo>
                <a:cubicBezTo>
                  <a:pt x="35" y="70"/>
                  <a:pt x="42" y="68"/>
                  <a:pt x="49" y="65"/>
                </a:cubicBezTo>
                <a:cubicBezTo>
                  <a:pt x="62" y="65"/>
                  <a:pt x="74" y="52"/>
                  <a:pt x="74" y="39"/>
                </a:cubicBezTo>
                <a:cubicBezTo>
                  <a:pt x="74" y="13"/>
                  <a:pt x="62" y="1"/>
                  <a:pt x="36" y="1"/>
                </a:cubicBezTo>
                <a:close/>
              </a:path>
            </a:pathLst>
          </a:custGeom>
          <a:solidFill>
            <a:schemeClr val="dk2">
              <a:alpha val="232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8" name="Google Shape;5858;p62"/>
          <p:cNvSpPr txBox="1">
            <a:spLocks noGrp="1"/>
          </p:cNvSpPr>
          <p:nvPr>
            <p:ph type="subTitle" idx="3"/>
          </p:nvPr>
        </p:nvSpPr>
        <p:spPr>
          <a:xfrm>
            <a:off x="7688125" y="408875"/>
            <a:ext cx="8568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6th Grade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5" name="Google Shape;5875;p65"/>
          <p:cNvSpPr txBox="1">
            <a:spLocks noGrp="1"/>
          </p:cNvSpPr>
          <p:nvPr>
            <p:ph type="title"/>
          </p:nvPr>
        </p:nvSpPr>
        <p:spPr>
          <a:xfrm flipH="1">
            <a:off x="318537" y="465957"/>
            <a:ext cx="4429958" cy="14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Женщины на передовой</a:t>
            </a:r>
            <a:endParaRPr dirty="0"/>
          </a:p>
        </p:txBody>
      </p:sp>
      <p:sp>
        <p:nvSpPr>
          <p:cNvPr id="5876" name="Google Shape;5876;p65"/>
          <p:cNvSpPr txBox="1">
            <a:spLocks noGrp="1"/>
          </p:cNvSpPr>
          <p:nvPr>
            <p:ph type="subTitle" idx="1"/>
          </p:nvPr>
        </p:nvSpPr>
        <p:spPr>
          <a:xfrm flipH="1">
            <a:off x="590833" y="2022728"/>
            <a:ext cx="3795600" cy="23987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Образ защитников Сталинграда  часто ассоциируется с  мужчинами, однако  женщины  играли  ключевую  роль  в  обороне  города - они  служили  не  только  санитарками,  но  и  принимали  активное  участие  в  боевых  действиях.</a:t>
            </a:r>
            <a:endParaRPr dirty="0"/>
          </a:p>
        </p:txBody>
      </p:sp>
      <p:pic>
        <p:nvPicPr>
          <p:cNvPr id="5877" name="Google Shape;5877;p65"/>
          <p:cNvPicPr preferRelativeResize="0"/>
          <p:nvPr/>
        </p:nvPicPr>
        <p:blipFill rotWithShape="1">
          <a:blip r:embed="rId3"/>
          <a:srcRect t="3704" b="3704"/>
          <a:stretch/>
        </p:blipFill>
        <p:spPr>
          <a:xfrm>
            <a:off x="4869672" y="465957"/>
            <a:ext cx="3204000" cy="3205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78" name="Google Shape;5878;p65"/>
          <p:cNvGrpSpPr/>
          <p:nvPr/>
        </p:nvGrpSpPr>
        <p:grpSpPr>
          <a:xfrm>
            <a:off x="760389" y="4484832"/>
            <a:ext cx="7605877" cy="287251"/>
            <a:chOff x="769063" y="369238"/>
            <a:chExt cx="7605877" cy="287251"/>
          </a:xfrm>
        </p:grpSpPr>
        <p:grpSp>
          <p:nvGrpSpPr>
            <p:cNvPr id="5879" name="Google Shape;5879;p65"/>
            <p:cNvGrpSpPr/>
            <p:nvPr/>
          </p:nvGrpSpPr>
          <p:grpSpPr>
            <a:xfrm>
              <a:off x="897505" y="480124"/>
              <a:ext cx="7348994" cy="80775"/>
              <a:chOff x="882905" y="536157"/>
              <a:chExt cx="7197134" cy="79106"/>
            </a:xfrm>
          </p:grpSpPr>
          <p:grpSp>
            <p:nvGrpSpPr>
              <p:cNvPr id="5880" name="Google Shape;5880;p65"/>
              <p:cNvGrpSpPr/>
              <p:nvPr/>
            </p:nvGrpSpPr>
            <p:grpSpPr>
              <a:xfrm>
                <a:off x="882905" y="536157"/>
                <a:ext cx="7163972" cy="64150"/>
                <a:chOff x="1299890" y="844622"/>
                <a:chExt cx="6544233" cy="64143"/>
              </a:xfrm>
            </p:grpSpPr>
            <p:grpSp>
              <p:nvGrpSpPr>
                <p:cNvPr id="5881" name="Google Shape;5881;p65"/>
                <p:cNvGrpSpPr/>
                <p:nvPr/>
              </p:nvGrpSpPr>
              <p:grpSpPr>
                <a:xfrm>
                  <a:off x="4528885" y="844622"/>
                  <a:ext cx="3315238" cy="64143"/>
                  <a:chOff x="896765" y="648922"/>
                  <a:chExt cx="3315238" cy="64143"/>
                </a:xfrm>
              </p:grpSpPr>
              <p:sp>
                <p:nvSpPr>
                  <p:cNvPr id="5882" name="Google Shape;5882;p65"/>
                  <p:cNvSpPr/>
                  <p:nvPr/>
                </p:nvSpPr>
                <p:spPr>
                  <a:xfrm>
                    <a:off x="896765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60" y="1"/>
                        </a:moveTo>
                        <a:cubicBezTo>
                          <a:pt x="2536" y="1"/>
                          <a:pt x="2512" y="2"/>
                          <a:pt x="2489" y="6"/>
                        </a:cubicBezTo>
                        <a:cubicBezTo>
                          <a:pt x="2386" y="19"/>
                          <a:pt x="2283" y="45"/>
                          <a:pt x="2193" y="84"/>
                        </a:cubicBezTo>
                        <a:cubicBezTo>
                          <a:pt x="2090" y="122"/>
                          <a:pt x="1999" y="174"/>
                          <a:pt x="1909" y="238"/>
                        </a:cubicBezTo>
                        <a:cubicBezTo>
                          <a:pt x="1806" y="303"/>
                          <a:pt x="1716" y="367"/>
                          <a:pt x="1625" y="445"/>
                        </a:cubicBezTo>
                        <a:cubicBezTo>
                          <a:pt x="1535" y="509"/>
                          <a:pt x="1445" y="586"/>
                          <a:pt x="1368" y="638"/>
                        </a:cubicBezTo>
                        <a:cubicBezTo>
                          <a:pt x="1277" y="702"/>
                          <a:pt x="1187" y="754"/>
                          <a:pt x="1084" y="806"/>
                        </a:cubicBezTo>
                        <a:cubicBezTo>
                          <a:pt x="1032" y="818"/>
                          <a:pt x="994" y="831"/>
                          <a:pt x="942" y="844"/>
                        </a:cubicBezTo>
                        <a:cubicBezTo>
                          <a:pt x="890" y="857"/>
                          <a:pt x="839" y="870"/>
                          <a:pt x="800" y="870"/>
                        </a:cubicBezTo>
                        <a:cubicBezTo>
                          <a:pt x="697" y="870"/>
                          <a:pt x="607" y="870"/>
                          <a:pt x="504" y="857"/>
                        </a:cubicBezTo>
                        <a:cubicBezTo>
                          <a:pt x="426" y="844"/>
                          <a:pt x="349" y="818"/>
                          <a:pt x="272" y="780"/>
                        </a:cubicBezTo>
                        <a:cubicBezTo>
                          <a:pt x="207" y="754"/>
                          <a:pt x="143" y="702"/>
                          <a:pt x="104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17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68" y="419"/>
                          <a:pt x="155" y="419"/>
                        </a:cubicBezTo>
                        <a:cubicBezTo>
                          <a:pt x="143" y="416"/>
                          <a:pt x="131" y="414"/>
                          <a:pt x="119" y="414"/>
                        </a:cubicBezTo>
                        <a:cubicBezTo>
                          <a:pt x="82" y="414"/>
                          <a:pt x="49" y="431"/>
                          <a:pt x="39" y="470"/>
                        </a:cubicBezTo>
                        <a:cubicBezTo>
                          <a:pt x="1" y="535"/>
                          <a:pt x="1" y="612"/>
                          <a:pt x="39" y="677"/>
                        </a:cubicBezTo>
                        <a:cubicBezTo>
                          <a:pt x="78" y="754"/>
                          <a:pt x="130" y="818"/>
                          <a:pt x="194" y="883"/>
                        </a:cubicBezTo>
                        <a:cubicBezTo>
                          <a:pt x="284" y="935"/>
                          <a:pt x="375" y="986"/>
                          <a:pt x="478" y="1012"/>
                        </a:cubicBezTo>
                        <a:cubicBezTo>
                          <a:pt x="581" y="1038"/>
                          <a:pt x="697" y="1063"/>
                          <a:pt x="800" y="1063"/>
                        </a:cubicBezTo>
                        <a:cubicBezTo>
                          <a:pt x="865" y="1063"/>
                          <a:pt x="929" y="1051"/>
                          <a:pt x="981" y="1051"/>
                        </a:cubicBezTo>
                        <a:cubicBezTo>
                          <a:pt x="1045" y="1038"/>
                          <a:pt x="1110" y="1012"/>
                          <a:pt x="1161" y="999"/>
                        </a:cubicBezTo>
                        <a:cubicBezTo>
                          <a:pt x="1277" y="947"/>
                          <a:pt x="1393" y="896"/>
                          <a:pt x="1484" y="818"/>
                        </a:cubicBezTo>
                        <a:cubicBezTo>
                          <a:pt x="1587" y="754"/>
                          <a:pt x="1677" y="677"/>
                          <a:pt x="1767" y="612"/>
                        </a:cubicBezTo>
                        <a:cubicBezTo>
                          <a:pt x="1858" y="535"/>
                          <a:pt x="1935" y="457"/>
                          <a:pt x="2025" y="393"/>
                        </a:cubicBezTo>
                        <a:cubicBezTo>
                          <a:pt x="2103" y="341"/>
                          <a:pt x="2180" y="277"/>
                          <a:pt x="2270" y="238"/>
                        </a:cubicBezTo>
                        <a:cubicBezTo>
                          <a:pt x="2348" y="200"/>
                          <a:pt x="2425" y="161"/>
                          <a:pt x="2502" y="135"/>
                        </a:cubicBezTo>
                        <a:cubicBezTo>
                          <a:pt x="2580" y="122"/>
                          <a:pt x="2644" y="109"/>
                          <a:pt x="2722" y="109"/>
                        </a:cubicBezTo>
                        <a:cubicBezTo>
                          <a:pt x="2773" y="109"/>
                          <a:pt x="2838" y="122"/>
                          <a:pt x="2876" y="148"/>
                        </a:cubicBezTo>
                        <a:cubicBezTo>
                          <a:pt x="2915" y="174"/>
                          <a:pt x="2941" y="200"/>
                          <a:pt x="2954" y="225"/>
                        </a:cubicBezTo>
                        <a:cubicBezTo>
                          <a:pt x="2967" y="238"/>
                          <a:pt x="2967" y="251"/>
                          <a:pt x="2967" y="264"/>
                        </a:cubicBezTo>
                        <a:cubicBezTo>
                          <a:pt x="2967" y="251"/>
                          <a:pt x="2967" y="238"/>
                          <a:pt x="2967" y="225"/>
                        </a:cubicBezTo>
                        <a:cubicBezTo>
                          <a:pt x="2967" y="187"/>
                          <a:pt x="2941" y="148"/>
                          <a:pt x="2915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80" y="10"/>
                          <a:pt x="2619" y="1"/>
                          <a:pt x="256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3" name="Google Shape;5883;p65"/>
                  <p:cNvSpPr/>
                  <p:nvPr/>
                </p:nvSpPr>
                <p:spPr>
                  <a:xfrm>
                    <a:off x="995090" y="648922"/>
                    <a:ext cx="17664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6" h="1064" extrusionOk="0">
                        <a:moveTo>
                          <a:pt x="2555" y="1"/>
                        </a:moveTo>
                        <a:cubicBezTo>
                          <a:pt x="2529" y="1"/>
                          <a:pt x="2502" y="2"/>
                          <a:pt x="2476" y="6"/>
                        </a:cubicBezTo>
                        <a:cubicBezTo>
                          <a:pt x="2386" y="19"/>
                          <a:pt x="2283" y="45"/>
                          <a:pt x="2192" y="84"/>
                        </a:cubicBezTo>
                        <a:cubicBezTo>
                          <a:pt x="2089" y="122"/>
                          <a:pt x="1986" y="174"/>
                          <a:pt x="1896" y="238"/>
                        </a:cubicBezTo>
                        <a:cubicBezTo>
                          <a:pt x="1805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44" y="586"/>
                          <a:pt x="1354" y="638"/>
                        </a:cubicBezTo>
                        <a:cubicBezTo>
                          <a:pt x="1277" y="702"/>
                          <a:pt x="1174" y="754"/>
                          <a:pt x="1083" y="806"/>
                        </a:cubicBezTo>
                        <a:cubicBezTo>
                          <a:pt x="1032" y="818"/>
                          <a:pt x="980" y="831"/>
                          <a:pt x="942" y="844"/>
                        </a:cubicBezTo>
                        <a:cubicBezTo>
                          <a:pt x="890" y="857"/>
                          <a:pt x="838" y="870"/>
                          <a:pt x="787" y="870"/>
                        </a:cubicBezTo>
                        <a:cubicBezTo>
                          <a:pt x="697" y="870"/>
                          <a:pt x="593" y="870"/>
                          <a:pt x="503" y="857"/>
                        </a:cubicBezTo>
                        <a:cubicBezTo>
                          <a:pt x="426" y="844"/>
                          <a:pt x="336" y="818"/>
                          <a:pt x="271" y="780"/>
                        </a:cubicBezTo>
                        <a:cubicBezTo>
                          <a:pt x="207" y="754"/>
                          <a:pt x="142" y="702"/>
                          <a:pt x="103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03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3" y="416"/>
                          <a:pt x="123" y="414"/>
                          <a:pt x="113" y="414"/>
                        </a:cubicBezTo>
                        <a:cubicBezTo>
                          <a:pt x="81" y="414"/>
                          <a:pt x="49" y="431"/>
                          <a:pt x="39" y="470"/>
                        </a:cubicBezTo>
                        <a:cubicBezTo>
                          <a:pt x="0" y="535"/>
                          <a:pt x="0" y="612"/>
                          <a:pt x="39" y="677"/>
                        </a:cubicBezTo>
                        <a:cubicBezTo>
                          <a:pt x="65" y="754"/>
                          <a:pt x="116" y="818"/>
                          <a:pt x="194" y="883"/>
                        </a:cubicBezTo>
                        <a:cubicBezTo>
                          <a:pt x="271" y="935"/>
                          <a:pt x="374" y="986"/>
                          <a:pt x="464" y="1012"/>
                        </a:cubicBezTo>
                        <a:cubicBezTo>
                          <a:pt x="581" y="1038"/>
                          <a:pt x="684" y="1063"/>
                          <a:pt x="800" y="1063"/>
                        </a:cubicBezTo>
                        <a:cubicBezTo>
                          <a:pt x="864" y="1063"/>
                          <a:pt x="929" y="1051"/>
                          <a:pt x="980" y="1051"/>
                        </a:cubicBezTo>
                        <a:cubicBezTo>
                          <a:pt x="1045" y="1038"/>
                          <a:pt x="1109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86" y="754"/>
                          <a:pt x="1677" y="677"/>
                          <a:pt x="1767" y="612"/>
                        </a:cubicBezTo>
                        <a:cubicBezTo>
                          <a:pt x="1857" y="535"/>
                          <a:pt x="1934" y="457"/>
                          <a:pt x="2012" y="393"/>
                        </a:cubicBezTo>
                        <a:cubicBezTo>
                          <a:pt x="2089" y="341"/>
                          <a:pt x="2179" y="277"/>
                          <a:pt x="2257" y="238"/>
                        </a:cubicBezTo>
                        <a:cubicBezTo>
                          <a:pt x="2334" y="200"/>
                          <a:pt x="2424" y="161"/>
                          <a:pt x="2502" y="135"/>
                        </a:cubicBezTo>
                        <a:cubicBezTo>
                          <a:pt x="2566" y="122"/>
                          <a:pt x="2644" y="109"/>
                          <a:pt x="2721" y="109"/>
                        </a:cubicBezTo>
                        <a:cubicBezTo>
                          <a:pt x="2773" y="109"/>
                          <a:pt x="2824" y="122"/>
                          <a:pt x="2876" y="148"/>
                        </a:cubicBezTo>
                        <a:cubicBezTo>
                          <a:pt x="2914" y="174"/>
                          <a:pt x="2940" y="200"/>
                          <a:pt x="2953" y="225"/>
                        </a:cubicBezTo>
                        <a:cubicBezTo>
                          <a:pt x="2953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53" y="187"/>
                          <a:pt x="2940" y="148"/>
                          <a:pt x="2914" y="109"/>
                        </a:cubicBezTo>
                        <a:cubicBezTo>
                          <a:pt x="2863" y="71"/>
                          <a:pt x="2798" y="32"/>
                          <a:pt x="2734" y="19"/>
                        </a:cubicBezTo>
                        <a:cubicBezTo>
                          <a:pt x="2679" y="10"/>
                          <a:pt x="2618" y="1"/>
                          <a:pt x="255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4" name="Google Shape;5884;p65"/>
                  <p:cNvSpPr/>
                  <p:nvPr/>
                </p:nvSpPr>
                <p:spPr>
                  <a:xfrm>
                    <a:off x="1093356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53" y="1"/>
                        </a:moveTo>
                        <a:cubicBezTo>
                          <a:pt x="2528" y="1"/>
                          <a:pt x="2503" y="2"/>
                          <a:pt x="2477" y="6"/>
                        </a:cubicBezTo>
                        <a:cubicBezTo>
                          <a:pt x="2373" y="19"/>
                          <a:pt x="2283" y="45"/>
                          <a:pt x="2193" y="84"/>
                        </a:cubicBezTo>
                        <a:cubicBezTo>
                          <a:pt x="2090" y="122"/>
                          <a:pt x="1987" y="174"/>
                          <a:pt x="1896" y="238"/>
                        </a:cubicBezTo>
                        <a:cubicBezTo>
                          <a:pt x="1806" y="303"/>
                          <a:pt x="1716" y="367"/>
                          <a:pt x="1625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64" y="702"/>
                          <a:pt x="1174" y="754"/>
                          <a:pt x="1084" y="806"/>
                        </a:cubicBezTo>
                        <a:cubicBezTo>
                          <a:pt x="1032" y="818"/>
                          <a:pt x="981" y="831"/>
                          <a:pt x="942" y="844"/>
                        </a:cubicBezTo>
                        <a:cubicBezTo>
                          <a:pt x="890" y="857"/>
                          <a:pt x="839" y="870"/>
                          <a:pt x="787" y="870"/>
                        </a:cubicBezTo>
                        <a:cubicBezTo>
                          <a:pt x="697" y="870"/>
                          <a:pt x="594" y="870"/>
                          <a:pt x="504" y="857"/>
                        </a:cubicBezTo>
                        <a:cubicBezTo>
                          <a:pt x="413" y="844"/>
                          <a:pt x="336" y="818"/>
                          <a:pt x="259" y="780"/>
                        </a:cubicBezTo>
                        <a:cubicBezTo>
                          <a:pt x="194" y="754"/>
                          <a:pt x="143" y="702"/>
                          <a:pt x="104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78" y="470"/>
                          <a:pt x="104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3" y="419"/>
                        </a:cubicBezTo>
                        <a:cubicBezTo>
                          <a:pt x="133" y="416"/>
                          <a:pt x="124" y="414"/>
                          <a:pt x="114" y="414"/>
                        </a:cubicBezTo>
                        <a:cubicBezTo>
                          <a:pt x="81" y="414"/>
                          <a:pt x="46" y="431"/>
                          <a:pt x="27" y="470"/>
                        </a:cubicBezTo>
                        <a:cubicBezTo>
                          <a:pt x="1" y="535"/>
                          <a:pt x="1" y="612"/>
                          <a:pt x="27" y="677"/>
                        </a:cubicBezTo>
                        <a:cubicBezTo>
                          <a:pt x="65" y="754"/>
                          <a:pt x="117" y="818"/>
                          <a:pt x="194" y="883"/>
                        </a:cubicBezTo>
                        <a:cubicBezTo>
                          <a:pt x="272" y="935"/>
                          <a:pt x="362" y="986"/>
                          <a:pt x="465" y="1012"/>
                        </a:cubicBezTo>
                        <a:cubicBezTo>
                          <a:pt x="581" y="1038"/>
                          <a:pt x="684" y="1063"/>
                          <a:pt x="800" y="1063"/>
                        </a:cubicBezTo>
                        <a:cubicBezTo>
                          <a:pt x="865" y="1063"/>
                          <a:pt x="916" y="1051"/>
                          <a:pt x="981" y="1051"/>
                        </a:cubicBezTo>
                        <a:cubicBezTo>
                          <a:pt x="1045" y="1038"/>
                          <a:pt x="1097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4" y="818"/>
                        </a:cubicBezTo>
                        <a:cubicBezTo>
                          <a:pt x="1587" y="754"/>
                          <a:pt x="1664" y="677"/>
                          <a:pt x="1767" y="612"/>
                        </a:cubicBezTo>
                        <a:cubicBezTo>
                          <a:pt x="1858" y="535"/>
                          <a:pt x="1935" y="457"/>
                          <a:pt x="2012" y="393"/>
                        </a:cubicBezTo>
                        <a:cubicBezTo>
                          <a:pt x="2090" y="341"/>
                          <a:pt x="2180" y="277"/>
                          <a:pt x="2257" y="238"/>
                        </a:cubicBezTo>
                        <a:cubicBezTo>
                          <a:pt x="2335" y="200"/>
                          <a:pt x="2412" y="161"/>
                          <a:pt x="2502" y="135"/>
                        </a:cubicBezTo>
                        <a:cubicBezTo>
                          <a:pt x="2567" y="122"/>
                          <a:pt x="2644" y="109"/>
                          <a:pt x="2722" y="109"/>
                        </a:cubicBezTo>
                        <a:cubicBezTo>
                          <a:pt x="2773" y="109"/>
                          <a:pt x="2825" y="122"/>
                          <a:pt x="2876" y="148"/>
                        </a:cubicBezTo>
                        <a:cubicBezTo>
                          <a:pt x="2915" y="174"/>
                          <a:pt x="2928" y="200"/>
                          <a:pt x="2954" y="225"/>
                        </a:cubicBezTo>
                        <a:cubicBezTo>
                          <a:pt x="2954" y="238"/>
                          <a:pt x="2954" y="251"/>
                          <a:pt x="2967" y="264"/>
                        </a:cubicBezTo>
                        <a:cubicBezTo>
                          <a:pt x="2967" y="251"/>
                          <a:pt x="2967" y="238"/>
                          <a:pt x="2967" y="225"/>
                        </a:cubicBezTo>
                        <a:cubicBezTo>
                          <a:pt x="2954" y="187"/>
                          <a:pt x="2941" y="148"/>
                          <a:pt x="2902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71" y="10"/>
                          <a:pt x="2613" y="1"/>
                          <a:pt x="255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5" name="Google Shape;5885;p65"/>
                  <p:cNvSpPr/>
                  <p:nvPr/>
                </p:nvSpPr>
                <p:spPr>
                  <a:xfrm>
                    <a:off x="1191681" y="648922"/>
                    <a:ext cx="175925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4" h="1064" extrusionOk="0">
                        <a:moveTo>
                          <a:pt x="2547" y="1"/>
                        </a:moveTo>
                        <a:cubicBezTo>
                          <a:pt x="2522" y="1"/>
                          <a:pt x="2499" y="2"/>
                          <a:pt x="2476" y="6"/>
                        </a:cubicBezTo>
                        <a:cubicBezTo>
                          <a:pt x="2373" y="19"/>
                          <a:pt x="2270" y="45"/>
                          <a:pt x="2179" y="84"/>
                        </a:cubicBezTo>
                        <a:cubicBezTo>
                          <a:pt x="2076" y="122"/>
                          <a:pt x="1986" y="174"/>
                          <a:pt x="1896" y="238"/>
                        </a:cubicBezTo>
                        <a:cubicBezTo>
                          <a:pt x="1793" y="303"/>
                          <a:pt x="1702" y="367"/>
                          <a:pt x="1612" y="445"/>
                        </a:cubicBezTo>
                        <a:cubicBezTo>
                          <a:pt x="1535" y="509"/>
                          <a:pt x="1444" y="586"/>
                          <a:pt x="1354" y="638"/>
                        </a:cubicBezTo>
                        <a:cubicBezTo>
                          <a:pt x="1264" y="702"/>
                          <a:pt x="1174" y="754"/>
                          <a:pt x="1071" y="806"/>
                        </a:cubicBezTo>
                        <a:cubicBezTo>
                          <a:pt x="1032" y="818"/>
                          <a:pt x="980" y="831"/>
                          <a:pt x="929" y="844"/>
                        </a:cubicBezTo>
                        <a:cubicBezTo>
                          <a:pt x="877" y="857"/>
                          <a:pt x="838" y="870"/>
                          <a:pt x="787" y="870"/>
                        </a:cubicBezTo>
                        <a:cubicBezTo>
                          <a:pt x="684" y="870"/>
                          <a:pt x="593" y="870"/>
                          <a:pt x="503" y="857"/>
                        </a:cubicBezTo>
                        <a:cubicBezTo>
                          <a:pt x="413" y="844"/>
                          <a:pt x="336" y="818"/>
                          <a:pt x="258" y="780"/>
                        </a:cubicBezTo>
                        <a:cubicBezTo>
                          <a:pt x="194" y="754"/>
                          <a:pt x="142" y="702"/>
                          <a:pt x="91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65" y="470"/>
                          <a:pt x="103" y="445"/>
                          <a:pt x="129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0" y="416"/>
                          <a:pt x="118" y="414"/>
                          <a:pt x="108" y="414"/>
                        </a:cubicBezTo>
                        <a:cubicBezTo>
                          <a:pt x="73" y="414"/>
                          <a:pt x="46" y="431"/>
                          <a:pt x="26" y="470"/>
                        </a:cubicBezTo>
                        <a:cubicBezTo>
                          <a:pt x="0" y="535"/>
                          <a:pt x="0" y="612"/>
                          <a:pt x="26" y="677"/>
                        </a:cubicBezTo>
                        <a:cubicBezTo>
                          <a:pt x="65" y="754"/>
                          <a:pt x="116" y="818"/>
                          <a:pt x="181" y="883"/>
                        </a:cubicBezTo>
                        <a:cubicBezTo>
                          <a:pt x="271" y="935"/>
                          <a:pt x="361" y="986"/>
                          <a:pt x="464" y="1012"/>
                        </a:cubicBezTo>
                        <a:cubicBezTo>
                          <a:pt x="568" y="1038"/>
                          <a:pt x="684" y="1063"/>
                          <a:pt x="787" y="1063"/>
                        </a:cubicBezTo>
                        <a:cubicBezTo>
                          <a:pt x="851" y="1063"/>
                          <a:pt x="916" y="1051"/>
                          <a:pt x="980" y="1051"/>
                        </a:cubicBezTo>
                        <a:cubicBezTo>
                          <a:pt x="1032" y="1038"/>
                          <a:pt x="1096" y="1012"/>
                          <a:pt x="1161" y="999"/>
                        </a:cubicBezTo>
                        <a:cubicBezTo>
                          <a:pt x="1264" y="947"/>
                          <a:pt x="1380" y="896"/>
                          <a:pt x="1483" y="818"/>
                        </a:cubicBezTo>
                        <a:cubicBezTo>
                          <a:pt x="1573" y="754"/>
                          <a:pt x="1664" y="677"/>
                          <a:pt x="1754" y="612"/>
                        </a:cubicBezTo>
                        <a:cubicBezTo>
                          <a:pt x="1844" y="535"/>
                          <a:pt x="1922" y="457"/>
                          <a:pt x="2012" y="393"/>
                        </a:cubicBezTo>
                        <a:cubicBezTo>
                          <a:pt x="2089" y="341"/>
                          <a:pt x="2167" y="277"/>
                          <a:pt x="2257" y="238"/>
                        </a:cubicBezTo>
                        <a:cubicBezTo>
                          <a:pt x="2334" y="200"/>
                          <a:pt x="2412" y="161"/>
                          <a:pt x="2489" y="135"/>
                        </a:cubicBezTo>
                        <a:cubicBezTo>
                          <a:pt x="2566" y="122"/>
                          <a:pt x="2631" y="109"/>
                          <a:pt x="2708" y="109"/>
                        </a:cubicBezTo>
                        <a:cubicBezTo>
                          <a:pt x="2760" y="109"/>
                          <a:pt x="2824" y="122"/>
                          <a:pt x="2876" y="148"/>
                        </a:cubicBezTo>
                        <a:cubicBezTo>
                          <a:pt x="2902" y="174"/>
                          <a:pt x="2927" y="200"/>
                          <a:pt x="2940" y="225"/>
                        </a:cubicBezTo>
                        <a:cubicBezTo>
                          <a:pt x="2953" y="238"/>
                          <a:pt x="2953" y="251"/>
                          <a:pt x="2953" y="264"/>
                        </a:cubicBezTo>
                        <a:cubicBezTo>
                          <a:pt x="2953" y="251"/>
                          <a:pt x="2953" y="238"/>
                          <a:pt x="2953" y="225"/>
                        </a:cubicBezTo>
                        <a:cubicBezTo>
                          <a:pt x="2953" y="187"/>
                          <a:pt x="2927" y="148"/>
                          <a:pt x="2902" y="109"/>
                        </a:cubicBezTo>
                        <a:cubicBezTo>
                          <a:pt x="2850" y="71"/>
                          <a:pt x="2785" y="32"/>
                          <a:pt x="2721" y="19"/>
                        </a:cubicBezTo>
                        <a:cubicBezTo>
                          <a:pt x="2666" y="10"/>
                          <a:pt x="2605" y="1"/>
                          <a:pt x="254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6" name="Google Shape;5886;p65"/>
                  <p:cNvSpPr/>
                  <p:nvPr/>
                </p:nvSpPr>
                <p:spPr>
                  <a:xfrm>
                    <a:off x="1289946" y="648922"/>
                    <a:ext cx="175925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4" h="1064" extrusionOk="0">
                        <a:moveTo>
                          <a:pt x="2547" y="1"/>
                        </a:moveTo>
                        <a:cubicBezTo>
                          <a:pt x="2523" y="1"/>
                          <a:pt x="2499" y="2"/>
                          <a:pt x="2477" y="6"/>
                        </a:cubicBezTo>
                        <a:cubicBezTo>
                          <a:pt x="2373" y="19"/>
                          <a:pt x="2270" y="45"/>
                          <a:pt x="2180" y="84"/>
                        </a:cubicBezTo>
                        <a:cubicBezTo>
                          <a:pt x="2077" y="122"/>
                          <a:pt x="1987" y="174"/>
                          <a:pt x="1896" y="238"/>
                        </a:cubicBezTo>
                        <a:cubicBezTo>
                          <a:pt x="1806" y="303"/>
                          <a:pt x="1703" y="367"/>
                          <a:pt x="1613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64" y="702"/>
                          <a:pt x="1174" y="754"/>
                          <a:pt x="1071" y="806"/>
                        </a:cubicBezTo>
                        <a:cubicBezTo>
                          <a:pt x="1032" y="818"/>
                          <a:pt x="981" y="831"/>
                          <a:pt x="929" y="844"/>
                        </a:cubicBezTo>
                        <a:cubicBezTo>
                          <a:pt x="878" y="857"/>
                          <a:pt x="839" y="870"/>
                          <a:pt x="787" y="870"/>
                        </a:cubicBezTo>
                        <a:cubicBezTo>
                          <a:pt x="684" y="870"/>
                          <a:pt x="594" y="870"/>
                          <a:pt x="504" y="857"/>
                        </a:cubicBezTo>
                        <a:cubicBezTo>
                          <a:pt x="413" y="844"/>
                          <a:pt x="336" y="818"/>
                          <a:pt x="259" y="780"/>
                        </a:cubicBezTo>
                        <a:cubicBezTo>
                          <a:pt x="194" y="754"/>
                          <a:pt x="143" y="702"/>
                          <a:pt x="104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65" y="470"/>
                          <a:pt x="104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6" y="419"/>
                          <a:pt x="143" y="419"/>
                        </a:cubicBezTo>
                        <a:cubicBezTo>
                          <a:pt x="130" y="416"/>
                          <a:pt x="119" y="414"/>
                          <a:pt x="108" y="414"/>
                        </a:cubicBezTo>
                        <a:cubicBezTo>
                          <a:pt x="73" y="414"/>
                          <a:pt x="46" y="431"/>
                          <a:pt x="27" y="470"/>
                        </a:cubicBezTo>
                        <a:cubicBezTo>
                          <a:pt x="1" y="535"/>
                          <a:pt x="1" y="612"/>
                          <a:pt x="27" y="677"/>
                        </a:cubicBezTo>
                        <a:cubicBezTo>
                          <a:pt x="65" y="754"/>
                          <a:pt x="117" y="818"/>
                          <a:pt x="181" y="883"/>
                        </a:cubicBezTo>
                        <a:cubicBezTo>
                          <a:pt x="272" y="935"/>
                          <a:pt x="362" y="986"/>
                          <a:pt x="465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2" y="1063"/>
                          <a:pt x="916" y="1051"/>
                          <a:pt x="981" y="1051"/>
                        </a:cubicBezTo>
                        <a:cubicBezTo>
                          <a:pt x="1032" y="1038"/>
                          <a:pt x="1097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4" y="818"/>
                        </a:cubicBezTo>
                        <a:cubicBezTo>
                          <a:pt x="1574" y="754"/>
                          <a:pt x="1664" y="677"/>
                          <a:pt x="1754" y="612"/>
                        </a:cubicBezTo>
                        <a:cubicBezTo>
                          <a:pt x="1845" y="535"/>
                          <a:pt x="1922" y="457"/>
                          <a:pt x="2012" y="393"/>
                        </a:cubicBezTo>
                        <a:cubicBezTo>
                          <a:pt x="2090" y="341"/>
                          <a:pt x="2167" y="277"/>
                          <a:pt x="2257" y="238"/>
                        </a:cubicBezTo>
                        <a:cubicBezTo>
                          <a:pt x="2335" y="200"/>
                          <a:pt x="2412" y="161"/>
                          <a:pt x="2489" y="135"/>
                        </a:cubicBezTo>
                        <a:cubicBezTo>
                          <a:pt x="2567" y="122"/>
                          <a:pt x="2644" y="109"/>
                          <a:pt x="2709" y="109"/>
                        </a:cubicBezTo>
                        <a:cubicBezTo>
                          <a:pt x="2773" y="109"/>
                          <a:pt x="2825" y="122"/>
                          <a:pt x="2876" y="148"/>
                        </a:cubicBezTo>
                        <a:cubicBezTo>
                          <a:pt x="2902" y="174"/>
                          <a:pt x="2928" y="200"/>
                          <a:pt x="2941" y="225"/>
                        </a:cubicBezTo>
                        <a:cubicBezTo>
                          <a:pt x="2954" y="238"/>
                          <a:pt x="2954" y="251"/>
                          <a:pt x="2954" y="264"/>
                        </a:cubicBezTo>
                        <a:cubicBezTo>
                          <a:pt x="2954" y="251"/>
                          <a:pt x="2954" y="238"/>
                          <a:pt x="2954" y="225"/>
                        </a:cubicBezTo>
                        <a:cubicBezTo>
                          <a:pt x="2954" y="187"/>
                          <a:pt x="2928" y="148"/>
                          <a:pt x="2902" y="109"/>
                        </a:cubicBezTo>
                        <a:cubicBezTo>
                          <a:pt x="2850" y="71"/>
                          <a:pt x="2799" y="32"/>
                          <a:pt x="2722" y="19"/>
                        </a:cubicBezTo>
                        <a:cubicBezTo>
                          <a:pt x="2667" y="10"/>
                          <a:pt x="2606" y="1"/>
                          <a:pt x="254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7" name="Google Shape;5887;p65"/>
                  <p:cNvSpPr/>
                  <p:nvPr/>
                </p:nvSpPr>
                <p:spPr>
                  <a:xfrm>
                    <a:off x="1386723" y="648922"/>
                    <a:ext cx="177474" cy="64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0" h="1077" extrusionOk="0">
                        <a:moveTo>
                          <a:pt x="2566" y="1"/>
                        </a:moveTo>
                        <a:cubicBezTo>
                          <a:pt x="2541" y="1"/>
                          <a:pt x="2516" y="2"/>
                          <a:pt x="2489" y="6"/>
                        </a:cubicBezTo>
                        <a:cubicBezTo>
                          <a:pt x="2399" y="19"/>
                          <a:pt x="2296" y="45"/>
                          <a:pt x="2205" y="84"/>
                        </a:cubicBezTo>
                        <a:cubicBezTo>
                          <a:pt x="2102" y="122"/>
                          <a:pt x="1999" y="174"/>
                          <a:pt x="1909" y="238"/>
                        </a:cubicBezTo>
                        <a:cubicBezTo>
                          <a:pt x="1819" y="303"/>
                          <a:pt x="1728" y="367"/>
                          <a:pt x="1638" y="445"/>
                        </a:cubicBezTo>
                        <a:cubicBezTo>
                          <a:pt x="1548" y="509"/>
                          <a:pt x="1458" y="586"/>
                          <a:pt x="1367" y="638"/>
                        </a:cubicBezTo>
                        <a:cubicBezTo>
                          <a:pt x="1290" y="702"/>
                          <a:pt x="1187" y="754"/>
                          <a:pt x="1097" y="806"/>
                        </a:cubicBezTo>
                        <a:cubicBezTo>
                          <a:pt x="1045" y="818"/>
                          <a:pt x="993" y="831"/>
                          <a:pt x="955" y="844"/>
                        </a:cubicBezTo>
                        <a:cubicBezTo>
                          <a:pt x="903" y="857"/>
                          <a:pt x="852" y="870"/>
                          <a:pt x="800" y="870"/>
                        </a:cubicBezTo>
                        <a:cubicBezTo>
                          <a:pt x="710" y="870"/>
                          <a:pt x="607" y="870"/>
                          <a:pt x="516" y="857"/>
                        </a:cubicBezTo>
                        <a:cubicBezTo>
                          <a:pt x="439" y="844"/>
                          <a:pt x="349" y="818"/>
                          <a:pt x="271" y="780"/>
                        </a:cubicBezTo>
                        <a:cubicBezTo>
                          <a:pt x="207" y="754"/>
                          <a:pt x="155" y="702"/>
                          <a:pt x="117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91" y="470"/>
                          <a:pt x="117" y="445"/>
                          <a:pt x="155" y="445"/>
                        </a:cubicBezTo>
                        <a:lnTo>
                          <a:pt x="194" y="445"/>
                        </a:lnTo>
                        <a:cubicBezTo>
                          <a:pt x="181" y="432"/>
                          <a:pt x="168" y="432"/>
                          <a:pt x="155" y="419"/>
                        </a:cubicBezTo>
                        <a:cubicBezTo>
                          <a:pt x="104" y="419"/>
                          <a:pt x="52" y="432"/>
                          <a:pt x="39" y="483"/>
                        </a:cubicBezTo>
                        <a:cubicBezTo>
                          <a:pt x="0" y="548"/>
                          <a:pt x="0" y="612"/>
                          <a:pt x="39" y="690"/>
                        </a:cubicBezTo>
                        <a:cubicBezTo>
                          <a:pt x="65" y="767"/>
                          <a:pt x="129" y="831"/>
                          <a:pt x="194" y="883"/>
                        </a:cubicBezTo>
                        <a:cubicBezTo>
                          <a:pt x="284" y="947"/>
                          <a:pt x="374" y="999"/>
                          <a:pt x="478" y="1025"/>
                        </a:cubicBezTo>
                        <a:cubicBezTo>
                          <a:pt x="581" y="1051"/>
                          <a:pt x="697" y="1063"/>
                          <a:pt x="813" y="1076"/>
                        </a:cubicBezTo>
                        <a:cubicBezTo>
                          <a:pt x="864" y="1063"/>
                          <a:pt x="929" y="1063"/>
                          <a:pt x="993" y="1051"/>
                        </a:cubicBezTo>
                        <a:cubicBezTo>
                          <a:pt x="1058" y="1038"/>
                          <a:pt x="1122" y="1012"/>
                          <a:pt x="1174" y="999"/>
                        </a:cubicBezTo>
                        <a:cubicBezTo>
                          <a:pt x="1290" y="947"/>
                          <a:pt x="1393" y="896"/>
                          <a:pt x="1496" y="818"/>
                        </a:cubicBezTo>
                        <a:cubicBezTo>
                          <a:pt x="1599" y="754"/>
                          <a:pt x="1690" y="677"/>
                          <a:pt x="1780" y="612"/>
                        </a:cubicBezTo>
                        <a:cubicBezTo>
                          <a:pt x="1870" y="535"/>
                          <a:pt x="1948" y="457"/>
                          <a:pt x="2025" y="393"/>
                        </a:cubicBezTo>
                        <a:cubicBezTo>
                          <a:pt x="2102" y="341"/>
                          <a:pt x="2193" y="277"/>
                          <a:pt x="2270" y="238"/>
                        </a:cubicBezTo>
                        <a:cubicBezTo>
                          <a:pt x="2347" y="200"/>
                          <a:pt x="2425" y="161"/>
                          <a:pt x="2515" y="135"/>
                        </a:cubicBezTo>
                        <a:cubicBezTo>
                          <a:pt x="2579" y="122"/>
                          <a:pt x="2657" y="109"/>
                          <a:pt x="2734" y="109"/>
                        </a:cubicBezTo>
                        <a:cubicBezTo>
                          <a:pt x="2786" y="109"/>
                          <a:pt x="2837" y="122"/>
                          <a:pt x="2889" y="148"/>
                        </a:cubicBezTo>
                        <a:cubicBezTo>
                          <a:pt x="2928" y="174"/>
                          <a:pt x="2953" y="200"/>
                          <a:pt x="2966" y="225"/>
                        </a:cubicBezTo>
                        <a:cubicBezTo>
                          <a:pt x="2966" y="238"/>
                          <a:pt x="2979" y="251"/>
                          <a:pt x="2979" y="264"/>
                        </a:cubicBezTo>
                        <a:cubicBezTo>
                          <a:pt x="2979" y="251"/>
                          <a:pt x="2979" y="238"/>
                          <a:pt x="2979" y="225"/>
                        </a:cubicBezTo>
                        <a:cubicBezTo>
                          <a:pt x="2966" y="187"/>
                          <a:pt x="2953" y="148"/>
                          <a:pt x="2928" y="109"/>
                        </a:cubicBezTo>
                        <a:cubicBezTo>
                          <a:pt x="2876" y="71"/>
                          <a:pt x="2811" y="32"/>
                          <a:pt x="2747" y="19"/>
                        </a:cubicBezTo>
                        <a:cubicBezTo>
                          <a:pt x="2683" y="10"/>
                          <a:pt x="2626" y="1"/>
                          <a:pt x="256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8" name="Google Shape;5888;p65"/>
                  <p:cNvSpPr/>
                  <p:nvPr/>
                </p:nvSpPr>
                <p:spPr>
                  <a:xfrm>
                    <a:off x="1485762" y="648922"/>
                    <a:ext cx="175925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4" h="1064" extrusionOk="0">
                        <a:moveTo>
                          <a:pt x="2547" y="1"/>
                        </a:moveTo>
                        <a:cubicBezTo>
                          <a:pt x="2523" y="1"/>
                          <a:pt x="2499" y="2"/>
                          <a:pt x="2477" y="6"/>
                        </a:cubicBezTo>
                        <a:cubicBezTo>
                          <a:pt x="2373" y="19"/>
                          <a:pt x="2283" y="45"/>
                          <a:pt x="2180" y="84"/>
                        </a:cubicBezTo>
                        <a:cubicBezTo>
                          <a:pt x="2077" y="122"/>
                          <a:pt x="1987" y="174"/>
                          <a:pt x="1896" y="238"/>
                        </a:cubicBezTo>
                        <a:cubicBezTo>
                          <a:pt x="1806" y="303"/>
                          <a:pt x="1716" y="367"/>
                          <a:pt x="1626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65" y="702"/>
                          <a:pt x="1174" y="754"/>
                          <a:pt x="1071" y="806"/>
                        </a:cubicBezTo>
                        <a:cubicBezTo>
                          <a:pt x="1032" y="818"/>
                          <a:pt x="981" y="831"/>
                          <a:pt x="929" y="844"/>
                        </a:cubicBezTo>
                        <a:cubicBezTo>
                          <a:pt x="891" y="857"/>
                          <a:pt x="839" y="870"/>
                          <a:pt x="787" y="870"/>
                        </a:cubicBezTo>
                        <a:cubicBezTo>
                          <a:pt x="684" y="870"/>
                          <a:pt x="594" y="870"/>
                          <a:pt x="504" y="857"/>
                        </a:cubicBezTo>
                        <a:cubicBezTo>
                          <a:pt x="414" y="844"/>
                          <a:pt x="336" y="818"/>
                          <a:pt x="259" y="780"/>
                        </a:cubicBezTo>
                        <a:cubicBezTo>
                          <a:pt x="194" y="754"/>
                          <a:pt x="143" y="702"/>
                          <a:pt x="104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78" y="470"/>
                          <a:pt x="104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9" y="432"/>
                          <a:pt x="156" y="419"/>
                          <a:pt x="143" y="419"/>
                        </a:cubicBezTo>
                        <a:cubicBezTo>
                          <a:pt x="131" y="416"/>
                          <a:pt x="119" y="414"/>
                          <a:pt x="108" y="414"/>
                        </a:cubicBezTo>
                        <a:cubicBezTo>
                          <a:pt x="74" y="414"/>
                          <a:pt x="46" y="431"/>
                          <a:pt x="27" y="470"/>
                        </a:cubicBezTo>
                        <a:cubicBezTo>
                          <a:pt x="1" y="535"/>
                          <a:pt x="1" y="612"/>
                          <a:pt x="27" y="677"/>
                        </a:cubicBezTo>
                        <a:cubicBezTo>
                          <a:pt x="65" y="754"/>
                          <a:pt x="117" y="818"/>
                          <a:pt x="181" y="883"/>
                        </a:cubicBezTo>
                        <a:cubicBezTo>
                          <a:pt x="272" y="935"/>
                          <a:pt x="362" y="986"/>
                          <a:pt x="465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2" y="1063"/>
                          <a:pt x="916" y="1051"/>
                          <a:pt x="981" y="1051"/>
                        </a:cubicBezTo>
                        <a:cubicBezTo>
                          <a:pt x="1032" y="1038"/>
                          <a:pt x="1097" y="1012"/>
                          <a:pt x="1161" y="999"/>
                        </a:cubicBezTo>
                        <a:cubicBezTo>
                          <a:pt x="1265" y="947"/>
                          <a:pt x="1381" y="896"/>
                          <a:pt x="1484" y="818"/>
                        </a:cubicBezTo>
                        <a:cubicBezTo>
                          <a:pt x="1574" y="754"/>
                          <a:pt x="1664" y="677"/>
                          <a:pt x="1755" y="612"/>
                        </a:cubicBezTo>
                        <a:cubicBezTo>
                          <a:pt x="1845" y="535"/>
                          <a:pt x="1922" y="457"/>
                          <a:pt x="2012" y="393"/>
                        </a:cubicBezTo>
                        <a:cubicBezTo>
                          <a:pt x="2090" y="341"/>
                          <a:pt x="2167" y="277"/>
                          <a:pt x="2257" y="238"/>
                        </a:cubicBezTo>
                        <a:cubicBezTo>
                          <a:pt x="2335" y="200"/>
                          <a:pt x="2412" y="161"/>
                          <a:pt x="2490" y="135"/>
                        </a:cubicBezTo>
                        <a:cubicBezTo>
                          <a:pt x="2567" y="122"/>
                          <a:pt x="2631" y="109"/>
                          <a:pt x="2709" y="109"/>
                        </a:cubicBezTo>
                        <a:cubicBezTo>
                          <a:pt x="2760" y="109"/>
                          <a:pt x="2825" y="122"/>
                          <a:pt x="2876" y="148"/>
                        </a:cubicBezTo>
                        <a:cubicBezTo>
                          <a:pt x="2902" y="174"/>
                          <a:pt x="2928" y="200"/>
                          <a:pt x="2941" y="225"/>
                        </a:cubicBezTo>
                        <a:cubicBezTo>
                          <a:pt x="2954" y="238"/>
                          <a:pt x="2954" y="251"/>
                          <a:pt x="2954" y="264"/>
                        </a:cubicBezTo>
                        <a:cubicBezTo>
                          <a:pt x="2954" y="251"/>
                          <a:pt x="2954" y="238"/>
                          <a:pt x="2954" y="225"/>
                        </a:cubicBezTo>
                        <a:cubicBezTo>
                          <a:pt x="2954" y="187"/>
                          <a:pt x="2941" y="148"/>
                          <a:pt x="2902" y="109"/>
                        </a:cubicBezTo>
                        <a:cubicBezTo>
                          <a:pt x="2851" y="71"/>
                          <a:pt x="2799" y="32"/>
                          <a:pt x="2722" y="19"/>
                        </a:cubicBezTo>
                        <a:cubicBezTo>
                          <a:pt x="2667" y="10"/>
                          <a:pt x="2606" y="1"/>
                          <a:pt x="254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9" name="Google Shape;5889;p65"/>
                  <p:cNvSpPr/>
                  <p:nvPr/>
                </p:nvSpPr>
                <p:spPr>
                  <a:xfrm>
                    <a:off x="1583313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60" y="1"/>
                        </a:moveTo>
                        <a:cubicBezTo>
                          <a:pt x="2536" y="1"/>
                          <a:pt x="2512" y="2"/>
                          <a:pt x="2489" y="6"/>
                        </a:cubicBezTo>
                        <a:cubicBezTo>
                          <a:pt x="2386" y="19"/>
                          <a:pt x="2283" y="45"/>
                          <a:pt x="2193" y="84"/>
                        </a:cubicBezTo>
                        <a:cubicBezTo>
                          <a:pt x="2089" y="122"/>
                          <a:pt x="1999" y="174"/>
                          <a:pt x="1909" y="238"/>
                        </a:cubicBezTo>
                        <a:cubicBezTo>
                          <a:pt x="1806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58" y="586"/>
                          <a:pt x="1354" y="638"/>
                        </a:cubicBezTo>
                        <a:cubicBezTo>
                          <a:pt x="1277" y="702"/>
                          <a:pt x="1187" y="754"/>
                          <a:pt x="1084" y="806"/>
                        </a:cubicBezTo>
                        <a:cubicBezTo>
                          <a:pt x="1032" y="818"/>
                          <a:pt x="993" y="831"/>
                          <a:pt x="942" y="844"/>
                        </a:cubicBezTo>
                        <a:cubicBezTo>
                          <a:pt x="890" y="857"/>
                          <a:pt x="839" y="870"/>
                          <a:pt x="800" y="870"/>
                        </a:cubicBezTo>
                        <a:cubicBezTo>
                          <a:pt x="697" y="870"/>
                          <a:pt x="607" y="870"/>
                          <a:pt x="503" y="857"/>
                        </a:cubicBezTo>
                        <a:cubicBezTo>
                          <a:pt x="426" y="844"/>
                          <a:pt x="349" y="818"/>
                          <a:pt x="271" y="780"/>
                        </a:cubicBezTo>
                        <a:cubicBezTo>
                          <a:pt x="207" y="754"/>
                          <a:pt x="142" y="702"/>
                          <a:pt x="104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17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68" y="419"/>
                          <a:pt x="142" y="419"/>
                        </a:cubicBezTo>
                        <a:cubicBezTo>
                          <a:pt x="133" y="416"/>
                          <a:pt x="123" y="414"/>
                          <a:pt x="113" y="414"/>
                        </a:cubicBezTo>
                        <a:cubicBezTo>
                          <a:pt x="81" y="414"/>
                          <a:pt x="49" y="431"/>
                          <a:pt x="39" y="470"/>
                        </a:cubicBezTo>
                        <a:cubicBezTo>
                          <a:pt x="0" y="535"/>
                          <a:pt x="0" y="612"/>
                          <a:pt x="39" y="677"/>
                        </a:cubicBezTo>
                        <a:cubicBezTo>
                          <a:pt x="65" y="754"/>
                          <a:pt x="129" y="818"/>
                          <a:pt x="194" y="883"/>
                        </a:cubicBezTo>
                        <a:cubicBezTo>
                          <a:pt x="284" y="935"/>
                          <a:pt x="374" y="986"/>
                          <a:pt x="478" y="1012"/>
                        </a:cubicBezTo>
                        <a:cubicBezTo>
                          <a:pt x="581" y="1038"/>
                          <a:pt x="697" y="1063"/>
                          <a:pt x="800" y="1063"/>
                        </a:cubicBezTo>
                        <a:cubicBezTo>
                          <a:pt x="864" y="1063"/>
                          <a:pt x="929" y="1051"/>
                          <a:pt x="980" y="1051"/>
                        </a:cubicBezTo>
                        <a:cubicBezTo>
                          <a:pt x="1045" y="1038"/>
                          <a:pt x="1109" y="1012"/>
                          <a:pt x="1161" y="999"/>
                        </a:cubicBezTo>
                        <a:cubicBezTo>
                          <a:pt x="1277" y="947"/>
                          <a:pt x="1393" y="896"/>
                          <a:pt x="1483" y="818"/>
                        </a:cubicBezTo>
                        <a:cubicBezTo>
                          <a:pt x="1587" y="754"/>
                          <a:pt x="1677" y="677"/>
                          <a:pt x="1767" y="612"/>
                        </a:cubicBezTo>
                        <a:cubicBezTo>
                          <a:pt x="1857" y="535"/>
                          <a:pt x="1935" y="457"/>
                          <a:pt x="2025" y="393"/>
                        </a:cubicBezTo>
                        <a:cubicBezTo>
                          <a:pt x="2102" y="341"/>
                          <a:pt x="2180" y="277"/>
                          <a:pt x="2270" y="238"/>
                        </a:cubicBezTo>
                        <a:cubicBezTo>
                          <a:pt x="2347" y="200"/>
                          <a:pt x="2425" y="161"/>
                          <a:pt x="2502" y="135"/>
                        </a:cubicBezTo>
                        <a:cubicBezTo>
                          <a:pt x="2579" y="122"/>
                          <a:pt x="2644" y="109"/>
                          <a:pt x="2721" y="109"/>
                        </a:cubicBezTo>
                        <a:cubicBezTo>
                          <a:pt x="2773" y="109"/>
                          <a:pt x="2837" y="122"/>
                          <a:pt x="2876" y="148"/>
                        </a:cubicBezTo>
                        <a:cubicBezTo>
                          <a:pt x="2915" y="174"/>
                          <a:pt x="2940" y="200"/>
                          <a:pt x="2953" y="225"/>
                        </a:cubicBezTo>
                        <a:cubicBezTo>
                          <a:pt x="2966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66" y="187"/>
                          <a:pt x="2940" y="148"/>
                          <a:pt x="2915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79" y="10"/>
                          <a:pt x="2618" y="1"/>
                          <a:pt x="256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0" name="Google Shape;5890;p65"/>
                  <p:cNvSpPr/>
                  <p:nvPr/>
                </p:nvSpPr>
                <p:spPr>
                  <a:xfrm>
                    <a:off x="1681579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56" y="1"/>
                        </a:moveTo>
                        <a:cubicBezTo>
                          <a:pt x="2530" y="1"/>
                          <a:pt x="2503" y="2"/>
                          <a:pt x="2477" y="6"/>
                        </a:cubicBezTo>
                        <a:cubicBezTo>
                          <a:pt x="2386" y="19"/>
                          <a:pt x="2283" y="45"/>
                          <a:pt x="2193" y="84"/>
                        </a:cubicBezTo>
                        <a:cubicBezTo>
                          <a:pt x="2090" y="122"/>
                          <a:pt x="1987" y="174"/>
                          <a:pt x="1896" y="238"/>
                        </a:cubicBezTo>
                        <a:cubicBezTo>
                          <a:pt x="1806" y="303"/>
                          <a:pt x="1716" y="367"/>
                          <a:pt x="1626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78" y="702"/>
                          <a:pt x="1174" y="754"/>
                          <a:pt x="1084" y="806"/>
                        </a:cubicBezTo>
                        <a:cubicBezTo>
                          <a:pt x="1033" y="818"/>
                          <a:pt x="994" y="831"/>
                          <a:pt x="942" y="844"/>
                        </a:cubicBezTo>
                        <a:cubicBezTo>
                          <a:pt x="891" y="857"/>
                          <a:pt x="839" y="870"/>
                          <a:pt x="788" y="870"/>
                        </a:cubicBezTo>
                        <a:cubicBezTo>
                          <a:pt x="697" y="870"/>
                          <a:pt x="594" y="870"/>
                          <a:pt x="504" y="857"/>
                        </a:cubicBezTo>
                        <a:cubicBezTo>
                          <a:pt x="427" y="844"/>
                          <a:pt x="336" y="818"/>
                          <a:pt x="272" y="780"/>
                        </a:cubicBezTo>
                        <a:cubicBezTo>
                          <a:pt x="207" y="754"/>
                          <a:pt x="143" y="702"/>
                          <a:pt x="104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04" y="445"/>
                          <a:pt x="143" y="445"/>
                        </a:cubicBezTo>
                        <a:lnTo>
                          <a:pt x="182" y="445"/>
                        </a:lnTo>
                        <a:cubicBezTo>
                          <a:pt x="169" y="432"/>
                          <a:pt x="156" y="419"/>
                          <a:pt x="143" y="419"/>
                        </a:cubicBezTo>
                        <a:cubicBezTo>
                          <a:pt x="134" y="416"/>
                          <a:pt x="124" y="414"/>
                          <a:pt x="114" y="414"/>
                        </a:cubicBezTo>
                        <a:cubicBezTo>
                          <a:pt x="82" y="414"/>
                          <a:pt x="50" y="431"/>
                          <a:pt x="40" y="470"/>
                        </a:cubicBezTo>
                        <a:cubicBezTo>
                          <a:pt x="1" y="535"/>
                          <a:pt x="1" y="612"/>
                          <a:pt x="40" y="677"/>
                        </a:cubicBezTo>
                        <a:cubicBezTo>
                          <a:pt x="65" y="754"/>
                          <a:pt x="130" y="818"/>
                          <a:pt x="194" y="883"/>
                        </a:cubicBezTo>
                        <a:cubicBezTo>
                          <a:pt x="272" y="935"/>
                          <a:pt x="375" y="986"/>
                          <a:pt x="465" y="1012"/>
                        </a:cubicBezTo>
                        <a:cubicBezTo>
                          <a:pt x="581" y="1038"/>
                          <a:pt x="684" y="1063"/>
                          <a:pt x="800" y="1063"/>
                        </a:cubicBezTo>
                        <a:cubicBezTo>
                          <a:pt x="865" y="1063"/>
                          <a:pt x="929" y="1051"/>
                          <a:pt x="981" y="1051"/>
                        </a:cubicBezTo>
                        <a:cubicBezTo>
                          <a:pt x="1045" y="1038"/>
                          <a:pt x="1110" y="1012"/>
                          <a:pt x="1162" y="999"/>
                        </a:cubicBezTo>
                        <a:cubicBezTo>
                          <a:pt x="1278" y="947"/>
                          <a:pt x="1381" y="896"/>
                          <a:pt x="1484" y="818"/>
                        </a:cubicBezTo>
                        <a:cubicBezTo>
                          <a:pt x="1587" y="754"/>
                          <a:pt x="1677" y="677"/>
                          <a:pt x="1768" y="612"/>
                        </a:cubicBezTo>
                        <a:cubicBezTo>
                          <a:pt x="1858" y="535"/>
                          <a:pt x="1935" y="457"/>
                          <a:pt x="2025" y="393"/>
                        </a:cubicBezTo>
                        <a:cubicBezTo>
                          <a:pt x="2090" y="341"/>
                          <a:pt x="2180" y="277"/>
                          <a:pt x="2258" y="238"/>
                        </a:cubicBezTo>
                        <a:cubicBezTo>
                          <a:pt x="2335" y="200"/>
                          <a:pt x="2425" y="161"/>
                          <a:pt x="2503" y="135"/>
                        </a:cubicBezTo>
                        <a:cubicBezTo>
                          <a:pt x="2567" y="122"/>
                          <a:pt x="2644" y="109"/>
                          <a:pt x="2722" y="109"/>
                        </a:cubicBezTo>
                        <a:cubicBezTo>
                          <a:pt x="2773" y="109"/>
                          <a:pt x="2838" y="122"/>
                          <a:pt x="2876" y="148"/>
                        </a:cubicBezTo>
                        <a:cubicBezTo>
                          <a:pt x="2915" y="174"/>
                          <a:pt x="2941" y="200"/>
                          <a:pt x="2954" y="225"/>
                        </a:cubicBezTo>
                        <a:cubicBezTo>
                          <a:pt x="2954" y="238"/>
                          <a:pt x="2967" y="251"/>
                          <a:pt x="2967" y="264"/>
                        </a:cubicBezTo>
                        <a:cubicBezTo>
                          <a:pt x="2967" y="251"/>
                          <a:pt x="2967" y="238"/>
                          <a:pt x="2967" y="225"/>
                        </a:cubicBezTo>
                        <a:cubicBezTo>
                          <a:pt x="2954" y="187"/>
                          <a:pt x="2941" y="148"/>
                          <a:pt x="2915" y="109"/>
                        </a:cubicBezTo>
                        <a:cubicBezTo>
                          <a:pt x="2864" y="71"/>
                          <a:pt x="2799" y="32"/>
                          <a:pt x="2735" y="19"/>
                        </a:cubicBezTo>
                        <a:cubicBezTo>
                          <a:pt x="2680" y="10"/>
                          <a:pt x="2619" y="1"/>
                          <a:pt x="255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1" name="Google Shape;5891;p65"/>
                  <p:cNvSpPr/>
                  <p:nvPr/>
                </p:nvSpPr>
                <p:spPr>
                  <a:xfrm>
                    <a:off x="1779904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53" y="1"/>
                        </a:moveTo>
                        <a:cubicBezTo>
                          <a:pt x="2528" y="1"/>
                          <a:pt x="2503" y="2"/>
                          <a:pt x="2476" y="6"/>
                        </a:cubicBezTo>
                        <a:cubicBezTo>
                          <a:pt x="2373" y="19"/>
                          <a:pt x="2283" y="45"/>
                          <a:pt x="2193" y="84"/>
                        </a:cubicBezTo>
                        <a:cubicBezTo>
                          <a:pt x="2089" y="122"/>
                          <a:pt x="1986" y="174"/>
                          <a:pt x="1896" y="238"/>
                        </a:cubicBezTo>
                        <a:cubicBezTo>
                          <a:pt x="1806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45" y="586"/>
                          <a:pt x="1354" y="638"/>
                        </a:cubicBezTo>
                        <a:cubicBezTo>
                          <a:pt x="1264" y="702"/>
                          <a:pt x="1174" y="754"/>
                          <a:pt x="1071" y="806"/>
                        </a:cubicBezTo>
                        <a:cubicBezTo>
                          <a:pt x="1032" y="818"/>
                          <a:pt x="980" y="831"/>
                          <a:pt x="929" y="844"/>
                        </a:cubicBezTo>
                        <a:cubicBezTo>
                          <a:pt x="890" y="857"/>
                          <a:pt x="839" y="870"/>
                          <a:pt x="787" y="870"/>
                        </a:cubicBezTo>
                        <a:cubicBezTo>
                          <a:pt x="697" y="870"/>
                          <a:pt x="594" y="870"/>
                          <a:pt x="503" y="857"/>
                        </a:cubicBezTo>
                        <a:cubicBezTo>
                          <a:pt x="413" y="844"/>
                          <a:pt x="336" y="818"/>
                          <a:pt x="258" y="780"/>
                        </a:cubicBezTo>
                        <a:cubicBezTo>
                          <a:pt x="194" y="754"/>
                          <a:pt x="142" y="702"/>
                          <a:pt x="104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78" y="470"/>
                          <a:pt x="104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0" y="416"/>
                          <a:pt x="119" y="414"/>
                          <a:pt x="108" y="414"/>
                        </a:cubicBezTo>
                        <a:cubicBezTo>
                          <a:pt x="73" y="414"/>
                          <a:pt x="46" y="431"/>
                          <a:pt x="26" y="470"/>
                        </a:cubicBezTo>
                        <a:cubicBezTo>
                          <a:pt x="0" y="535"/>
                          <a:pt x="0" y="612"/>
                          <a:pt x="26" y="677"/>
                        </a:cubicBezTo>
                        <a:cubicBezTo>
                          <a:pt x="65" y="754"/>
                          <a:pt x="117" y="818"/>
                          <a:pt x="194" y="883"/>
                        </a:cubicBezTo>
                        <a:cubicBezTo>
                          <a:pt x="271" y="935"/>
                          <a:pt x="362" y="986"/>
                          <a:pt x="465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2" y="1063"/>
                          <a:pt x="916" y="1051"/>
                          <a:pt x="980" y="1051"/>
                        </a:cubicBezTo>
                        <a:cubicBezTo>
                          <a:pt x="1045" y="1038"/>
                          <a:pt x="1097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87" y="754"/>
                          <a:pt x="1664" y="677"/>
                          <a:pt x="1754" y="612"/>
                        </a:cubicBezTo>
                        <a:cubicBezTo>
                          <a:pt x="1844" y="535"/>
                          <a:pt x="1935" y="457"/>
                          <a:pt x="2012" y="393"/>
                        </a:cubicBezTo>
                        <a:cubicBezTo>
                          <a:pt x="2089" y="341"/>
                          <a:pt x="2167" y="277"/>
                          <a:pt x="2257" y="238"/>
                        </a:cubicBezTo>
                        <a:cubicBezTo>
                          <a:pt x="2334" y="200"/>
                          <a:pt x="2412" y="161"/>
                          <a:pt x="2502" y="135"/>
                        </a:cubicBezTo>
                        <a:cubicBezTo>
                          <a:pt x="2567" y="122"/>
                          <a:pt x="2644" y="109"/>
                          <a:pt x="2708" y="109"/>
                        </a:cubicBezTo>
                        <a:cubicBezTo>
                          <a:pt x="2773" y="109"/>
                          <a:pt x="2824" y="122"/>
                          <a:pt x="2876" y="148"/>
                        </a:cubicBezTo>
                        <a:cubicBezTo>
                          <a:pt x="2902" y="174"/>
                          <a:pt x="2928" y="200"/>
                          <a:pt x="2953" y="225"/>
                        </a:cubicBezTo>
                        <a:cubicBezTo>
                          <a:pt x="2953" y="238"/>
                          <a:pt x="2953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53" y="187"/>
                          <a:pt x="2940" y="148"/>
                          <a:pt x="2902" y="109"/>
                        </a:cubicBezTo>
                        <a:cubicBezTo>
                          <a:pt x="2850" y="71"/>
                          <a:pt x="2799" y="32"/>
                          <a:pt x="2734" y="19"/>
                        </a:cubicBezTo>
                        <a:cubicBezTo>
                          <a:pt x="2670" y="10"/>
                          <a:pt x="2613" y="1"/>
                          <a:pt x="255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2" name="Google Shape;5892;p65"/>
                  <p:cNvSpPr/>
                  <p:nvPr/>
                </p:nvSpPr>
                <p:spPr>
                  <a:xfrm>
                    <a:off x="1877454" y="648922"/>
                    <a:ext cx="17664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6" h="1064" extrusionOk="0">
                        <a:moveTo>
                          <a:pt x="2559" y="1"/>
                        </a:moveTo>
                        <a:cubicBezTo>
                          <a:pt x="2535" y="1"/>
                          <a:pt x="2511" y="2"/>
                          <a:pt x="2489" y="6"/>
                        </a:cubicBezTo>
                        <a:cubicBezTo>
                          <a:pt x="2386" y="19"/>
                          <a:pt x="2282" y="45"/>
                          <a:pt x="2192" y="84"/>
                        </a:cubicBezTo>
                        <a:cubicBezTo>
                          <a:pt x="2089" y="122"/>
                          <a:pt x="1999" y="174"/>
                          <a:pt x="1908" y="238"/>
                        </a:cubicBezTo>
                        <a:cubicBezTo>
                          <a:pt x="1805" y="303"/>
                          <a:pt x="1715" y="367"/>
                          <a:pt x="1625" y="445"/>
                        </a:cubicBezTo>
                        <a:cubicBezTo>
                          <a:pt x="1547" y="509"/>
                          <a:pt x="1457" y="586"/>
                          <a:pt x="1367" y="638"/>
                        </a:cubicBezTo>
                        <a:cubicBezTo>
                          <a:pt x="1277" y="702"/>
                          <a:pt x="1186" y="754"/>
                          <a:pt x="1083" y="806"/>
                        </a:cubicBezTo>
                        <a:cubicBezTo>
                          <a:pt x="1045" y="818"/>
                          <a:pt x="993" y="831"/>
                          <a:pt x="941" y="844"/>
                        </a:cubicBezTo>
                        <a:cubicBezTo>
                          <a:pt x="890" y="857"/>
                          <a:pt x="851" y="870"/>
                          <a:pt x="800" y="870"/>
                        </a:cubicBezTo>
                        <a:cubicBezTo>
                          <a:pt x="696" y="870"/>
                          <a:pt x="606" y="870"/>
                          <a:pt x="516" y="857"/>
                        </a:cubicBezTo>
                        <a:cubicBezTo>
                          <a:pt x="426" y="844"/>
                          <a:pt x="348" y="818"/>
                          <a:pt x="271" y="780"/>
                        </a:cubicBezTo>
                        <a:cubicBezTo>
                          <a:pt x="206" y="754"/>
                          <a:pt x="155" y="702"/>
                          <a:pt x="103" y="651"/>
                        </a:cubicBezTo>
                        <a:cubicBezTo>
                          <a:pt x="77" y="612"/>
                          <a:pt x="65" y="548"/>
                          <a:pt x="77" y="509"/>
                        </a:cubicBezTo>
                        <a:cubicBezTo>
                          <a:pt x="77" y="470"/>
                          <a:pt x="116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81" y="432"/>
                          <a:pt x="168" y="419"/>
                          <a:pt x="155" y="419"/>
                        </a:cubicBezTo>
                        <a:cubicBezTo>
                          <a:pt x="143" y="416"/>
                          <a:pt x="130" y="414"/>
                          <a:pt x="119" y="414"/>
                        </a:cubicBezTo>
                        <a:cubicBezTo>
                          <a:pt x="81" y="414"/>
                          <a:pt x="49" y="431"/>
                          <a:pt x="39" y="470"/>
                        </a:cubicBezTo>
                        <a:cubicBezTo>
                          <a:pt x="0" y="535"/>
                          <a:pt x="0" y="612"/>
                          <a:pt x="39" y="677"/>
                        </a:cubicBezTo>
                        <a:cubicBezTo>
                          <a:pt x="77" y="754"/>
                          <a:pt x="129" y="818"/>
                          <a:pt x="194" y="883"/>
                        </a:cubicBezTo>
                        <a:cubicBezTo>
                          <a:pt x="284" y="935"/>
                          <a:pt x="374" y="986"/>
                          <a:pt x="477" y="1012"/>
                        </a:cubicBezTo>
                        <a:cubicBezTo>
                          <a:pt x="580" y="1038"/>
                          <a:pt x="696" y="1063"/>
                          <a:pt x="800" y="1063"/>
                        </a:cubicBezTo>
                        <a:cubicBezTo>
                          <a:pt x="864" y="1063"/>
                          <a:pt x="929" y="1051"/>
                          <a:pt x="993" y="1051"/>
                        </a:cubicBezTo>
                        <a:cubicBezTo>
                          <a:pt x="1045" y="1038"/>
                          <a:pt x="1109" y="1012"/>
                          <a:pt x="1174" y="999"/>
                        </a:cubicBezTo>
                        <a:cubicBezTo>
                          <a:pt x="1277" y="947"/>
                          <a:pt x="1393" y="896"/>
                          <a:pt x="1496" y="818"/>
                        </a:cubicBezTo>
                        <a:cubicBezTo>
                          <a:pt x="1586" y="754"/>
                          <a:pt x="1676" y="677"/>
                          <a:pt x="1767" y="612"/>
                        </a:cubicBezTo>
                        <a:cubicBezTo>
                          <a:pt x="1857" y="535"/>
                          <a:pt x="1934" y="457"/>
                          <a:pt x="2025" y="393"/>
                        </a:cubicBezTo>
                        <a:cubicBezTo>
                          <a:pt x="2102" y="341"/>
                          <a:pt x="2179" y="277"/>
                          <a:pt x="2270" y="238"/>
                        </a:cubicBezTo>
                        <a:cubicBezTo>
                          <a:pt x="2347" y="200"/>
                          <a:pt x="2424" y="161"/>
                          <a:pt x="2502" y="135"/>
                        </a:cubicBezTo>
                        <a:cubicBezTo>
                          <a:pt x="2579" y="122"/>
                          <a:pt x="2643" y="109"/>
                          <a:pt x="2721" y="109"/>
                        </a:cubicBezTo>
                        <a:cubicBezTo>
                          <a:pt x="2772" y="109"/>
                          <a:pt x="2837" y="122"/>
                          <a:pt x="2888" y="148"/>
                        </a:cubicBezTo>
                        <a:cubicBezTo>
                          <a:pt x="2914" y="174"/>
                          <a:pt x="2940" y="200"/>
                          <a:pt x="2953" y="225"/>
                        </a:cubicBezTo>
                        <a:cubicBezTo>
                          <a:pt x="2966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66" y="187"/>
                          <a:pt x="2940" y="148"/>
                          <a:pt x="2914" y="109"/>
                        </a:cubicBezTo>
                        <a:cubicBezTo>
                          <a:pt x="2863" y="71"/>
                          <a:pt x="2798" y="32"/>
                          <a:pt x="2734" y="19"/>
                        </a:cubicBezTo>
                        <a:cubicBezTo>
                          <a:pt x="2679" y="10"/>
                          <a:pt x="2618" y="1"/>
                          <a:pt x="255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3" name="Google Shape;5893;p65"/>
                  <p:cNvSpPr/>
                  <p:nvPr/>
                </p:nvSpPr>
                <p:spPr>
                  <a:xfrm>
                    <a:off x="1975720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60" y="1"/>
                        </a:moveTo>
                        <a:cubicBezTo>
                          <a:pt x="2536" y="1"/>
                          <a:pt x="2512" y="2"/>
                          <a:pt x="2489" y="6"/>
                        </a:cubicBezTo>
                        <a:cubicBezTo>
                          <a:pt x="2386" y="19"/>
                          <a:pt x="2283" y="45"/>
                          <a:pt x="2193" y="84"/>
                        </a:cubicBezTo>
                        <a:cubicBezTo>
                          <a:pt x="2090" y="122"/>
                          <a:pt x="1999" y="174"/>
                          <a:pt x="1909" y="238"/>
                        </a:cubicBezTo>
                        <a:cubicBezTo>
                          <a:pt x="1806" y="303"/>
                          <a:pt x="1716" y="367"/>
                          <a:pt x="1625" y="445"/>
                        </a:cubicBezTo>
                        <a:cubicBezTo>
                          <a:pt x="1535" y="509"/>
                          <a:pt x="1458" y="586"/>
                          <a:pt x="1355" y="638"/>
                        </a:cubicBezTo>
                        <a:cubicBezTo>
                          <a:pt x="1277" y="702"/>
                          <a:pt x="1187" y="754"/>
                          <a:pt x="1084" y="806"/>
                        </a:cubicBezTo>
                        <a:cubicBezTo>
                          <a:pt x="1032" y="818"/>
                          <a:pt x="993" y="831"/>
                          <a:pt x="942" y="844"/>
                        </a:cubicBezTo>
                        <a:cubicBezTo>
                          <a:pt x="890" y="857"/>
                          <a:pt x="839" y="870"/>
                          <a:pt x="800" y="870"/>
                        </a:cubicBezTo>
                        <a:cubicBezTo>
                          <a:pt x="697" y="870"/>
                          <a:pt x="607" y="870"/>
                          <a:pt x="503" y="857"/>
                        </a:cubicBezTo>
                        <a:cubicBezTo>
                          <a:pt x="426" y="844"/>
                          <a:pt x="349" y="818"/>
                          <a:pt x="271" y="780"/>
                        </a:cubicBezTo>
                        <a:cubicBezTo>
                          <a:pt x="207" y="754"/>
                          <a:pt x="142" y="702"/>
                          <a:pt x="104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04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3" y="416"/>
                          <a:pt x="123" y="414"/>
                          <a:pt x="114" y="414"/>
                        </a:cubicBezTo>
                        <a:cubicBezTo>
                          <a:pt x="82" y="414"/>
                          <a:pt x="49" y="431"/>
                          <a:pt x="39" y="470"/>
                        </a:cubicBezTo>
                        <a:cubicBezTo>
                          <a:pt x="1" y="535"/>
                          <a:pt x="1" y="612"/>
                          <a:pt x="39" y="677"/>
                        </a:cubicBezTo>
                        <a:cubicBezTo>
                          <a:pt x="65" y="754"/>
                          <a:pt x="130" y="818"/>
                          <a:pt x="194" y="883"/>
                        </a:cubicBezTo>
                        <a:cubicBezTo>
                          <a:pt x="284" y="935"/>
                          <a:pt x="375" y="986"/>
                          <a:pt x="478" y="1012"/>
                        </a:cubicBezTo>
                        <a:cubicBezTo>
                          <a:pt x="581" y="1038"/>
                          <a:pt x="697" y="1063"/>
                          <a:pt x="800" y="1063"/>
                        </a:cubicBezTo>
                        <a:cubicBezTo>
                          <a:pt x="865" y="1063"/>
                          <a:pt x="929" y="1051"/>
                          <a:pt x="981" y="1051"/>
                        </a:cubicBezTo>
                        <a:cubicBezTo>
                          <a:pt x="1045" y="1038"/>
                          <a:pt x="1110" y="1012"/>
                          <a:pt x="1161" y="999"/>
                        </a:cubicBezTo>
                        <a:cubicBezTo>
                          <a:pt x="1277" y="947"/>
                          <a:pt x="1393" y="896"/>
                          <a:pt x="1483" y="818"/>
                        </a:cubicBezTo>
                        <a:cubicBezTo>
                          <a:pt x="1587" y="754"/>
                          <a:pt x="1677" y="677"/>
                          <a:pt x="1767" y="612"/>
                        </a:cubicBezTo>
                        <a:cubicBezTo>
                          <a:pt x="1857" y="535"/>
                          <a:pt x="1935" y="457"/>
                          <a:pt x="2025" y="393"/>
                        </a:cubicBezTo>
                        <a:cubicBezTo>
                          <a:pt x="2102" y="341"/>
                          <a:pt x="2180" y="277"/>
                          <a:pt x="2270" y="238"/>
                        </a:cubicBezTo>
                        <a:cubicBezTo>
                          <a:pt x="2335" y="200"/>
                          <a:pt x="2425" y="161"/>
                          <a:pt x="2502" y="135"/>
                        </a:cubicBezTo>
                        <a:cubicBezTo>
                          <a:pt x="2580" y="122"/>
                          <a:pt x="2644" y="109"/>
                          <a:pt x="2721" y="109"/>
                        </a:cubicBezTo>
                        <a:cubicBezTo>
                          <a:pt x="2773" y="109"/>
                          <a:pt x="2837" y="122"/>
                          <a:pt x="2876" y="148"/>
                        </a:cubicBezTo>
                        <a:cubicBezTo>
                          <a:pt x="2915" y="174"/>
                          <a:pt x="2941" y="200"/>
                          <a:pt x="2953" y="225"/>
                        </a:cubicBezTo>
                        <a:cubicBezTo>
                          <a:pt x="2953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66" y="187"/>
                          <a:pt x="2941" y="148"/>
                          <a:pt x="2915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80" y="10"/>
                          <a:pt x="2618" y="1"/>
                          <a:pt x="256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4" name="Google Shape;5894;p65"/>
                  <p:cNvSpPr/>
                  <p:nvPr/>
                </p:nvSpPr>
                <p:spPr>
                  <a:xfrm>
                    <a:off x="2074045" y="648922"/>
                    <a:ext cx="17664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6" h="1064" extrusionOk="0">
                        <a:moveTo>
                          <a:pt x="2553" y="1"/>
                        </a:moveTo>
                        <a:cubicBezTo>
                          <a:pt x="2528" y="1"/>
                          <a:pt x="2502" y="2"/>
                          <a:pt x="2476" y="6"/>
                        </a:cubicBezTo>
                        <a:cubicBezTo>
                          <a:pt x="2386" y="19"/>
                          <a:pt x="2282" y="45"/>
                          <a:pt x="2192" y="84"/>
                        </a:cubicBezTo>
                        <a:cubicBezTo>
                          <a:pt x="2089" y="122"/>
                          <a:pt x="1986" y="174"/>
                          <a:pt x="1896" y="238"/>
                        </a:cubicBezTo>
                        <a:cubicBezTo>
                          <a:pt x="1805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44" y="586"/>
                          <a:pt x="1354" y="638"/>
                        </a:cubicBezTo>
                        <a:cubicBezTo>
                          <a:pt x="1264" y="702"/>
                          <a:pt x="1174" y="754"/>
                          <a:pt x="1083" y="806"/>
                        </a:cubicBezTo>
                        <a:cubicBezTo>
                          <a:pt x="1032" y="818"/>
                          <a:pt x="980" y="831"/>
                          <a:pt x="941" y="844"/>
                        </a:cubicBezTo>
                        <a:cubicBezTo>
                          <a:pt x="890" y="857"/>
                          <a:pt x="838" y="870"/>
                          <a:pt x="787" y="870"/>
                        </a:cubicBezTo>
                        <a:cubicBezTo>
                          <a:pt x="696" y="870"/>
                          <a:pt x="593" y="870"/>
                          <a:pt x="503" y="857"/>
                        </a:cubicBezTo>
                        <a:cubicBezTo>
                          <a:pt x="426" y="844"/>
                          <a:pt x="335" y="818"/>
                          <a:pt x="258" y="780"/>
                        </a:cubicBezTo>
                        <a:cubicBezTo>
                          <a:pt x="194" y="754"/>
                          <a:pt x="142" y="702"/>
                          <a:pt x="103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77" y="470"/>
                          <a:pt x="103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3" y="416"/>
                          <a:pt x="123" y="414"/>
                          <a:pt x="113" y="414"/>
                        </a:cubicBezTo>
                        <a:cubicBezTo>
                          <a:pt x="81" y="414"/>
                          <a:pt x="49" y="431"/>
                          <a:pt x="39" y="470"/>
                        </a:cubicBezTo>
                        <a:cubicBezTo>
                          <a:pt x="0" y="535"/>
                          <a:pt x="0" y="612"/>
                          <a:pt x="39" y="677"/>
                        </a:cubicBezTo>
                        <a:cubicBezTo>
                          <a:pt x="65" y="754"/>
                          <a:pt x="116" y="818"/>
                          <a:pt x="194" y="883"/>
                        </a:cubicBezTo>
                        <a:cubicBezTo>
                          <a:pt x="271" y="935"/>
                          <a:pt x="374" y="986"/>
                          <a:pt x="464" y="1012"/>
                        </a:cubicBezTo>
                        <a:cubicBezTo>
                          <a:pt x="580" y="1038"/>
                          <a:pt x="684" y="1063"/>
                          <a:pt x="800" y="1063"/>
                        </a:cubicBezTo>
                        <a:cubicBezTo>
                          <a:pt x="864" y="1063"/>
                          <a:pt x="916" y="1051"/>
                          <a:pt x="980" y="1051"/>
                        </a:cubicBezTo>
                        <a:cubicBezTo>
                          <a:pt x="1045" y="1038"/>
                          <a:pt x="1109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86" y="754"/>
                          <a:pt x="1676" y="677"/>
                          <a:pt x="1767" y="612"/>
                        </a:cubicBezTo>
                        <a:cubicBezTo>
                          <a:pt x="1857" y="535"/>
                          <a:pt x="1934" y="457"/>
                          <a:pt x="2012" y="393"/>
                        </a:cubicBezTo>
                        <a:cubicBezTo>
                          <a:pt x="2089" y="341"/>
                          <a:pt x="2179" y="277"/>
                          <a:pt x="2257" y="238"/>
                        </a:cubicBezTo>
                        <a:cubicBezTo>
                          <a:pt x="2334" y="200"/>
                          <a:pt x="2411" y="161"/>
                          <a:pt x="2502" y="135"/>
                        </a:cubicBezTo>
                        <a:cubicBezTo>
                          <a:pt x="2566" y="122"/>
                          <a:pt x="2643" y="109"/>
                          <a:pt x="2721" y="109"/>
                        </a:cubicBezTo>
                        <a:cubicBezTo>
                          <a:pt x="2772" y="109"/>
                          <a:pt x="2824" y="122"/>
                          <a:pt x="2876" y="148"/>
                        </a:cubicBezTo>
                        <a:cubicBezTo>
                          <a:pt x="2914" y="174"/>
                          <a:pt x="2940" y="200"/>
                          <a:pt x="2953" y="225"/>
                        </a:cubicBezTo>
                        <a:cubicBezTo>
                          <a:pt x="2953" y="238"/>
                          <a:pt x="2953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53" y="187"/>
                          <a:pt x="2940" y="148"/>
                          <a:pt x="2914" y="109"/>
                        </a:cubicBezTo>
                        <a:cubicBezTo>
                          <a:pt x="2863" y="71"/>
                          <a:pt x="2798" y="32"/>
                          <a:pt x="2734" y="19"/>
                        </a:cubicBezTo>
                        <a:cubicBezTo>
                          <a:pt x="2670" y="10"/>
                          <a:pt x="2613" y="1"/>
                          <a:pt x="255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5" name="Google Shape;5895;p65"/>
                  <p:cNvSpPr/>
                  <p:nvPr/>
                </p:nvSpPr>
                <p:spPr>
                  <a:xfrm>
                    <a:off x="2172310" y="648922"/>
                    <a:ext cx="175925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4" h="1064" extrusionOk="0">
                        <a:moveTo>
                          <a:pt x="2547" y="1"/>
                        </a:moveTo>
                        <a:cubicBezTo>
                          <a:pt x="2523" y="1"/>
                          <a:pt x="2499" y="2"/>
                          <a:pt x="2476" y="6"/>
                        </a:cubicBezTo>
                        <a:cubicBezTo>
                          <a:pt x="2373" y="19"/>
                          <a:pt x="2270" y="45"/>
                          <a:pt x="2180" y="84"/>
                        </a:cubicBezTo>
                        <a:cubicBezTo>
                          <a:pt x="2077" y="122"/>
                          <a:pt x="1986" y="174"/>
                          <a:pt x="1896" y="238"/>
                        </a:cubicBezTo>
                        <a:cubicBezTo>
                          <a:pt x="1806" y="303"/>
                          <a:pt x="1716" y="367"/>
                          <a:pt x="1625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64" y="702"/>
                          <a:pt x="1174" y="754"/>
                          <a:pt x="1071" y="806"/>
                        </a:cubicBezTo>
                        <a:cubicBezTo>
                          <a:pt x="1032" y="818"/>
                          <a:pt x="981" y="831"/>
                          <a:pt x="929" y="844"/>
                        </a:cubicBezTo>
                        <a:cubicBezTo>
                          <a:pt x="877" y="857"/>
                          <a:pt x="839" y="870"/>
                          <a:pt x="787" y="870"/>
                        </a:cubicBezTo>
                        <a:cubicBezTo>
                          <a:pt x="684" y="870"/>
                          <a:pt x="594" y="870"/>
                          <a:pt x="504" y="857"/>
                        </a:cubicBezTo>
                        <a:cubicBezTo>
                          <a:pt x="413" y="844"/>
                          <a:pt x="336" y="818"/>
                          <a:pt x="259" y="780"/>
                        </a:cubicBezTo>
                        <a:cubicBezTo>
                          <a:pt x="194" y="754"/>
                          <a:pt x="142" y="702"/>
                          <a:pt x="104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78" y="470"/>
                          <a:pt x="104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0" y="416"/>
                          <a:pt x="119" y="414"/>
                          <a:pt x="108" y="414"/>
                        </a:cubicBezTo>
                        <a:cubicBezTo>
                          <a:pt x="73" y="414"/>
                          <a:pt x="46" y="431"/>
                          <a:pt x="26" y="470"/>
                        </a:cubicBezTo>
                        <a:cubicBezTo>
                          <a:pt x="1" y="535"/>
                          <a:pt x="1" y="612"/>
                          <a:pt x="26" y="677"/>
                        </a:cubicBezTo>
                        <a:cubicBezTo>
                          <a:pt x="65" y="754"/>
                          <a:pt x="117" y="818"/>
                          <a:pt x="194" y="883"/>
                        </a:cubicBezTo>
                        <a:cubicBezTo>
                          <a:pt x="271" y="935"/>
                          <a:pt x="362" y="986"/>
                          <a:pt x="465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2" y="1063"/>
                          <a:pt x="916" y="1051"/>
                          <a:pt x="981" y="1051"/>
                        </a:cubicBezTo>
                        <a:cubicBezTo>
                          <a:pt x="1045" y="1038"/>
                          <a:pt x="1097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74" y="754"/>
                          <a:pt x="1664" y="677"/>
                          <a:pt x="1754" y="612"/>
                        </a:cubicBezTo>
                        <a:cubicBezTo>
                          <a:pt x="1845" y="535"/>
                          <a:pt x="1935" y="457"/>
                          <a:pt x="2012" y="393"/>
                        </a:cubicBezTo>
                        <a:cubicBezTo>
                          <a:pt x="2090" y="341"/>
                          <a:pt x="2167" y="277"/>
                          <a:pt x="2257" y="238"/>
                        </a:cubicBezTo>
                        <a:cubicBezTo>
                          <a:pt x="2335" y="200"/>
                          <a:pt x="2412" y="161"/>
                          <a:pt x="2502" y="135"/>
                        </a:cubicBezTo>
                        <a:cubicBezTo>
                          <a:pt x="2567" y="122"/>
                          <a:pt x="2644" y="109"/>
                          <a:pt x="2708" y="109"/>
                        </a:cubicBezTo>
                        <a:cubicBezTo>
                          <a:pt x="2773" y="109"/>
                          <a:pt x="2825" y="122"/>
                          <a:pt x="2876" y="148"/>
                        </a:cubicBezTo>
                        <a:cubicBezTo>
                          <a:pt x="2902" y="174"/>
                          <a:pt x="2928" y="200"/>
                          <a:pt x="2941" y="225"/>
                        </a:cubicBezTo>
                        <a:cubicBezTo>
                          <a:pt x="2953" y="238"/>
                          <a:pt x="2953" y="251"/>
                          <a:pt x="2953" y="264"/>
                        </a:cubicBezTo>
                        <a:cubicBezTo>
                          <a:pt x="2953" y="251"/>
                          <a:pt x="2953" y="238"/>
                          <a:pt x="2953" y="225"/>
                        </a:cubicBezTo>
                        <a:cubicBezTo>
                          <a:pt x="2953" y="187"/>
                          <a:pt x="2928" y="148"/>
                          <a:pt x="2902" y="109"/>
                        </a:cubicBezTo>
                        <a:cubicBezTo>
                          <a:pt x="2850" y="71"/>
                          <a:pt x="2799" y="32"/>
                          <a:pt x="2734" y="19"/>
                        </a:cubicBezTo>
                        <a:cubicBezTo>
                          <a:pt x="2670" y="10"/>
                          <a:pt x="2607" y="1"/>
                          <a:pt x="254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6" name="Google Shape;5896;p65"/>
                  <p:cNvSpPr/>
                  <p:nvPr/>
                </p:nvSpPr>
                <p:spPr>
                  <a:xfrm>
                    <a:off x="2269861" y="648922"/>
                    <a:ext cx="17664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6" h="1064" extrusionOk="0">
                        <a:moveTo>
                          <a:pt x="2560" y="1"/>
                        </a:moveTo>
                        <a:cubicBezTo>
                          <a:pt x="2535" y="1"/>
                          <a:pt x="2512" y="2"/>
                          <a:pt x="2489" y="6"/>
                        </a:cubicBezTo>
                        <a:cubicBezTo>
                          <a:pt x="2386" y="19"/>
                          <a:pt x="2283" y="45"/>
                          <a:pt x="2192" y="84"/>
                        </a:cubicBezTo>
                        <a:cubicBezTo>
                          <a:pt x="2089" y="122"/>
                          <a:pt x="1999" y="174"/>
                          <a:pt x="1909" y="238"/>
                        </a:cubicBezTo>
                        <a:cubicBezTo>
                          <a:pt x="1805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57" y="586"/>
                          <a:pt x="1354" y="638"/>
                        </a:cubicBezTo>
                        <a:cubicBezTo>
                          <a:pt x="1277" y="702"/>
                          <a:pt x="1187" y="754"/>
                          <a:pt x="1083" y="806"/>
                        </a:cubicBezTo>
                        <a:cubicBezTo>
                          <a:pt x="1032" y="818"/>
                          <a:pt x="993" y="831"/>
                          <a:pt x="942" y="844"/>
                        </a:cubicBezTo>
                        <a:cubicBezTo>
                          <a:pt x="890" y="857"/>
                          <a:pt x="838" y="870"/>
                          <a:pt x="800" y="870"/>
                        </a:cubicBezTo>
                        <a:cubicBezTo>
                          <a:pt x="697" y="870"/>
                          <a:pt x="606" y="870"/>
                          <a:pt x="503" y="857"/>
                        </a:cubicBezTo>
                        <a:cubicBezTo>
                          <a:pt x="426" y="844"/>
                          <a:pt x="348" y="818"/>
                          <a:pt x="271" y="780"/>
                        </a:cubicBezTo>
                        <a:cubicBezTo>
                          <a:pt x="207" y="754"/>
                          <a:pt x="142" y="702"/>
                          <a:pt x="103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16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68" y="419"/>
                          <a:pt x="155" y="419"/>
                        </a:cubicBezTo>
                        <a:cubicBezTo>
                          <a:pt x="143" y="416"/>
                          <a:pt x="131" y="414"/>
                          <a:pt x="119" y="414"/>
                        </a:cubicBezTo>
                        <a:cubicBezTo>
                          <a:pt x="81" y="414"/>
                          <a:pt x="49" y="431"/>
                          <a:pt x="39" y="470"/>
                        </a:cubicBezTo>
                        <a:cubicBezTo>
                          <a:pt x="0" y="535"/>
                          <a:pt x="0" y="612"/>
                          <a:pt x="39" y="677"/>
                        </a:cubicBezTo>
                        <a:cubicBezTo>
                          <a:pt x="78" y="754"/>
                          <a:pt x="129" y="818"/>
                          <a:pt x="194" y="883"/>
                        </a:cubicBezTo>
                        <a:cubicBezTo>
                          <a:pt x="284" y="935"/>
                          <a:pt x="374" y="986"/>
                          <a:pt x="477" y="1012"/>
                        </a:cubicBezTo>
                        <a:cubicBezTo>
                          <a:pt x="580" y="1038"/>
                          <a:pt x="697" y="1063"/>
                          <a:pt x="813" y="1063"/>
                        </a:cubicBezTo>
                        <a:cubicBezTo>
                          <a:pt x="864" y="1063"/>
                          <a:pt x="929" y="1051"/>
                          <a:pt x="993" y="1051"/>
                        </a:cubicBezTo>
                        <a:cubicBezTo>
                          <a:pt x="1045" y="1038"/>
                          <a:pt x="1109" y="1012"/>
                          <a:pt x="1174" y="999"/>
                        </a:cubicBezTo>
                        <a:cubicBezTo>
                          <a:pt x="1277" y="947"/>
                          <a:pt x="1393" y="896"/>
                          <a:pt x="1496" y="818"/>
                        </a:cubicBezTo>
                        <a:cubicBezTo>
                          <a:pt x="1586" y="754"/>
                          <a:pt x="1677" y="677"/>
                          <a:pt x="1767" y="612"/>
                        </a:cubicBezTo>
                        <a:cubicBezTo>
                          <a:pt x="1857" y="535"/>
                          <a:pt x="1934" y="457"/>
                          <a:pt x="2025" y="393"/>
                        </a:cubicBezTo>
                        <a:cubicBezTo>
                          <a:pt x="2102" y="341"/>
                          <a:pt x="2179" y="277"/>
                          <a:pt x="2270" y="238"/>
                        </a:cubicBezTo>
                        <a:cubicBezTo>
                          <a:pt x="2347" y="200"/>
                          <a:pt x="2424" y="161"/>
                          <a:pt x="2502" y="135"/>
                        </a:cubicBezTo>
                        <a:cubicBezTo>
                          <a:pt x="2579" y="122"/>
                          <a:pt x="2644" y="109"/>
                          <a:pt x="2721" y="109"/>
                        </a:cubicBezTo>
                        <a:cubicBezTo>
                          <a:pt x="2773" y="109"/>
                          <a:pt x="2837" y="122"/>
                          <a:pt x="2889" y="148"/>
                        </a:cubicBezTo>
                        <a:cubicBezTo>
                          <a:pt x="2914" y="174"/>
                          <a:pt x="2940" y="200"/>
                          <a:pt x="2953" y="225"/>
                        </a:cubicBezTo>
                        <a:cubicBezTo>
                          <a:pt x="2953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66" y="187"/>
                          <a:pt x="2940" y="148"/>
                          <a:pt x="2914" y="109"/>
                        </a:cubicBezTo>
                        <a:cubicBezTo>
                          <a:pt x="2863" y="71"/>
                          <a:pt x="2798" y="32"/>
                          <a:pt x="2734" y="19"/>
                        </a:cubicBezTo>
                        <a:cubicBezTo>
                          <a:pt x="2679" y="10"/>
                          <a:pt x="2618" y="1"/>
                          <a:pt x="256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7" name="Google Shape;5897;p65"/>
                  <p:cNvSpPr/>
                  <p:nvPr/>
                </p:nvSpPr>
                <p:spPr>
                  <a:xfrm>
                    <a:off x="2368126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55" y="1"/>
                        </a:moveTo>
                        <a:cubicBezTo>
                          <a:pt x="2529" y="1"/>
                          <a:pt x="2503" y="2"/>
                          <a:pt x="2476" y="6"/>
                        </a:cubicBezTo>
                        <a:cubicBezTo>
                          <a:pt x="2386" y="19"/>
                          <a:pt x="2283" y="45"/>
                          <a:pt x="2193" y="84"/>
                        </a:cubicBezTo>
                        <a:cubicBezTo>
                          <a:pt x="2090" y="122"/>
                          <a:pt x="1986" y="174"/>
                          <a:pt x="1896" y="238"/>
                        </a:cubicBezTo>
                        <a:cubicBezTo>
                          <a:pt x="1806" y="303"/>
                          <a:pt x="1716" y="367"/>
                          <a:pt x="1625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77" y="702"/>
                          <a:pt x="1174" y="754"/>
                          <a:pt x="1084" y="806"/>
                        </a:cubicBezTo>
                        <a:cubicBezTo>
                          <a:pt x="1032" y="818"/>
                          <a:pt x="981" y="831"/>
                          <a:pt x="942" y="844"/>
                        </a:cubicBezTo>
                        <a:cubicBezTo>
                          <a:pt x="890" y="857"/>
                          <a:pt x="839" y="870"/>
                          <a:pt x="787" y="870"/>
                        </a:cubicBezTo>
                        <a:cubicBezTo>
                          <a:pt x="697" y="870"/>
                          <a:pt x="594" y="870"/>
                          <a:pt x="504" y="857"/>
                        </a:cubicBezTo>
                        <a:cubicBezTo>
                          <a:pt x="426" y="844"/>
                          <a:pt x="336" y="818"/>
                          <a:pt x="259" y="780"/>
                        </a:cubicBezTo>
                        <a:cubicBezTo>
                          <a:pt x="207" y="754"/>
                          <a:pt x="143" y="702"/>
                          <a:pt x="104" y="651"/>
                        </a:cubicBezTo>
                        <a:cubicBezTo>
                          <a:pt x="78" y="612"/>
                          <a:pt x="65" y="548"/>
                          <a:pt x="65" y="509"/>
                        </a:cubicBezTo>
                        <a:cubicBezTo>
                          <a:pt x="78" y="470"/>
                          <a:pt x="104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3" y="419"/>
                        </a:cubicBezTo>
                        <a:cubicBezTo>
                          <a:pt x="133" y="416"/>
                          <a:pt x="124" y="414"/>
                          <a:pt x="114" y="414"/>
                        </a:cubicBezTo>
                        <a:cubicBezTo>
                          <a:pt x="82" y="414"/>
                          <a:pt x="49" y="431"/>
                          <a:pt x="39" y="470"/>
                        </a:cubicBezTo>
                        <a:cubicBezTo>
                          <a:pt x="1" y="535"/>
                          <a:pt x="1" y="612"/>
                          <a:pt x="39" y="677"/>
                        </a:cubicBezTo>
                        <a:cubicBezTo>
                          <a:pt x="65" y="754"/>
                          <a:pt x="130" y="818"/>
                          <a:pt x="194" y="883"/>
                        </a:cubicBezTo>
                        <a:cubicBezTo>
                          <a:pt x="272" y="935"/>
                          <a:pt x="375" y="986"/>
                          <a:pt x="465" y="1012"/>
                        </a:cubicBezTo>
                        <a:cubicBezTo>
                          <a:pt x="581" y="1038"/>
                          <a:pt x="684" y="1063"/>
                          <a:pt x="800" y="1063"/>
                        </a:cubicBezTo>
                        <a:cubicBezTo>
                          <a:pt x="865" y="1063"/>
                          <a:pt x="929" y="1051"/>
                          <a:pt x="981" y="1051"/>
                        </a:cubicBezTo>
                        <a:cubicBezTo>
                          <a:pt x="1045" y="1038"/>
                          <a:pt x="1110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4" y="818"/>
                        </a:cubicBezTo>
                        <a:cubicBezTo>
                          <a:pt x="1587" y="754"/>
                          <a:pt x="1677" y="677"/>
                          <a:pt x="1767" y="612"/>
                        </a:cubicBezTo>
                        <a:cubicBezTo>
                          <a:pt x="1858" y="535"/>
                          <a:pt x="1935" y="457"/>
                          <a:pt x="2025" y="393"/>
                        </a:cubicBezTo>
                        <a:cubicBezTo>
                          <a:pt x="2090" y="341"/>
                          <a:pt x="2180" y="277"/>
                          <a:pt x="2257" y="238"/>
                        </a:cubicBezTo>
                        <a:cubicBezTo>
                          <a:pt x="2335" y="200"/>
                          <a:pt x="2425" y="161"/>
                          <a:pt x="2502" y="135"/>
                        </a:cubicBezTo>
                        <a:cubicBezTo>
                          <a:pt x="2567" y="122"/>
                          <a:pt x="2644" y="109"/>
                          <a:pt x="2721" y="109"/>
                        </a:cubicBezTo>
                        <a:cubicBezTo>
                          <a:pt x="2773" y="109"/>
                          <a:pt x="2838" y="122"/>
                          <a:pt x="2876" y="148"/>
                        </a:cubicBezTo>
                        <a:cubicBezTo>
                          <a:pt x="2915" y="174"/>
                          <a:pt x="2941" y="200"/>
                          <a:pt x="2954" y="225"/>
                        </a:cubicBezTo>
                        <a:cubicBezTo>
                          <a:pt x="2954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54" y="187"/>
                          <a:pt x="2941" y="148"/>
                          <a:pt x="2915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80" y="10"/>
                          <a:pt x="2619" y="1"/>
                          <a:pt x="255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8" name="Google Shape;5898;p65"/>
                  <p:cNvSpPr/>
                  <p:nvPr/>
                </p:nvSpPr>
                <p:spPr>
                  <a:xfrm>
                    <a:off x="2466451" y="648922"/>
                    <a:ext cx="175925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4" h="1064" extrusionOk="0">
                        <a:moveTo>
                          <a:pt x="2553" y="1"/>
                        </a:moveTo>
                        <a:cubicBezTo>
                          <a:pt x="2528" y="1"/>
                          <a:pt x="2502" y="2"/>
                          <a:pt x="2476" y="6"/>
                        </a:cubicBezTo>
                        <a:cubicBezTo>
                          <a:pt x="2373" y="19"/>
                          <a:pt x="2283" y="45"/>
                          <a:pt x="2192" y="84"/>
                        </a:cubicBezTo>
                        <a:cubicBezTo>
                          <a:pt x="2089" y="122"/>
                          <a:pt x="1986" y="174"/>
                          <a:pt x="1896" y="238"/>
                        </a:cubicBezTo>
                        <a:cubicBezTo>
                          <a:pt x="1805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44" y="586"/>
                          <a:pt x="1354" y="638"/>
                        </a:cubicBezTo>
                        <a:cubicBezTo>
                          <a:pt x="1264" y="702"/>
                          <a:pt x="1174" y="754"/>
                          <a:pt x="1070" y="806"/>
                        </a:cubicBezTo>
                        <a:cubicBezTo>
                          <a:pt x="1032" y="818"/>
                          <a:pt x="980" y="831"/>
                          <a:pt x="929" y="844"/>
                        </a:cubicBezTo>
                        <a:cubicBezTo>
                          <a:pt x="890" y="857"/>
                          <a:pt x="838" y="870"/>
                          <a:pt x="787" y="870"/>
                        </a:cubicBezTo>
                        <a:cubicBezTo>
                          <a:pt x="697" y="870"/>
                          <a:pt x="593" y="870"/>
                          <a:pt x="503" y="857"/>
                        </a:cubicBezTo>
                        <a:cubicBezTo>
                          <a:pt x="413" y="844"/>
                          <a:pt x="335" y="818"/>
                          <a:pt x="258" y="780"/>
                        </a:cubicBezTo>
                        <a:cubicBezTo>
                          <a:pt x="194" y="754"/>
                          <a:pt x="142" y="702"/>
                          <a:pt x="103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78" y="470"/>
                          <a:pt x="103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0" y="416"/>
                          <a:pt x="118" y="414"/>
                          <a:pt x="108" y="414"/>
                        </a:cubicBezTo>
                        <a:cubicBezTo>
                          <a:pt x="73" y="414"/>
                          <a:pt x="46" y="431"/>
                          <a:pt x="26" y="470"/>
                        </a:cubicBezTo>
                        <a:cubicBezTo>
                          <a:pt x="0" y="535"/>
                          <a:pt x="0" y="612"/>
                          <a:pt x="26" y="677"/>
                        </a:cubicBezTo>
                        <a:cubicBezTo>
                          <a:pt x="65" y="754"/>
                          <a:pt x="116" y="818"/>
                          <a:pt x="194" y="883"/>
                        </a:cubicBezTo>
                        <a:cubicBezTo>
                          <a:pt x="271" y="935"/>
                          <a:pt x="361" y="986"/>
                          <a:pt x="464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1" y="1063"/>
                          <a:pt x="916" y="1051"/>
                          <a:pt x="980" y="1051"/>
                        </a:cubicBezTo>
                        <a:cubicBezTo>
                          <a:pt x="1045" y="1038"/>
                          <a:pt x="1096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73" y="754"/>
                          <a:pt x="1664" y="677"/>
                          <a:pt x="1754" y="612"/>
                        </a:cubicBezTo>
                        <a:cubicBezTo>
                          <a:pt x="1844" y="535"/>
                          <a:pt x="1934" y="457"/>
                          <a:pt x="2012" y="393"/>
                        </a:cubicBezTo>
                        <a:cubicBezTo>
                          <a:pt x="2089" y="341"/>
                          <a:pt x="2167" y="277"/>
                          <a:pt x="2257" y="238"/>
                        </a:cubicBezTo>
                        <a:cubicBezTo>
                          <a:pt x="2334" y="200"/>
                          <a:pt x="2412" y="161"/>
                          <a:pt x="2502" y="135"/>
                        </a:cubicBezTo>
                        <a:cubicBezTo>
                          <a:pt x="2566" y="122"/>
                          <a:pt x="2644" y="109"/>
                          <a:pt x="2708" y="109"/>
                        </a:cubicBezTo>
                        <a:cubicBezTo>
                          <a:pt x="2773" y="109"/>
                          <a:pt x="2824" y="122"/>
                          <a:pt x="2876" y="148"/>
                        </a:cubicBezTo>
                        <a:cubicBezTo>
                          <a:pt x="2902" y="174"/>
                          <a:pt x="2927" y="200"/>
                          <a:pt x="2940" y="225"/>
                        </a:cubicBezTo>
                        <a:cubicBezTo>
                          <a:pt x="2953" y="238"/>
                          <a:pt x="2953" y="251"/>
                          <a:pt x="2953" y="264"/>
                        </a:cubicBezTo>
                        <a:cubicBezTo>
                          <a:pt x="2953" y="251"/>
                          <a:pt x="2953" y="238"/>
                          <a:pt x="2953" y="225"/>
                        </a:cubicBezTo>
                        <a:cubicBezTo>
                          <a:pt x="2953" y="187"/>
                          <a:pt x="2940" y="148"/>
                          <a:pt x="2902" y="109"/>
                        </a:cubicBezTo>
                        <a:cubicBezTo>
                          <a:pt x="2850" y="71"/>
                          <a:pt x="2798" y="32"/>
                          <a:pt x="2734" y="19"/>
                        </a:cubicBezTo>
                        <a:cubicBezTo>
                          <a:pt x="2670" y="10"/>
                          <a:pt x="2613" y="1"/>
                          <a:pt x="255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9" name="Google Shape;5899;p65"/>
                  <p:cNvSpPr/>
                  <p:nvPr/>
                </p:nvSpPr>
                <p:spPr>
                  <a:xfrm>
                    <a:off x="2563943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60" y="1"/>
                        </a:moveTo>
                        <a:cubicBezTo>
                          <a:pt x="2536" y="1"/>
                          <a:pt x="2512" y="2"/>
                          <a:pt x="2489" y="6"/>
                        </a:cubicBezTo>
                        <a:cubicBezTo>
                          <a:pt x="2386" y="19"/>
                          <a:pt x="2283" y="45"/>
                          <a:pt x="2193" y="84"/>
                        </a:cubicBezTo>
                        <a:cubicBezTo>
                          <a:pt x="2090" y="122"/>
                          <a:pt x="1999" y="174"/>
                          <a:pt x="1909" y="238"/>
                        </a:cubicBezTo>
                        <a:cubicBezTo>
                          <a:pt x="1819" y="303"/>
                          <a:pt x="1716" y="367"/>
                          <a:pt x="1626" y="445"/>
                        </a:cubicBezTo>
                        <a:cubicBezTo>
                          <a:pt x="1548" y="509"/>
                          <a:pt x="1458" y="586"/>
                          <a:pt x="1368" y="638"/>
                        </a:cubicBezTo>
                        <a:cubicBezTo>
                          <a:pt x="1277" y="702"/>
                          <a:pt x="1187" y="754"/>
                          <a:pt x="1084" y="806"/>
                        </a:cubicBezTo>
                        <a:cubicBezTo>
                          <a:pt x="1032" y="818"/>
                          <a:pt x="994" y="831"/>
                          <a:pt x="942" y="844"/>
                        </a:cubicBezTo>
                        <a:cubicBezTo>
                          <a:pt x="891" y="857"/>
                          <a:pt x="852" y="870"/>
                          <a:pt x="800" y="870"/>
                        </a:cubicBezTo>
                        <a:cubicBezTo>
                          <a:pt x="697" y="870"/>
                          <a:pt x="607" y="870"/>
                          <a:pt x="517" y="857"/>
                        </a:cubicBezTo>
                        <a:cubicBezTo>
                          <a:pt x="426" y="844"/>
                          <a:pt x="349" y="818"/>
                          <a:pt x="272" y="780"/>
                        </a:cubicBezTo>
                        <a:cubicBezTo>
                          <a:pt x="207" y="754"/>
                          <a:pt x="156" y="702"/>
                          <a:pt x="104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17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81" y="432"/>
                          <a:pt x="168" y="419"/>
                          <a:pt x="156" y="419"/>
                        </a:cubicBezTo>
                        <a:cubicBezTo>
                          <a:pt x="143" y="416"/>
                          <a:pt x="131" y="414"/>
                          <a:pt x="120" y="414"/>
                        </a:cubicBezTo>
                        <a:cubicBezTo>
                          <a:pt x="82" y="414"/>
                          <a:pt x="49" y="431"/>
                          <a:pt x="40" y="470"/>
                        </a:cubicBezTo>
                        <a:cubicBezTo>
                          <a:pt x="1" y="535"/>
                          <a:pt x="1" y="612"/>
                          <a:pt x="40" y="677"/>
                        </a:cubicBezTo>
                        <a:cubicBezTo>
                          <a:pt x="78" y="754"/>
                          <a:pt x="130" y="818"/>
                          <a:pt x="194" y="883"/>
                        </a:cubicBezTo>
                        <a:cubicBezTo>
                          <a:pt x="285" y="935"/>
                          <a:pt x="375" y="986"/>
                          <a:pt x="478" y="1012"/>
                        </a:cubicBezTo>
                        <a:cubicBezTo>
                          <a:pt x="581" y="1038"/>
                          <a:pt x="697" y="1063"/>
                          <a:pt x="813" y="1063"/>
                        </a:cubicBezTo>
                        <a:cubicBezTo>
                          <a:pt x="865" y="1063"/>
                          <a:pt x="929" y="1051"/>
                          <a:pt x="994" y="1051"/>
                        </a:cubicBezTo>
                        <a:cubicBezTo>
                          <a:pt x="1045" y="1038"/>
                          <a:pt x="1110" y="1012"/>
                          <a:pt x="1174" y="999"/>
                        </a:cubicBezTo>
                        <a:cubicBezTo>
                          <a:pt x="1277" y="947"/>
                          <a:pt x="1393" y="896"/>
                          <a:pt x="1497" y="818"/>
                        </a:cubicBezTo>
                        <a:cubicBezTo>
                          <a:pt x="1587" y="754"/>
                          <a:pt x="1677" y="677"/>
                          <a:pt x="1767" y="612"/>
                        </a:cubicBezTo>
                        <a:cubicBezTo>
                          <a:pt x="1858" y="535"/>
                          <a:pt x="1935" y="457"/>
                          <a:pt x="2025" y="393"/>
                        </a:cubicBezTo>
                        <a:cubicBezTo>
                          <a:pt x="2103" y="341"/>
                          <a:pt x="2180" y="277"/>
                          <a:pt x="2270" y="238"/>
                        </a:cubicBezTo>
                        <a:cubicBezTo>
                          <a:pt x="2348" y="200"/>
                          <a:pt x="2425" y="161"/>
                          <a:pt x="2502" y="135"/>
                        </a:cubicBezTo>
                        <a:cubicBezTo>
                          <a:pt x="2580" y="122"/>
                          <a:pt x="2644" y="109"/>
                          <a:pt x="2722" y="109"/>
                        </a:cubicBezTo>
                        <a:cubicBezTo>
                          <a:pt x="2773" y="109"/>
                          <a:pt x="2838" y="122"/>
                          <a:pt x="2889" y="148"/>
                        </a:cubicBezTo>
                        <a:cubicBezTo>
                          <a:pt x="2915" y="174"/>
                          <a:pt x="2941" y="200"/>
                          <a:pt x="2954" y="225"/>
                        </a:cubicBezTo>
                        <a:cubicBezTo>
                          <a:pt x="2967" y="238"/>
                          <a:pt x="2967" y="251"/>
                          <a:pt x="2967" y="264"/>
                        </a:cubicBezTo>
                        <a:cubicBezTo>
                          <a:pt x="2967" y="251"/>
                          <a:pt x="2967" y="238"/>
                          <a:pt x="2967" y="225"/>
                        </a:cubicBezTo>
                        <a:cubicBezTo>
                          <a:pt x="2967" y="187"/>
                          <a:pt x="2941" y="148"/>
                          <a:pt x="2915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80" y="10"/>
                          <a:pt x="2619" y="1"/>
                          <a:pt x="256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0" name="Google Shape;5900;p65"/>
                  <p:cNvSpPr/>
                  <p:nvPr/>
                </p:nvSpPr>
                <p:spPr>
                  <a:xfrm>
                    <a:off x="2662268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55" y="1"/>
                        </a:moveTo>
                        <a:cubicBezTo>
                          <a:pt x="2529" y="1"/>
                          <a:pt x="2503" y="2"/>
                          <a:pt x="2476" y="6"/>
                        </a:cubicBezTo>
                        <a:cubicBezTo>
                          <a:pt x="2386" y="19"/>
                          <a:pt x="2283" y="45"/>
                          <a:pt x="2192" y="84"/>
                        </a:cubicBezTo>
                        <a:cubicBezTo>
                          <a:pt x="2089" y="122"/>
                          <a:pt x="1986" y="174"/>
                          <a:pt x="1896" y="238"/>
                        </a:cubicBezTo>
                        <a:cubicBezTo>
                          <a:pt x="1806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45" y="586"/>
                          <a:pt x="1354" y="638"/>
                        </a:cubicBezTo>
                        <a:cubicBezTo>
                          <a:pt x="1277" y="702"/>
                          <a:pt x="1174" y="754"/>
                          <a:pt x="1083" y="806"/>
                        </a:cubicBezTo>
                        <a:cubicBezTo>
                          <a:pt x="1032" y="818"/>
                          <a:pt x="993" y="831"/>
                          <a:pt x="942" y="844"/>
                        </a:cubicBezTo>
                        <a:cubicBezTo>
                          <a:pt x="890" y="857"/>
                          <a:pt x="838" y="870"/>
                          <a:pt x="787" y="870"/>
                        </a:cubicBezTo>
                        <a:cubicBezTo>
                          <a:pt x="697" y="870"/>
                          <a:pt x="593" y="870"/>
                          <a:pt x="503" y="857"/>
                        </a:cubicBezTo>
                        <a:cubicBezTo>
                          <a:pt x="426" y="844"/>
                          <a:pt x="336" y="818"/>
                          <a:pt x="271" y="780"/>
                        </a:cubicBezTo>
                        <a:cubicBezTo>
                          <a:pt x="207" y="754"/>
                          <a:pt x="142" y="702"/>
                          <a:pt x="103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03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3" y="416"/>
                          <a:pt x="123" y="414"/>
                          <a:pt x="113" y="414"/>
                        </a:cubicBezTo>
                        <a:cubicBezTo>
                          <a:pt x="81" y="414"/>
                          <a:pt x="49" y="431"/>
                          <a:pt x="39" y="470"/>
                        </a:cubicBezTo>
                        <a:cubicBezTo>
                          <a:pt x="0" y="535"/>
                          <a:pt x="0" y="612"/>
                          <a:pt x="39" y="677"/>
                        </a:cubicBezTo>
                        <a:cubicBezTo>
                          <a:pt x="65" y="754"/>
                          <a:pt x="129" y="818"/>
                          <a:pt x="194" y="883"/>
                        </a:cubicBezTo>
                        <a:cubicBezTo>
                          <a:pt x="271" y="935"/>
                          <a:pt x="374" y="986"/>
                          <a:pt x="465" y="1012"/>
                        </a:cubicBezTo>
                        <a:cubicBezTo>
                          <a:pt x="581" y="1038"/>
                          <a:pt x="684" y="1063"/>
                          <a:pt x="800" y="1063"/>
                        </a:cubicBezTo>
                        <a:cubicBezTo>
                          <a:pt x="864" y="1063"/>
                          <a:pt x="929" y="1051"/>
                          <a:pt x="980" y="1051"/>
                        </a:cubicBezTo>
                        <a:cubicBezTo>
                          <a:pt x="1045" y="1038"/>
                          <a:pt x="1109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86" y="754"/>
                          <a:pt x="1677" y="677"/>
                          <a:pt x="1767" y="612"/>
                        </a:cubicBezTo>
                        <a:cubicBezTo>
                          <a:pt x="1857" y="535"/>
                          <a:pt x="1935" y="457"/>
                          <a:pt x="2025" y="393"/>
                        </a:cubicBezTo>
                        <a:cubicBezTo>
                          <a:pt x="2089" y="341"/>
                          <a:pt x="2180" y="277"/>
                          <a:pt x="2257" y="238"/>
                        </a:cubicBezTo>
                        <a:cubicBezTo>
                          <a:pt x="2334" y="200"/>
                          <a:pt x="2425" y="161"/>
                          <a:pt x="2502" y="135"/>
                        </a:cubicBezTo>
                        <a:cubicBezTo>
                          <a:pt x="2566" y="122"/>
                          <a:pt x="2644" y="109"/>
                          <a:pt x="2721" y="109"/>
                        </a:cubicBezTo>
                        <a:cubicBezTo>
                          <a:pt x="2773" y="109"/>
                          <a:pt x="2837" y="122"/>
                          <a:pt x="2876" y="148"/>
                        </a:cubicBezTo>
                        <a:cubicBezTo>
                          <a:pt x="2915" y="174"/>
                          <a:pt x="2940" y="200"/>
                          <a:pt x="2953" y="225"/>
                        </a:cubicBezTo>
                        <a:cubicBezTo>
                          <a:pt x="2953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53" y="187"/>
                          <a:pt x="2940" y="148"/>
                          <a:pt x="2915" y="109"/>
                        </a:cubicBezTo>
                        <a:cubicBezTo>
                          <a:pt x="2863" y="71"/>
                          <a:pt x="2798" y="32"/>
                          <a:pt x="2734" y="19"/>
                        </a:cubicBezTo>
                        <a:cubicBezTo>
                          <a:pt x="2679" y="10"/>
                          <a:pt x="2618" y="1"/>
                          <a:pt x="255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1" name="Google Shape;5901;p65"/>
                  <p:cNvSpPr/>
                  <p:nvPr/>
                </p:nvSpPr>
                <p:spPr>
                  <a:xfrm>
                    <a:off x="2760533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53" y="1"/>
                        </a:moveTo>
                        <a:cubicBezTo>
                          <a:pt x="2528" y="1"/>
                          <a:pt x="2503" y="2"/>
                          <a:pt x="2477" y="6"/>
                        </a:cubicBezTo>
                        <a:cubicBezTo>
                          <a:pt x="2373" y="19"/>
                          <a:pt x="2283" y="45"/>
                          <a:pt x="2193" y="84"/>
                        </a:cubicBezTo>
                        <a:cubicBezTo>
                          <a:pt x="2090" y="122"/>
                          <a:pt x="1987" y="174"/>
                          <a:pt x="1896" y="238"/>
                        </a:cubicBezTo>
                        <a:cubicBezTo>
                          <a:pt x="1806" y="303"/>
                          <a:pt x="1716" y="367"/>
                          <a:pt x="1626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65" y="702"/>
                          <a:pt x="1174" y="754"/>
                          <a:pt x="1084" y="806"/>
                        </a:cubicBezTo>
                        <a:cubicBezTo>
                          <a:pt x="1032" y="818"/>
                          <a:pt x="981" y="831"/>
                          <a:pt x="942" y="844"/>
                        </a:cubicBezTo>
                        <a:cubicBezTo>
                          <a:pt x="891" y="857"/>
                          <a:pt x="839" y="870"/>
                          <a:pt x="787" y="870"/>
                        </a:cubicBezTo>
                        <a:cubicBezTo>
                          <a:pt x="697" y="870"/>
                          <a:pt x="594" y="870"/>
                          <a:pt x="504" y="857"/>
                        </a:cubicBezTo>
                        <a:cubicBezTo>
                          <a:pt x="413" y="844"/>
                          <a:pt x="336" y="818"/>
                          <a:pt x="259" y="780"/>
                        </a:cubicBezTo>
                        <a:cubicBezTo>
                          <a:pt x="194" y="754"/>
                          <a:pt x="143" y="702"/>
                          <a:pt x="104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78" y="470"/>
                          <a:pt x="104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6" y="419"/>
                          <a:pt x="143" y="419"/>
                        </a:cubicBezTo>
                        <a:cubicBezTo>
                          <a:pt x="131" y="416"/>
                          <a:pt x="119" y="414"/>
                          <a:pt x="108" y="414"/>
                        </a:cubicBezTo>
                        <a:cubicBezTo>
                          <a:pt x="74" y="414"/>
                          <a:pt x="46" y="431"/>
                          <a:pt x="27" y="470"/>
                        </a:cubicBezTo>
                        <a:cubicBezTo>
                          <a:pt x="1" y="535"/>
                          <a:pt x="1" y="612"/>
                          <a:pt x="27" y="677"/>
                        </a:cubicBezTo>
                        <a:cubicBezTo>
                          <a:pt x="65" y="754"/>
                          <a:pt x="117" y="818"/>
                          <a:pt x="194" y="883"/>
                        </a:cubicBezTo>
                        <a:cubicBezTo>
                          <a:pt x="272" y="935"/>
                          <a:pt x="362" y="986"/>
                          <a:pt x="465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65" y="1063"/>
                          <a:pt x="916" y="1051"/>
                          <a:pt x="981" y="1051"/>
                        </a:cubicBezTo>
                        <a:cubicBezTo>
                          <a:pt x="1045" y="1038"/>
                          <a:pt x="1097" y="1012"/>
                          <a:pt x="1161" y="999"/>
                        </a:cubicBezTo>
                        <a:cubicBezTo>
                          <a:pt x="1277" y="947"/>
                          <a:pt x="1381" y="896"/>
                          <a:pt x="1484" y="818"/>
                        </a:cubicBezTo>
                        <a:cubicBezTo>
                          <a:pt x="1587" y="754"/>
                          <a:pt x="1677" y="677"/>
                          <a:pt x="1767" y="612"/>
                        </a:cubicBezTo>
                        <a:cubicBezTo>
                          <a:pt x="1858" y="535"/>
                          <a:pt x="1935" y="457"/>
                          <a:pt x="2012" y="393"/>
                        </a:cubicBezTo>
                        <a:cubicBezTo>
                          <a:pt x="2090" y="341"/>
                          <a:pt x="2167" y="277"/>
                          <a:pt x="2257" y="238"/>
                        </a:cubicBezTo>
                        <a:cubicBezTo>
                          <a:pt x="2335" y="200"/>
                          <a:pt x="2412" y="161"/>
                          <a:pt x="2502" y="135"/>
                        </a:cubicBezTo>
                        <a:cubicBezTo>
                          <a:pt x="2567" y="122"/>
                          <a:pt x="2644" y="109"/>
                          <a:pt x="2709" y="109"/>
                        </a:cubicBezTo>
                        <a:cubicBezTo>
                          <a:pt x="2773" y="109"/>
                          <a:pt x="2825" y="122"/>
                          <a:pt x="2876" y="148"/>
                        </a:cubicBezTo>
                        <a:cubicBezTo>
                          <a:pt x="2902" y="174"/>
                          <a:pt x="2928" y="200"/>
                          <a:pt x="2954" y="225"/>
                        </a:cubicBezTo>
                        <a:cubicBezTo>
                          <a:pt x="2954" y="238"/>
                          <a:pt x="2954" y="251"/>
                          <a:pt x="2967" y="264"/>
                        </a:cubicBezTo>
                        <a:cubicBezTo>
                          <a:pt x="2967" y="251"/>
                          <a:pt x="2967" y="238"/>
                          <a:pt x="2967" y="225"/>
                        </a:cubicBezTo>
                        <a:cubicBezTo>
                          <a:pt x="2954" y="187"/>
                          <a:pt x="2941" y="148"/>
                          <a:pt x="2902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71" y="10"/>
                          <a:pt x="2613" y="1"/>
                          <a:pt x="255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2" name="Google Shape;5902;p65"/>
                  <p:cNvSpPr/>
                  <p:nvPr/>
                </p:nvSpPr>
                <p:spPr>
                  <a:xfrm>
                    <a:off x="2858858" y="648922"/>
                    <a:ext cx="175925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4" h="1064" extrusionOk="0">
                        <a:moveTo>
                          <a:pt x="2547" y="1"/>
                        </a:moveTo>
                        <a:cubicBezTo>
                          <a:pt x="2523" y="1"/>
                          <a:pt x="2499" y="2"/>
                          <a:pt x="2476" y="6"/>
                        </a:cubicBezTo>
                        <a:cubicBezTo>
                          <a:pt x="2373" y="19"/>
                          <a:pt x="2270" y="45"/>
                          <a:pt x="2180" y="84"/>
                        </a:cubicBezTo>
                        <a:cubicBezTo>
                          <a:pt x="2076" y="122"/>
                          <a:pt x="1986" y="174"/>
                          <a:pt x="1896" y="238"/>
                        </a:cubicBezTo>
                        <a:cubicBezTo>
                          <a:pt x="1806" y="303"/>
                          <a:pt x="1702" y="367"/>
                          <a:pt x="1625" y="445"/>
                        </a:cubicBezTo>
                        <a:cubicBezTo>
                          <a:pt x="1535" y="509"/>
                          <a:pt x="1445" y="586"/>
                          <a:pt x="1354" y="638"/>
                        </a:cubicBezTo>
                        <a:cubicBezTo>
                          <a:pt x="1264" y="702"/>
                          <a:pt x="1174" y="754"/>
                          <a:pt x="1071" y="806"/>
                        </a:cubicBezTo>
                        <a:cubicBezTo>
                          <a:pt x="1032" y="818"/>
                          <a:pt x="980" y="831"/>
                          <a:pt x="929" y="844"/>
                        </a:cubicBezTo>
                        <a:cubicBezTo>
                          <a:pt x="877" y="857"/>
                          <a:pt x="838" y="870"/>
                          <a:pt x="787" y="870"/>
                        </a:cubicBezTo>
                        <a:cubicBezTo>
                          <a:pt x="684" y="870"/>
                          <a:pt x="593" y="870"/>
                          <a:pt x="503" y="857"/>
                        </a:cubicBezTo>
                        <a:cubicBezTo>
                          <a:pt x="413" y="844"/>
                          <a:pt x="336" y="818"/>
                          <a:pt x="258" y="780"/>
                        </a:cubicBezTo>
                        <a:cubicBezTo>
                          <a:pt x="194" y="754"/>
                          <a:pt x="142" y="702"/>
                          <a:pt x="104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65" y="470"/>
                          <a:pt x="104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0" y="416"/>
                          <a:pt x="119" y="414"/>
                          <a:pt x="108" y="414"/>
                        </a:cubicBezTo>
                        <a:cubicBezTo>
                          <a:pt x="73" y="414"/>
                          <a:pt x="46" y="431"/>
                          <a:pt x="26" y="470"/>
                        </a:cubicBezTo>
                        <a:cubicBezTo>
                          <a:pt x="0" y="535"/>
                          <a:pt x="0" y="612"/>
                          <a:pt x="26" y="677"/>
                        </a:cubicBezTo>
                        <a:cubicBezTo>
                          <a:pt x="65" y="754"/>
                          <a:pt x="116" y="818"/>
                          <a:pt x="194" y="883"/>
                        </a:cubicBezTo>
                        <a:cubicBezTo>
                          <a:pt x="271" y="935"/>
                          <a:pt x="361" y="986"/>
                          <a:pt x="465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1" y="1063"/>
                          <a:pt x="916" y="1051"/>
                          <a:pt x="980" y="1051"/>
                        </a:cubicBezTo>
                        <a:cubicBezTo>
                          <a:pt x="1045" y="1038"/>
                          <a:pt x="1096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73" y="754"/>
                          <a:pt x="1664" y="677"/>
                          <a:pt x="1754" y="612"/>
                        </a:cubicBezTo>
                        <a:cubicBezTo>
                          <a:pt x="1844" y="535"/>
                          <a:pt x="1935" y="457"/>
                          <a:pt x="2012" y="393"/>
                        </a:cubicBezTo>
                        <a:cubicBezTo>
                          <a:pt x="2089" y="341"/>
                          <a:pt x="2167" y="277"/>
                          <a:pt x="2257" y="238"/>
                        </a:cubicBezTo>
                        <a:cubicBezTo>
                          <a:pt x="2334" y="200"/>
                          <a:pt x="2412" y="161"/>
                          <a:pt x="2502" y="135"/>
                        </a:cubicBezTo>
                        <a:cubicBezTo>
                          <a:pt x="2566" y="122"/>
                          <a:pt x="2644" y="109"/>
                          <a:pt x="2708" y="109"/>
                        </a:cubicBezTo>
                        <a:cubicBezTo>
                          <a:pt x="2773" y="109"/>
                          <a:pt x="2824" y="122"/>
                          <a:pt x="2876" y="148"/>
                        </a:cubicBezTo>
                        <a:cubicBezTo>
                          <a:pt x="2902" y="174"/>
                          <a:pt x="2927" y="200"/>
                          <a:pt x="2940" y="225"/>
                        </a:cubicBezTo>
                        <a:cubicBezTo>
                          <a:pt x="2953" y="238"/>
                          <a:pt x="2953" y="251"/>
                          <a:pt x="2953" y="264"/>
                        </a:cubicBezTo>
                        <a:cubicBezTo>
                          <a:pt x="2953" y="251"/>
                          <a:pt x="2953" y="238"/>
                          <a:pt x="2953" y="225"/>
                        </a:cubicBezTo>
                        <a:cubicBezTo>
                          <a:pt x="2953" y="187"/>
                          <a:pt x="2927" y="148"/>
                          <a:pt x="2902" y="109"/>
                        </a:cubicBezTo>
                        <a:cubicBezTo>
                          <a:pt x="2850" y="71"/>
                          <a:pt x="2798" y="32"/>
                          <a:pt x="2734" y="19"/>
                        </a:cubicBezTo>
                        <a:cubicBezTo>
                          <a:pt x="2670" y="10"/>
                          <a:pt x="2606" y="1"/>
                          <a:pt x="254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3" name="Google Shape;5903;p65"/>
                  <p:cNvSpPr/>
                  <p:nvPr/>
                </p:nvSpPr>
                <p:spPr>
                  <a:xfrm>
                    <a:off x="2956349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60" y="1"/>
                        </a:moveTo>
                        <a:cubicBezTo>
                          <a:pt x="2536" y="1"/>
                          <a:pt x="2512" y="2"/>
                          <a:pt x="2490" y="6"/>
                        </a:cubicBezTo>
                        <a:cubicBezTo>
                          <a:pt x="2386" y="19"/>
                          <a:pt x="2283" y="45"/>
                          <a:pt x="2193" y="84"/>
                        </a:cubicBezTo>
                        <a:cubicBezTo>
                          <a:pt x="2090" y="122"/>
                          <a:pt x="2000" y="174"/>
                          <a:pt x="1909" y="238"/>
                        </a:cubicBezTo>
                        <a:cubicBezTo>
                          <a:pt x="1819" y="303"/>
                          <a:pt x="1716" y="367"/>
                          <a:pt x="1626" y="445"/>
                        </a:cubicBezTo>
                        <a:cubicBezTo>
                          <a:pt x="1548" y="509"/>
                          <a:pt x="1458" y="586"/>
                          <a:pt x="1368" y="638"/>
                        </a:cubicBezTo>
                        <a:cubicBezTo>
                          <a:pt x="1278" y="702"/>
                          <a:pt x="1187" y="754"/>
                          <a:pt x="1084" y="806"/>
                        </a:cubicBezTo>
                        <a:cubicBezTo>
                          <a:pt x="1033" y="818"/>
                          <a:pt x="994" y="831"/>
                          <a:pt x="942" y="844"/>
                        </a:cubicBezTo>
                        <a:cubicBezTo>
                          <a:pt x="891" y="857"/>
                          <a:pt x="839" y="870"/>
                          <a:pt x="800" y="870"/>
                        </a:cubicBezTo>
                        <a:cubicBezTo>
                          <a:pt x="697" y="870"/>
                          <a:pt x="607" y="870"/>
                          <a:pt x="504" y="857"/>
                        </a:cubicBezTo>
                        <a:cubicBezTo>
                          <a:pt x="426" y="844"/>
                          <a:pt x="349" y="818"/>
                          <a:pt x="272" y="780"/>
                        </a:cubicBezTo>
                        <a:cubicBezTo>
                          <a:pt x="207" y="754"/>
                          <a:pt x="156" y="702"/>
                          <a:pt x="104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04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9" y="432"/>
                          <a:pt x="169" y="419"/>
                          <a:pt x="156" y="419"/>
                        </a:cubicBezTo>
                        <a:cubicBezTo>
                          <a:pt x="144" y="416"/>
                          <a:pt x="131" y="414"/>
                          <a:pt x="120" y="414"/>
                        </a:cubicBezTo>
                        <a:cubicBezTo>
                          <a:pt x="82" y="414"/>
                          <a:pt x="49" y="431"/>
                          <a:pt x="40" y="470"/>
                        </a:cubicBezTo>
                        <a:cubicBezTo>
                          <a:pt x="1" y="535"/>
                          <a:pt x="1" y="612"/>
                          <a:pt x="40" y="677"/>
                        </a:cubicBezTo>
                        <a:cubicBezTo>
                          <a:pt x="78" y="754"/>
                          <a:pt x="130" y="818"/>
                          <a:pt x="194" y="883"/>
                        </a:cubicBezTo>
                        <a:cubicBezTo>
                          <a:pt x="285" y="935"/>
                          <a:pt x="375" y="986"/>
                          <a:pt x="478" y="1012"/>
                        </a:cubicBezTo>
                        <a:cubicBezTo>
                          <a:pt x="581" y="1038"/>
                          <a:pt x="697" y="1063"/>
                          <a:pt x="813" y="1063"/>
                        </a:cubicBezTo>
                        <a:cubicBezTo>
                          <a:pt x="865" y="1063"/>
                          <a:pt x="929" y="1051"/>
                          <a:pt x="994" y="1051"/>
                        </a:cubicBezTo>
                        <a:cubicBezTo>
                          <a:pt x="1045" y="1038"/>
                          <a:pt x="1110" y="1012"/>
                          <a:pt x="1174" y="999"/>
                        </a:cubicBezTo>
                        <a:cubicBezTo>
                          <a:pt x="1278" y="947"/>
                          <a:pt x="1394" y="896"/>
                          <a:pt x="1497" y="818"/>
                        </a:cubicBezTo>
                        <a:cubicBezTo>
                          <a:pt x="1587" y="754"/>
                          <a:pt x="1677" y="677"/>
                          <a:pt x="1768" y="612"/>
                        </a:cubicBezTo>
                        <a:cubicBezTo>
                          <a:pt x="1858" y="535"/>
                          <a:pt x="1935" y="457"/>
                          <a:pt x="2025" y="393"/>
                        </a:cubicBezTo>
                        <a:cubicBezTo>
                          <a:pt x="2103" y="341"/>
                          <a:pt x="2180" y="277"/>
                          <a:pt x="2270" y="238"/>
                        </a:cubicBezTo>
                        <a:cubicBezTo>
                          <a:pt x="2348" y="200"/>
                          <a:pt x="2425" y="161"/>
                          <a:pt x="2502" y="135"/>
                        </a:cubicBezTo>
                        <a:cubicBezTo>
                          <a:pt x="2580" y="122"/>
                          <a:pt x="2644" y="109"/>
                          <a:pt x="2722" y="109"/>
                        </a:cubicBezTo>
                        <a:cubicBezTo>
                          <a:pt x="2773" y="109"/>
                          <a:pt x="2838" y="122"/>
                          <a:pt x="2889" y="148"/>
                        </a:cubicBezTo>
                        <a:cubicBezTo>
                          <a:pt x="2915" y="174"/>
                          <a:pt x="2941" y="200"/>
                          <a:pt x="2954" y="225"/>
                        </a:cubicBezTo>
                        <a:cubicBezTo>
                          <a:pt x="2967" y="238"/>
                          <a:pt x="2967" y="251"/>
                          <a:pt x="2967" y="264"/>
                        </a:cubicBezTo>
                        <a:cubicBezTo>
                          <a:pt x="2967" y="251"/>
                          <a:pt x="2967" y="238"/>
                          <a:pt x="2967" y="225"/>
                        </a:cubicBezTo>
                        <a:cubicBezTo>
                          <a:pt x="2967" y="187"/>
                          <a:pt x="2941" y="148"/>
                          <a:pt x="2915" y="109"/>
                        </a:cubicBezTo>
                        <a:cubicBezTo>
                          <a:pt x="2864" y="71"/>
                          <a:pt x="2799" y="32"/>
                          <a:pt x="2735" y="19"/>
                        </a:cubicBezTo>
                        <a:cubicBezTo>
                          <a:pt x="2680" y="10"/>
                          <a:pt x="2619" y="1"/>
                          <a:pt x="256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4" name="Google Shape;5904;p65"/>
                  <p:cNvSpPr/>
                  <p:nvPr/>
                </p:nvSpPr>
                <p:spPr>
                  <a:xfrm>
                    <a:off x="3054674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55" y="1"/>
                        </a:moveTo>
                        <a:cubicBezTo>
                          <a:pt x="2529" y="1"/>
                          <a:pt x="2503" y="2"/>
                          <a:pt x="2476" y="6"/>
                        </a:cubicBezTo>
                        <a:cubicBezTo>
                          <a:pt x="2386" y="19"/>
                          <a:pt x="2283" y="45"/>
                          <a:pt x="2193" y="84"/>
                        </a:cubicBezTo>
                        <a:cubicBezTo>
                          <a:pt x="2089" y="122"/>
                          <a:pt x="1986" y="174"/>
                          <a:pt x="1896" y="238"/>
                        </a:cubicBezTo>
                        <a:cubicBezTo>
                          <a:pt x="1806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45" y="586"/>
                          <a:pt x="1354" y="638"/>
                        </a:cubicBezTo>
                        <a:cubicBezTo>
                          <a:pt x="1277" y="702"/>
                          <a:pt x="1174" y="754"/>
                          <a:pt x="1084" y="806"/>
                        </a:cubicBezTo>
                        <a:cubicBezTo>
                          <a:pt x="1032" y="818"/>
                          <a:pt x="980" y="831"/>
                          <a:pt x="942" y="844"/>
                        </a:cubicBezTo>
                        <a:cubicBezTo>
                          <a:pt x="890" y="857"/>
                          <a:pt x="839" y="870"/>
                          <a:pt x="787" y="870"/>
                        </a:cubicBezTo>
                        <a:cubicBezTo>
                          <a:pt x="697" y="870"/>
                          <a:pt x="594" y="870"/>
                          <a:pt x="503" y="857"/>
                        </a:cubicBezTo>
                        <a:cubicBezTo>
                          <a:pt x="426" y="844"/>
                          <a:pt x="336" y="818"/>
                          <a:pt x="271" y="780"/>
                        </a:cubicBezTo>
                        <a:cubicBezTo>
                          <a:pt x="207" y="754"/>
                          <a:pt x="142" y="702"/>
                          <a:pt x="104" y="651"/>
                        </a:cubicBezTo>
                        <a:cubicBezTo>
                          <a:pt x="65" y="612"/>
                          <a:pt x="52" y="548"/>
                          <a:pt x="78" y="509"/>
                        </a:cubicBezTo>
                        <a:cubicBezTo>
                          <a:pt x="78" y="470"/>
                          <a:pt x="104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3" y="416"/>
                          <a:pt x="123" y="414"/>
                          <a:pt x="113" y="414"/>
                        </a:cubicBezTo>
                        <a:cubicBezTo>
                          <a:pt x="81" y="414"/>
                          <a:pt x="49" y="431"/>
                          <a:pt x="39" y="470"/>
                        </a:cubicBezTo>
                        <a:cubicBezTo>
                          <a:pt x="0" y="535"/>
                          <a:pt x="0" y="612"/>
                          <a:pt x="39" y="677"/>
                        </a:cubicBezTo>
                        <a:cubicBezTo>
                          <a:pt x="65" y="754"/>
                          <a:pt x="129" y="818"/>
                          <a:pt x="194" y="883"/>
                        </a:cubicBezTo>
                        <a:cubicBezTo>
                          <a:pt x="271" y="935"/>
                          <a:pt x="374" y="986"/>
                          <a:pt x="465" y="1012"/>
                        </a:cubicBezTo>
                        <a:cubicBezTo>
                          <a:pt x="581" y="1038"/>
                          <a:pt x="684" y="1063"/>
                          <a:pt x="800" y="1063"/>
                        </a:cubicBezTo>
                        <a:cubicBezTo>
                          <a:pt x="864" y="1063"/>
                          <a:pt x="929" y="1051"/>
                          <a:pt x="980" y="1051"/>
                        </a:cubicBezTo>
                        <a:cubicBezTo>
                          <a:pt x="1045" y="1038"/>
                          <a:pt x="1109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86" y="754"/>
                          <a:pt x="1677" y="677"/>
                          <a:pt x="1767" y="612"/>
                        </a:cubicBezTo>
                        <a:cubicBezTo>
                          <a:pt x="1857" y="535"/>
                          <a:pt x="1935" y="457"/>
                          <a:pt x="2025" y="393"/>
                        </a:cubicBezTo>
                        <a:cubicBezTo>
                          <a:pt x="2089" y="341"/>
                          <a:pt x="2180" y="277"/>
                          <a:pt x="2257" y="238"/>
                        </a:cubicBezTo>
                        <a:cubicBezTo>
                          <a:pt x="2334" y="200"/>
                          <a:pt x="2425" y="161"/>
                          <a:pt x="2502" y="135"/>
                        </a:cubicBezTo>
                        <a:cubicBezTo>
                          <a:pt x="2566" y="122"/>
                          <a:pt x="2644" y="109"/>
                          <a:pt x="2721" y="109"/>
                        </a:cubicBezTo>
                        <a:cubicBezTo>
                          <a:pt x="2773" y="109"/>
                          <a:pt x="2837" y="122"/>
                          <a:pt x="2876" y="148"/>
                        </a:cubicBezTo>
                        <a:cubicBezTo>
                          <a:pt x="2915" y="174"/>
                          <a:pt x="2940" y="200"/>
                          <a:pt x="2953" y="225"/>
                        </a:cubicBezTo>
                        <a:cubicBezTo>
                          <a:pt x="2953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53" y="187"/>
                          <a:pt x="2940" y="148"/>
                          <a:pt x="2915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79" y="10"/>
                          <a:pt x="2618" y="1"/>
                          <a:pt x="255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5" name="Google Shape;5905;p65"/>
                  <p:cNvSpPr/>
                  <p:nvPr/>
                </p:nvSpPr>
                <p:spPr>
                  <a:xfrm>
                    <a:off x="3152940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954" y="225"/>
                        </a:moveTo>
                        <a:cubicBezTo>
                          <a:pt x="2954" y="238"/>
                          <a:pt x="2954" y="251"/>
                          <a:pt x="2954" y="264"/>
                        </a:cubicBezTo>
                        <a:cubicBezTo>
                          <a:pt x="2967" y="251"/>
                          <a:pt x="2967" y="238"/>
                          <a:pt x="2954" y="225"/>
                        </a:cubicBezTo>
                        <a:close/>
                        <a:moveTo>
                          <a:pt x="2553" y="1"/>
                        </a:moveTo>
                        <a:cubicBezTo>
                          <a:pt x="2528" y="1"/>
                          <a:pt x="2503" y="2"/>
                          <a:pt x="2477" y="6"/>
                        </a:cubicBezTo>
                        <a:cubicBezTo>
                          <a:pt x="2374" y="19"/>
                          <a:pt x="2283" y="45"/>
                          <a:pt x="2180" y="84"/>
                        </a:cubicBezTo>
                        <a:cubicBezTo>
                          <a:pt x="2077" y="122"/>
                          <a:pt x="1987" y="174"/>
                          <a:pt x="1896" y="238"/>
                        </a:cubicBezTo>
                        <a:cubicBezTo>
                          <a:pt x="1806" y="303"/>
                          <a:pt x="1716" y="367"/>
                          <a:pt x="1626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65" y="702"/>
                          <a:pt x="1174" y="754"/>
                          <a:pt x="1071" y="806"/>
                        </a:cubicBezTo>
                        <a:cubicBezTo>
                          <a:pt x="1033" y="818"/>
                          <a:pt x="981" y="831"/>
                          <a:pt x="929" y="844"/>
                        </a:cubicBezTo>
                        <a:cubicBezTo>
                          <a:pt x="891" y="857"/>
                          <a:pt x="839" y="870"/>
                          <a:pt x="788" y="870"/>
                        </a:cubicBezTo>
                        <a:cubicBezTo>
                          <a:pt x="697" y="870"/>
                          <a:pt x="594" y="870"/>
                          <a:pt x="504" y="857"/>
                        </a:cubicBezTo>
                        <a:cubicBezTo>
                          <a:pt x="414" y="844"/>
                          <a:pt x="336" y="818"/>
                          <a:pt x="259" y="780"/>
                        </a:cubicBezTo>
                        <a:cubicBezTo>
                          <a:pt x="194" y="754"/>
                          <a:pt x="143" y="702"/>
                          <a:pt x="104" y="651"/>
                        </a:cubicBezTo>
                        <a:cubicBezTo>
                          <a:pt x="65" y="612"/>
                          <a:pt x="53" y="548"/>
                          <a:pt x="65" y="509"/>
                        </a:cubicBezTo>
                        <a:cubicBezTo>
                          <a:pt x="78" y="470"/>
                          <a:pt x="104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9" y="432"/>
                          <a:pt x="156" y="419"/>
                          <a:pt x="143" y="419"/>
                        </a:cubicBezTo>
                        <a:cubicBezTo>
                          <a:pt x="131" y="416"/>
                          <a:pt x="119" y="414"/>
                          <a:pt x="108" y="414"/>
                        </a:cubicBezTo>
                        <a:cubicBezTo>
                          <a:pt x="74" y="414"/>
                          <a:pt x="46" y="431"/>
                          <a:pt x="27" y="470"/>
                        </a:cubicBezTo>
                        <a:cubicBezTo>
                          <a:pt x="1" y="535"/>
                          <a:pt x="1" y="612"/>
                          <a:pt x="27" y="677"/>
                        </a:cubicBezTo>
                        <a:cubicBezTo>
                          <a:pt x="65" y="754"/>
                          <a:pt x="117" y="818"/>
                          <a:pt x="194" y="883"/>
                        </a:cubicBezTo>
                        <a:cubicBezTo>
                          <a:pt x="272" y="935"/>
                          <a:pt x="362" y="986"/>
                          <a:pt x="465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2" y="1063"/>
                          <a:pt x="916" y="1051"/>
                          <a:pt x="981" y="1051"/>
                        </a:cubicBezTo>
                        <a:cubicBezTo>
                          <a:pt x="1045" y="1038"/>
                          <a:pt x="1097" y="1012"/>
                          <a:pt x="1161" y="999"/>
                        </a:cubicBezTo>
                        <a:cubicBezTo>
                          <a:pt x="1278" y="947"/>
                          <a:pt x="1381" y="896"/>
                          <a:pt x="1484" y="818"/>
                        </a:cubicBezTo>
                        <a:cubicBezTo>
                          <a:pt x="1587" y="754"/>
                          <a:pt x="1664" y="677"/>
                          <a:pt x="1755" y="612"/>
                        </a:cubicBezTo>
                        <a:cubicBezTo>
                          <a:pt x="1858" y="535"/>
                          <a:pt x="1935" y="457"/>
                          <a:pt x="2013" y="393"/>
                        </a:cubicBezTo>
                        <a:cubicBezTo>
                          <a:pt x="2090" y="341"/>
                          <a:pt x="2167" y="277"/>
                          <a:pt x="2258" y="238"/>
                        </a:cubicBezTo>
                        <a:cubicBezTo>
                          <a:pt x="2335" y="200"/>
                          <a:pt x="2412" y="161"/>
                          <a:pt x="2503" y="135"/>
                        </a:cubicBezTo>
                        <a:cubicBezTo>
                          <a:pt x="2567" y="122"/>
                          <a:pt x="2644" y="109"/>
                          <a:pt x="2709" y="109"/>
                        </a:cubicBezTo>
                        <a:cubicBezTo>
                          <a:pt x="2773" y="109"/>
                          <a:pt x="2825" y="122"/>
                          <a:pt x="2876" y="148"/>
                        </a:cubicBezTo>
                        <a:cubicBezTo>
                          <a:pt x="2902" y="174"/>
                          <a:pt x="2928" y="200"/>
                          <a:pt x="2954" y="225"/>
                        </a:cubicBezTo>
                        <a:cubicBezTo>
                          <a:pt x="2954" y="187"/>
                          <a:pt x="2941" y="148"/>
                          <a:pt x="2902" y="109"/>
                        </a:cubicBezTo>
                        <a:cubicBezTo>
                          <a:pt x="2851" y="71"/>
                          <a:pt x="2799" y="32"/>
                          <a:pt x="2735" y="19"/>
                        </a:cubicBezTo>
                        <a:cubicBezTo>
                          <a:pt x="2671" y="10"/>
                          <a:pt x="2613" y="1"/>
                          <a:pt x="255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6" name="Google Shape;5906;p65"/>
                  <p:cNvSpPr/>
                  <p:nvPr/>
                </p:nvSpPr>
                <p:spPr>
                  <a:xfrm>
                    <a:off x="3251265" y="648922"/>
                    <a:ext cx="175925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4" h="1064" extrusionOk="0">
                        <a:moveTo>
                          <a:pt x="2547" y="1"/>
                        </a:moveTo>
                        <a:cubicBezTo>
                          <a:pt x="2523" y="1"/>
                          <a:pt x="2499" y="2"/>
                          <a:pt x="2476" y="6"/>
                        </a:cubicBezTo>
                        <a:cubicBezTo>
                          <a:pt x="2373" y="19"/>
                          <a:pt x="2270" y="45"/>
                          <a:pt x="2180" y="84"/>
                        </a:cubicBezTo>
                        <a:cubicBezTo>
                          <a:pt x="2076" y="122"/>
                          <a:pt x="1986" y="174"/>
                          <a:pt x="1896" y="238"/>
                        </a:cubicBezTo>
                        <a:cubicBezTo>
                          <a:pt x="1806" y="303"/>
                          <a:pt x="1703" y="367"/>
                          <a:pt x="1612" y="445"/>
                        </a:cubicBezTo>
                        <a:cubicBezTo>
                          <a:pt x="1535" y="509"/>
                          <a:pt x="1445" y="586"/>
                          <a:pt x="1354" y="638"/>
                        </a:cubicBezTo>
                        <a:cubicBezTo>
                          <a:pt x="1264" y="702"/>
                          <a:pt x="1174" y="754"/>
                          <a:pt x="1071" y="806"/>
                        </a:cubicBezTo>
                        <a:cubicBezTo>
                          <a:pt x="1019" y="818"/>
                          <a:pt x="980" y="831"/>
                          <a:pt x="929" y="844"/>
                        </a:cubicBezTo>
                        <a:cubicBezTo>
                          <a:pt x="877" y="857"/>
                          <a:pt x="826" y="870"/>
                          <a:pt x="787" y="870"/>
                        </a:cubicBezTo>
                        <a:cubicBezTo>
                          <a:pt x="684" y="870"/>
                          <a:pt x="594" y="870"/>
                          <a:pt x="503" y="857"/>
                        </a:cubicBezTo>
                        <a:cubicBezTo>
                          <a:pt x="413" y="844"/>
                          <a:pt x="336" y="818"/>
                          <a:pt x="258" y="780"/>
                        </a:cubicBezTo>
                        <a:cubicBezTo>
                          <a:pt x="194" y="754"/>
                          <a:pt x="142" y="702"/>
                          <a:pt x="91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65" y="470"/>
                          <a:pt x="104" y="445"/>
                          <a:pt x="129" y="445"/>
                        </a:cubicBezTo>
                        <a:lnTo>
                          <a:pt x="168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0" y="416"/>
                          <a:pt x="118" y="414"/>
                          <a:pt x="106" y="414"/>
                        </a:cubicBezTo>
                        <a:cubicBezTo>
                          <a:pt x="69" y="414"/>
                          <a:pt x="36" y="431"/>
                          <a:pt x="26" y="470"/>
                        </a:cubicBezTo>
                        <a:cubicBezTo>
                          <a:pt x="0" y="535"/>
                          <a:pt x="0" y="612"/>
                          <a:pt x="26" y="677"/>
                        </a:cubicBezTo>
                        <a:cubicBezTo>
                          <a:pt x="65" y="754"/>
                          <a:pt x="117" y="818"/>
                          <a:pt x="194" y="883"/>
                        </a:cubicBezTo>
                        <a:cubicBezTo>
                          <a:pt x="271" y="935"/>
                          <a:pt x="362" y="986"/>
                          <a:pt x="465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2" y="1063"/>
                          <a:pt x="916" y="1051"/>
                          <a:pt x="980" y="1051"/>
                        </a:cubicBezTo>
                        <a:cubicBezTo>
                          <a:pt x="1032" y="1038"/>
                          <a:pt x="1097" y="1012"/>
                          <a:pt x="1161" y="999"/>
                        </a:cubicBezTo>
                        <a:cubicBezTo>
                          <a:pt x="1264" y="947"/>
                          <a:pt x="1380" y="896"/>
                          <a:pt x="1483" y="818"/>
                        </a:cubicBezTo>
                        <a:cubicBezTo>
                          <a:pt x="1574" y="754"/>
                          <a:pt x="1664" y="677"/>
                          <a:pt x="1754" y="612"/>
                        </a:cubicBezTo>
                        <a:cubicBezTo>
                          <a:pt x="1844" y="535"/>
                          <a:pt x="1922" y="457"/>
                          <a:pt x="2012" y="393"/>
                        </a:cubicBezTo>
                        <a:cubicBezTo>
                          <a:pt x="2089" y="341"/>
                          <a:pt x="2167" y="277"/>
                          <a:pt x="2257" y="238"/>
                        </a:cubicBezTo>
                        <a:cubicBezTo>
                          <a:pt x="2334" y="200"/>
                          <a:pt x="2412" y="161"/>
                          <a:pt x="2489" y="135"/>
                        </a:cubicBezTo>
                        <a:cubicBezTo>
                          <a:pt x="2566" y="122"/>
                          <a:pt x="2631" y="109"/>
                          <a:pt x="2708" y="109"/>
                        </a:cubicBezTo>
                        <a:cubicBezTo>
                          <a:pt x="2760" y="109"/>
                          <a:pt x="2824" y="122"/>
                          <a:pt x="2876" y="148"/>
                        </a:cubicBezTo>
                        <a:cubicBezTo>
                          <a:pt x="2902" y="174"/>
                          <a:pt x="2928" y="200"/>
                          <a:pt x="2940" y="225"/>
                        </a:cubicBezTo>
                        <a:cubicBezTo>
                          <a:pt x="2953" y="238"/>
                          <a:pt x="2953" y="251"/>
                          <a:pt x="2953" y="264"/>
                        </a:cubicBezTo>
                        <a:cubicBezTo>
                          <a:pt x="2953" y="251"/>
                          <a:pt x="2953" y="238"/>
                          <a:pt x="2953" y="225"/>
                        </a:cubicBezTo>
                        <a:cubicBezTo>
                          <a:pt x="2953" y="187"/>
                          <a:pt x="2928" y="148"/>
                          <a:pt x="2902" y="109"/>
                        </a:cubicBezTo>
                        <a:cubicBezTo>
                          <a:pt x="2850" y="71"/>
                          <a:pt x="2786" y="32"/>
                          <a:pt x="2721" y="19"/>
                        </a:cubicBezTo>
                        <a:cubicBezTo>
                          <a:pt x="2667" y="10"/>
                          <a:pt x="2605" y="1"/>
                          <a:pt x="254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7" name="Google Shape;5907;p65"/>
                  <p:cNvSpPr/>
                  <p:nvPr/>
                </p:nvSpPr>
                <p:spPr>
                  <a:xfrm>
                    <a:off x="3348815" y="648922"/>
                    <a:ext cx="17664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6" h="1064" extrusionOk="0">
                        <a:moveTo>
                          <a:pt x="2559" y="1"/>
                        </a:moveTo>
                        <a:cubicBezTo>
                          <a:pt x="2535" y="1"/>
                          <a:pt x="2511" y="2"/>
                          <a:pt x="2489" y="6"/>
                        </a:cubicBezTo>
                        <a:cubicBezTo>
                          <a:pt x="2386" y="19"/>
                          <a:pt x="2282" y="45"/>
                          <a:pt x="2192" y="84"/>
                        </a:cubicBezTo>
                        <a:cubicBezTo>
                          <a:pt x="2089" y="122"/>
                          <a:pt x="1999" y="174"/>
                          <a:pt x="1908" y="238"/>
                        </a:cubicBezTo>
                        <a:cubicBezTo>
                          <a:pt x="1805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57" y="586"/>
                          <a:pt x="1354" y="638"/>
                        </a:cubicBezTo>
                        <a:cubicBezTo>
                          <a:pt x="1277" y="702"/>
                          <a:pt x="1186" y="754"/>
                          <a:pt x="1083" y="806"/>
                        </a:cubicBezTo>
                        <a:cubicBezTo>
                          <a:pt x="1032" y="818"/>
                          <a:pt x="993" y="831"/>
                          <a:pt x="941" y="844"/>
                        </a:cubicBezTo>
                        <a:cubicBezTo>
                          <a:pt x="890" y="857"/>
                          <a:pt x="838" y="870"/>
                          <a:pt x="800" y="870"/>
                        </a:cubicBezTo>
                        <a:cubicBezTo>
                          <a:pt x="696" y="870"/>
                          <a:pt x="606" y="870"/>
                          <a:pt x="503" y="857"/>
                        </a:cubicBezTo>
                        <a:cubicBezTo>
                          <a:pt x="426" y="844"/>
                          <a:pt x="335" y="818"/>
                          <a:pt x="271" y="780"/>
                        </a:cubicBezTo>
                        <a:cubicBezTo>
                          <a:pt x="206" y="754"/>
                          <a:pt x="142" y="702"/>
                          <a:pt x="103" y="651"/>
                        </a:cubicBezTo>
                        <a:cubicBezTo>
                          <a:pt x="77" y="612"/>
                          <a:pt x="65" y="548"/>
                          <a:pt x="77" y="509"/>
                        </a:cubicBezTo>
                        <a:cubicBezTo>
                          <a:pt x="77" y="470"/>
                          <a:pt x="103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55" y="419"/>
                        </a:cubicBezTo>
                        <a:cubicBezTo>
                          <a:pt x="143" y="416"/>
                          <a:pt x="130" y="414"/>
                          <a:pt x="119" y="414"/>
                        </a:cubicBezTo>
                        <a:cubicBezTo>
                          <a:pt x="81" y="414"/>
                          <a:pt x="49" y="431"/>
                          <a:pt x="39" y="470"/>
                        </a:cubicBezTo>
                        <a:cubicBezTo>
                          <a:pt x="0" y="535"/>
                          <a:pt x="0" y="612"/>
                          <a:pt x="39" y="677"/>
                        </a:cubicBezTo>
                        <a:cubicBezTo>
                          <a:pt x="65" y="754"/>
                          <a:pt x="129" y="818"/>
                          <a:pt x="193" y="883"/>
                        </a:cubicBezTo>
                        <a:cubicBezTo>
                          <a:pt x="284" y="935"/>
                          <a:pt x="374" y="986"/>
                          <a:pt x="477" y="1012"/>
                        </a:cubicBezTo>
                        <a:cubicBezTo>
                          <a:pt x="580" y="1038"/>
                          <a:pt x="696" y="1063"/>
                          <a:pt x="800" y="1063"/>
                        </a:cubicBezTo>
                        <a:cubicBezTo>
                          <a:pt x="864" y="1063"/>
                          <a:pt x="928" y="1051"/>
                          <a:pt x="980" y="1051"/>
                        </a:cubicBezTo>
                        <a:cubicBezTo>
                          <a:pt x="1045" y="1038"/>
                          <a:pt x="1109" y="1012"/>
                          <a:pt x="1161" y="999"/>
                        </a:cubicBezTo>
                        <a:cubicBezTo>
                          <a:pt x="1277" y="947"/>
                          <a:pt x="1393" y="896"/>
                          <a:pt x="1483" y="818"/>
                        </a:cubicBezTo>
                        <a:cubicBezTo>
                          <a:pt x="1586" y="754"/>
                          <a:pt x="1676" y="677"/>
                          <a:pt x="1767" y="612"/>
                        </a:cubicBezTo>
                        <a:cubicBezTo>
                          <a:pt x="1857" y="535"/>
                          <a:pt x="1934" y="457"/>
                          <a:pt x="2025" y="393"/>
                        </a:cubicBezTo>
                        <a:cubicBezTo>
                          <a:pt x="2102" y="341"/>
                          <a:pt x="2179" y="277"/>
                          <a:pt x="2270" y="238"/>
                        </a:cubicBezTo>
                        <a:cubicBezTo>
                          <a:pt x="2334" y="200"/>
                          <a:pt x="2424" y="161"/>
                          <a:pt x="2502" y="135"/>
                        </a:cubicBezTo>
                        <a:cubicBezTo>
                          <a:pt x="2579" y="122"/>
                          <a:pt x="2643" y="109"/>
                          <a:pt x="2721" y="109"/>
                        </a:cubicBezTo>
                        <a:cubicBezTo>
                          <a:pt x="2772" y="109"/>
                          <a:pt x="2837" y="122"/>
                          <a:pt x="2888" y="148"/>
                        </a:cubicBezTo>
                        <a:cubicBezTo>
                          <a:pt x="2914" y="174"/>
                          <a:pt x="2940" y="200"/>
                          <a:pt x="2953" y="225"/>
                        </a:cubicBezTo>
                        <a:cubicBezTo>
                          <a:pt x="2953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66" y="187"/>
                          <a:pt x="2940" y="148"/>
                          <a:pt x="2914" y="109"/>
                        </a:cubicBezTo>
                        <a:cubicBezTo>
                          <a:pt x="2863" y="71"/>
                          <a:pt x="2798" y="32"/>
                          <a:pt x="2734" y="19"/>
                        </a:cubicBezTo>
                        <a:cubicBezTo>
                          <a:pt x="2679" y="10"/>
                          <a:pt x="2618" y="1"/>
                          <a:pt x="255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8" name="Google Shape;5908;p65"/>
                  <p:cNvSpPr/>
                  <p:nvPr/>
                </p:nvSpPr>
                <p:spPr>
                  <a:xfrm>
                    <a:off x="3447081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53" y="1"/>
                        </a:moveTo>
                        <a:cubicBezTo>
                          <a:pt x="2528" y="1"/>
                          <a:pt x="2503" y="2"/>
                          <a:pt x="2476" y="6"/>
                        </a:cubicBezTo>
                        <a:cubicBezTo>
                          <a:pt x="2373" y="19"/>
                          <a:pt x="2283" y="45"/>
                          <a:pt x="2193" y="84"/>
                        </a:cubicBezTo>
                        <a:cubicBezTo>
                          <a:pt x="2089" y="122"/>
                          <a:pt x="1986" y="174"/>
                          <a:pt x="1896" y="238"/>
                        </a:cubicBezTo>
                        <a:cubicBezTo>
                          <a:pt x="1806" y="303"/>
                          <a:pt x="1716" y="367"/>
                          <a:pt x="1625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64" y="702"/>
                          <a:pt x="1174" y="754"/>
                          <a:pt x="1084" y="806"/>
                        </a:cubicBezTo>
                        <a:cubicBezTo>
                          <a:pt x="1032" y="818"/>
                          <a:pt x="981" y="831"/>
                          <a:pt x="929" y="844"/>
                        </a:cubicBezTo>
                        <a:cubicBezTo>
                          <a:pt x="890" y="857"/>
                          <a:pt x="839" y="870"/>
                          <a:pt x="787" y="870"/>
                        </a:cubicBezTo>
                        <a:cubicBezTo>
                          <a:pt x="697" y="870"/>
                          <a:pt x="594" y="870"/>
                          <a:pt x="503" y="857"/>
                        </a:cubicBezTo>
                        <a:cubicBezTo>
                          <a:pt x="413" y="844"/>
                          <a:pt x="336" y="818"/>
                          <a:pt x="258" y="780"/>
                        </a:cubicBezTo>
                        <a:cubicBezTo>
                          <a:pt x="194" y="754"/>
                          <a:pt x="142" y="702"/>
                          <a:pt x="104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78" y="470"/>
                          <a:pt x="104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0" y="416"/>
                          <a:pt x="119" y="414"/>
                          <a:pt x="108" y="414"/>
                        </a:cubicBezTo>
                        <a:cubicBezTo>
                          <a:pt x="73" y="414"/>
                          <a:pt x="46" y="431"/>
                          <a:pt x="26" y="470"/>
                        </a:cubicBezTo>
                        <a:cubicBezTo>
                          <a:pt x="1" y="535"/>
                          <a:pt x="1" y="612"/>
                          <a:pt x="26" y="677"/>
                        </a:cubicBezTo>
                        <a:cubicBezTo>
                          <a:pt x="65" y="754"/>
                          <a:pt x="117" y="818"/>
                          <a:pt x="194" y="883"/>
                        </a:cubicBezTo>
                        <a:cubicBezTo>
                          <a:pt x="271" y="935"/>
                          <a:pt x="362" y="986"/>
                          <a:pt x="465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2" y="1063"/>
                          <a:pt x="916" y="1051"/>
                          <a:pt x="981" y="1051"/>
                        </a:cubicBezTo>
                        <a:cubicBezTo>
                          <a:pt x="1045" y="1038"/>
                          <a:pt x="1097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87" y="754"/>
                          <a:pt x="1677" y="677"/>
                          <a:pt x="1767" y="612"/>
                        </a:cubicBezTo>
                        <a:cubicBezTo>
                          <a:pt x="1857" y="535"/>
                          <a:pt x="1935" y="457"/>
                          <a:pt x="2012" y="393"/>
                        </a:cubicBezTo>
                        <a:cubicBezTo>
                          <a:pt x="2089" y="341"/>
                          <a:pt x="2167" y="277"/>
                          <a:pt x="2257" y="238"/>
                        </a:cubicBezTo>
                        <a:cubicBezTo>
                          <a:pt x="2334" y="200"/>
                          <a:pt x="2412" y="161"/>
                          <a:pt x="2502" y="135"/>
                        </a:cubicBezTo>
                        <a:cubicBezTo>
                          <a:pt x="2567" y="122"/>
                          <a:pt x="2644" y="109"/>
                          <a:pt x="2708" y="109"/>
                        </a:cubicBezTo>
                        <a:cubicBezTo>
                          <a:pt x="2773" y="109"/>
                          <a:pt x="2824" y="122"/>
                          <a:pt x="2876" y="148"/>
                        </a:cubicBezTo>
                        <a:cubicBezTo>
                          <a:pt x="2902" y="174"/>
                          <a:pt x="2928" y="200"/>
                          <a:pt x="2953" y="225"/>
                        </a:cubicBezTo>
                        <a:cubicBezTo>
                          <a:pt x="2953" y="238"/>
                          <a:pt x="2953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53" y="187"/>
                          <a:pt x="2941" y="148"/>
                          <a:pt x="2902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70" y="10"/>
                          <a:pt x="2613" y="1"/>
                          <a:pt x="255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9" name="Google Shape;5909;p65"/>
                  <p:cNvSpPr/>
                  <p:nvPr/>
                </p:nvSpPr>
                <p:spPr>
                  <a:xfrm>
                    <a:off x="3545406" y="648922"/>
                    <a:ext cx="17664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6" h="1064" extrusionOk="0">
                        <a:moveTo>
                          <a:pt x="2555" y="1"/>
                        </a:moveTo>
                        <a:cubicBezTo>
                          <a:pt x="2529" y="1"/>
                          <a:pt x="2502" y="2"/>
                          <a:pt x="2476" y="6"/>
                        </a:cubicBezTo>
                        <a:cubicBezTo>
                          <a:pt x="2386" y="19"/>
                          <a:pt x="2282" y="45"/>
                          <a:pt x="2192" y="84"/>
                        </a:cubicBezTo>
                        <a:cubicBezTo>
                          <a:pt x="2089" y="122"/>
                          <a:pt x="1986" y="174"/>
                          <a:pt x="1896" y="238"/>
                        </a:cubicBezTo>
                        <a:cubicBezTo>
                          <a:pt x="1805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44" y="586"/>
                          <a:pt x="1354" y="638"/>
                        </a:cubicBezTo>
                        <a:cubicBezTo>
                          <a:pt x="1277" y="702"/>
                          <a:pt x="1173" y="754"/>
                          <a:pt x="1083" y="806"/>
                        </a:cubicBezTo>
                        <a:cubicBezTo>
                          <a:pt x="1032" y="818"/>
                          <a:pt x="980" y="831"/>
                          <a:pt x="941" y="844"/>
                        </a:cubicBezTo>
                        <a:cubicBezTo>
                          <a:pt x="890" y="857"/>
                          <a:pt x="838" y="870"/>
                          <a:pt x="787" y="870"/>
                        </a:cubicBezTo>
                        <a:cubicBezTo>
                          <a:pt x="696" y="870"/>
                          <a:pt x="593" y="870"/>
                          <a:pt x="503" y="857"/>
                        </a:cubicBezTo>
                        <a:cubicBezTo>
                          <a:pt x="426" y="844"/>
                          <a:pt x="335" y="818"/>
                          <a:pt x="271" y="780"/>
                        </a:cubicBezTo>
                        <a:cubicBezTo>
                          <a:pt x="206" y="754"/>
                          <a:pt x="142" y="702"/>
                          <a:pt x="103" y="651"/>
                        </a:cubicBezTo>
                        <a:cubicBezTo>
                          <a:pt x="77" y="612"/>
                          <a:pt x="65" y="548"/>
                          <a:pt x="77" y="509"/>
                        </a:cubicBezTo>
                        <a:cubicBezTo>
                          <a:pt x="77" y="470"/>
                          <a:pt x="103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3" y="416"/>
                          <a:pt x="123" y="414"/>
                          <a:pt x="113" y="414"/>
                        </a:cubicBezTo>
                        <a:cubicBezTo>
                          <a:pt x="81" y="414"/>
                          <a:pt x="49" y="431"/>
                          <a:pt x="39" y="470"/>
                        </a:cubicBezTo>
                        <a:cubicBezTo>
                          <a:pt x="0" y="535"/>
                          <a:pt x="0" y="612"/>
                          <a:pt x="39" y="677"/>
                        </a:cubicBezTo>
                        <a:cubicBezTo>
                          <a:pt x="65" y="754"/>
                          <a:pt x="116" y="818"/>
                          <a:pt x="193" y="883"/>
                        </a:cubicBezTo>
                        <a:cubicBezTo>
                          <a:pt x="271" y="935"/>
                          <a:pt x="374" y="986"/>
                          <a:pt x="464" y="1012"/>
                        </a:cubicBezTo>
                        <a:cubicBezTo>
                          <a:pt x="580" y="1038"/>
                          <a:pt x="683" y="1063"/>
                          <a:pt x="800" y="1063"/>
                        </a:cubicBezTo>
                        <a:cubicBezTo>
                          <a:pt x="864" y="1063"/>
                          <a:pt x="928" y="1051"/>
                          <a:pt x="980" y="1051"/>
                        </a:cubicBezTo>
                        <a:cubicBezTo>
                          <a:pt x="1045" y="1038"/>
                          <a:pt x="1109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86" y="754"/>
                          <a:pt x="1676" y="677"/>
                          <a:pt x="1767" y="612"/>
                        </a:cubicBezTo>
                        <a:cubicBezTo>
                          <a:pt x="1857" y="535"/>
                          <a:pt x="1934" y="457"/>
                          <a:pt x="2012" y="393"/>
                        </a:cubicBezTo>
                        <a:cubicBezTo>
                          <a:pt x="2089" y="341"/>
                          <a:pt x="2179" y="277"/>
                          <a:pt x="2257" y="238"/>
                        </a:cubicBezTo>
                        <a:cubicBezTo>
                          <a:pt x="2334" y="200"/>
                          <a:pt x="2424" y="161"/>
                          <a:pt x="2502" y="135"/>
                        </a:cubicBezTo>
                        <a:cubicBezTo>
                          <a:pt x="2566" y="122"/>
                          <a:pt x="2643" y="109"/>
                          <a:pt x="2721" y="109"/>
                        </a:cubicBezTo>
                        <a:cubicBezTo>
                          <a:pt x="2772" y="109"/>
                          <a:pt x="2824" y="122"/>
                          <a:pt x="2876" y="148"/>
                        </a:cubicBezTo>
                        <a:cubicBezTo>
                          <a:pt x="2914" y="174"/>
                          <a:pt x="2940" y="200"/>
                          <a:pt x="2953" y="225"/>
                        </a:cubicBezTo>
                        <a:cubicBezTo>
                          <a:pt x="2953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53" y="187"/>
                          <a:pt x="2940" y="148"/>
                          <a:pt x="2914" y="109"/>
                        </a:cubicBezTo>
                        <a:cubicBezTo>
                          <a:pt x="2863" y="71"/>
                          <a:pt x="2798" y="32"/>
                          <a:pt x="2734" y="19"/>
                        </a:cubicBezTo>
                        <a:cubicBezTo>
                          <a:pt x="2679" y="10"/>
                          <a:pt x="2618" y="1"/>
                          <a:pt x="255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10" name="Google Shape;5910;p65"/>
                  <p:cNvSpPr/>
                  <p:nvPr/>
                </p:nvSpPr>
                <p:spPr>
                  <a:xfrm>
                    <a:off x="3642897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60" y="1"/>
                        </a:moveTo>
                        <a:cubicBezTo>
                          <a:pt x="2536" y="1"/>
                          <a:pt x="2512" y="2"/>
                          <a:pt x="2489" y="6"/>
                        </a:cubicBezTo>
                        <a:cubicBezTo>
                          <a:pt x="2386" y="19"/>
                          <a:pt x="2283" y="45"/>
                          <a:pt x="2193" y="84"/>
                        </a:cubicBezTo>
                        <a:cubicBezTo>
                          <a:pt x="2090" y="122"/>
                          <a:pt x="1999" y="174"/>
                          <a:pt x="1909" y="238"/>
                        </a:cubicBezTo>
                        <a:cubicBezTo>
                          <a:pt x="1819" y="303"/>
                          <a:pt x="1716" y="367"/>
                          <a:pt x="1625" y="445"/>
                        </a:cubicBezTo>
                        <a:cubicBezTo>
                          <a:pt x="1548" y="509"/>
                          <a:pt x="1458" y="586"/>
                          <a:pt x="1368" y="638"/>
                        </a:cubicBezTo>
                        <a:cubicBezTo>
                          <a:pt x="1277" y="702"/>
                          <a:pt x="1187" y="754"/>
                          <a:pt x="1084" y="806"/>
                        </a:cubicBezTo>
                        <a:cubicBezTo>
                          <a:pt x="1032" y="818"/>
                          <a:pt x="994" y="831"/>
                          <a:pt x="942" y="844"/>
                        </a:cubicBezTo>
                        <a:cubicBezTo>
                          <a:pt x="890" y="857"/>
                          <a:pt x="839" y="870"/>
                          <a:pt x="800" y="870"/>
                        </a:cubicBezTo>
                        <a:cubicBezTo>
                          <a:pt x="697" y="870"/>
                          <a:pt x="607" y="870"/>
                          <a:pt x="504" y="857"/>
                        </a:cubicBezTo>
                        <a:cubicBezTo>
                          <a:pt x="426" y="844"/>
                          <a:pt x="349" y="818"/>
                          <a:pt x="271" y="780"/>
                        </a:cubicBezTo>
                        <a:cubicBezTo>
                          <a:pt x="207" y="754"/>
                          <a:pt x="155" y="702"/>
                          <a:pt x="104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04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68" y="419"/>
                          <a:pt x="155" y="419"/>
                        </a:cubicBezTo>
                        <a:cubicBezTo>
                          <a:pt x="143" y="416"/>
                          <a:pt x="131" y="414"/>
                          <a:pt x="119" y="414"/>
                        </a:cubicBezTo>
                        <a:cubicBezTo>
                          <a:pt x="82" y="414"/>
                          <a:pt x="49" y="431"/>
                          <a:pt x="39" y="470"/>
                        </a:cubicBezTo>
                        <a:cubicBezTo>
                          <a:pt x="1" y="535"/>
                          <a:pt x="1" y="612"/>
                          <a:pt x="39" y="677"/>
                        </a:cubicBezTo>
                        <a:cubicBezTo>
                          <a:pt x="65" y="754"/>
                          <a:pt x="130" y="818"/>
                          <a:pt x="194" y="883"/>
                        </a:cubicBezTo>
                        <a:cubicBezTo>
                          <a:pt x="284" y="935"/>
                          <a:pt x="375" y="986"/>
                          <a:pt x="478" y="1012"/>
                        </a:cubicBezTo>
                        <a:cubicBezTo>
                          <a:pt x="581" y="1038"/>
                          <a:pt x="697" y="1063"/>
                          <a:pt x="813" y="1063"/>
                        </a:cubicBezTo>
                        <a:cubicBezTo>
                          <a:pt x="865" y="1063"/>
                          <a:pt x="929" y="1051"/>
                          <a:pt x="994" y="1051"/>
                        </a:cubicBezTo>
                        <a:cubicBezTo>
                          <a:pt x="1045" y="1038"/>
                          <a:pt x="1110" y="1012"/>
                          <a:pt x="1174" y="999"/>
                        </a:cubicBezTo>
                        <a:cubicBezTo>
                          <a:pt x="1277" y="947"/>
                          <a:pt x="1393" y="896"/>
                          <a:pt x="1496" y="818"/>
                        </a:cubicBezTo>
                        <a:cubicBezTo>
                          <a:pt x="1587" y="754"/>
                          <a:pt x="1677" y="677"/>
                          <a:pt x="1767" y="612"/>
                        </a:cubicBezTo>
                        <a:cubicBezTo>
                          <a:pt x="1858" y="535"/>
                          <a:pt x="1935" y="457"/>
                          <a:pt x="2025" y="393"/>
                        </a:cubicBezTo>
                        <a:cubicBezTo>
                          <a:pt x="2102" y="341"/>
                          <a:pt x="2180" y="277"/>
                          <a:pt x="2270" y="238"/>
                        </a:cubicBezTo>
                        <a:cubicBezTo>
                          <a:pt x="2347" y="200"/>
                          <a:pt x="2425" y="161"/>
                          <a:pt x="2502" y="135"/>
                        </a:cubicBezTo>
                        <a:cubicBezTo>
                          <a:pt x="2580" y="122"/>
                          <a:pt x="2644" y="109"/>
                          <a:pt x="2721" y="109"/>
                        </a:cubicBezTo>
                        <a:cubicBezTo>
                          <a:pt x="2773" y="109"/>
                          <a:pt x="2837" y="122"/>
                          <a:pt x="2889" y="148"/>
                        </a:cubicBezTo>
                        <a:cubicBezTo>
                          <a:pt x="2915" y="174"/>
                          <a:pt x="2941" y="200"/>
                          <a:pt x="2954" y="225"/>
                        </a:cubicBezTo>
                        <a:cubicBezTo>
                          <a:pt x="2966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66" y="187"/>
                          <a:pt x="2941" y="148"/>
                          <a:pt x="2915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80" y="10"/>
                          <a:pt x="2618" y="1"/>
                          <a:pt x="256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11" name="Google Shape;5911;p65"/>
                  <p:cNvSpPr/>
                  <p:nvPr/>
                </p:nvSpPr>
                <p:spPr>
                  <a:xfrm>
                    <a:off x="3741222" y="648922"/>
                    <a:ext cx="17664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6" h="1064" extrusionOk="0">
                        <a:moveTo>
                          <a:pt x="2553" y="1"/>
                        </a:moveTo>
                        <a:cubicBezTo>
                          <a:pt x="2528" y="1"/>
                          <a:pt x="2502" y="2"/>
                          <a:pt x="2476" y="6"/>
                        </a:cubicBezTo>
                        <a:cubicBezTo>
                          <a:pt x="2386" y="19"/>
                          <a:pt x="2283" y="45"/>
                          <a:pt x="2192" y="84"/>
                        </a:cubicBezTo>
                        <a:cubicBezTo>
                          <a:pt x="2089" y="122"/>
                          <a:pt x="1986" y="174"/>
                          <a:pt x="1896" y="238"/>
                        </a:cubicBezTo>
                        <a:cubicBezTo>
                          <a:pt x="1805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44" y="586"/>
                          <a:pt x="1354" y="638"/>
                        </a:cubicBezTo>
                        <a:cubicBezTo>
                          <a:pt x="1264" y="702"/>
                          <a:pt x="1174" y="754"/>
                          <a:pt x="1083" y="806"/>
                        </a:cubicBezTo>
                        <a:cubicBezTo>
                          <a:pt x="1032" y="818"/>
                          <a:pt x="980" y="831"/>
                          <a:pt x="941" y="844"/>
                        </a:cubicBezTo>
                        <a:cubicBezTo>
                          <a:pt x="890" y="857"/>
                          <a:pt x="838" y="870"/>
                          <a:pt x="787" y="870"/>
                        </a:cubicBezTo>
                        <a:cubicBezTo>
                          <a:pt x="696" y="870"/>
                          <a:pt x="593" y="870"/>
                          <a:pt x="503" y="857"/>
                        </a:cubicBezTo>
                        <a:cubicBezTo>
                          <a:pt x="426" y="844"/>
                          <a:pt x="335" y="818"/>
                          <a:pt x="258" y="780"/>
                        </a:cubicBezTo>
                        <a:cubicBezTo>
                          <a:pt x="194" y="754"/>
                          <a:pt x="142" y="702"/>
                          <a:pt x="103" y="651"/>
                        </a:cubicBezTo>
                        <a:cubicBezTo>
                          <a:pt x="65" y="612"/>
                          <a:pt x="65" y="548"/>
                          <a:pt x="65" y="509"/>
                        </a:cubicBezTo>
                        <a:cubicBezTo>
                          <a:pt x="78" y="470"/>
                          <a:pt x="103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3" y="416"/>
                          <a:pt x="123" y="414"/>
                          <a:pt x="113" y="414"/>
                        </a:cubicBezTo>
                        <a:cubicBezTo>
                          <a:pt x="80" y="414"/>
                          <a:pt x="46" y="431"/>
                          <a:pt x="26" y="470"/>
                        </a:cubicBezTo>
                        <a:cubicBezTo>
                          <a:pt x="0" y="535"/>
                          <a:pt x="0" y="612"/>
                          <a:pt x="26" y="677"/>
                        </a:cubicBezTo>
                        <a:cubicBezTo>
                          <a:pt x="65" y="754"/>
                          <a:pt x="116" y="818"/>
                          <a:pt x="194" y="883"/>
                        </a:cubicBezTo>
                        <a:cubicBezTo>
                          <a:pt x="271" y="935"/>
                          <a:pt x="361" y="986"/>
                          <a:pt x="464" y="1012"/>
                        </a:cubicBezTo>
                        <a:cubicBezTo>
                          <a:pt x="580" y="1038"/>
                          <a:pt x="684" y="1063"/>
                          <a:pt x="800" y="1063"/>
                        </a:cubicBezTo>
                        <a:cubicBezTo>
                          <a:pt x="864" y="1063"/>
                          <a:pt x="916" y="1051"/>
                          <a:pt x="980" y="1051"/>
                        </a:cubicBezTo>
                        <a:cubicBezTo>
                          <a:pt x="1045" y="1038"/>
                          <a:pt x="1096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86" y="754"/>
                          <a:pt x="1676" y="677"/>
                          <a:pt x="1767" y="612"/>
                        </a:cubicBezTo>
                        <a:cubicBezTo>
                          <a:pt x="1857" y="535"/>
                          <a:pt x="1934" y="457"/>
                          <a:pt x="2012" y="393"/>
                        </a:cubicBezTo>
                        <a:cubicBezTo>
                          <a:pt x="2089" y="341"/>
                          <a:pt x="2179" y="277"/>
                          <a:pt x="2257" y="238"/>
                        </a:cubicBezTo>
                        <a:cubicBezTo>
                          <a:pt x="2334" y="200"/>
                          <a:pt x="2411" y="161"/>
                          <a:pt x="2502" y="135"/>
                        </a:cubicBezTo>
                        <a:cubicBezTo>
                          <a:pt x="2566" y="122"/>
                          <a:pt x="2644" y="109"/>
                          <a:pt x="2721" y="109"/>
                        </a:cubicBezTo>
                        <a:cubicBezTo>
                          <a:pt x="2773" y="109"/>
                          <a:pt x="2824" y="122"/>
                          <a:pt x="2876" y="148"/>
                        </a:cubicBezTo>
                        <a:cubicBezTo>
                          <a:pt x="2901" y="174"/>
                          <a:pt x="2927" y="200"/>
                          <a:pt x="2953" y="225"/>
                        </a:cubicBezTo>
                        <a:cubicBezTo>
                          <a:pt x="2953" y="238"/>
                          <a:pt x="2953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53" y="187"/>
                          <a:pt x="2940" y="148"/>
                          <a:pt x="2914" y="109"/>
                        </a:cubicBezTo>
                        <a:cubicBezTo>
                          <a:pt x="2863" y="71"/>
                          <a:pt x="2798" y="32"/>
                          <a:pt x="2734" y="19"/>
                        </a:cubicBezTo>
                        <a:cubicBezTo>
                          <a:pt x="2670" y="10"/>
                          <a:pt x="2613" y="1"/>
                          <a:pt x="255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12" name="Google Shape;5912;p65"/>
                  <p:cNvSpPr/>
                  <p:nvPr/>
                </p:nvSpPr>
                <p:spPr>
                  <a:xfrm>
                    <a:off x="3839488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954" y="225"/>
                        </a:moveTo>
                        <a:cubicBezTo>
                          <a:pt x="2954" y="238"/>
                          <a:pt x="2954" y="251"/>
                          <a:pt x="2954" y="264"/>
                        </a:cubicBezTo>
                        <a:cubicBezTo>
                          <a:pt x="2966" y="251"/>
                          <a:pt x="2966" y="238"/>
                          <a:pt x="2954" y="225"/>
                        </a:cubicBezTo>
                        <a:close/>
                        <a:moveTo>
                          <a:pt x="2553" y="1"/>
                        </a:moveTo>
                        <a:cubicBezTo>
                          <a:pt x="2528" y="1"/>
                          <a:pt x="2503" y="2"/>
                          <a:pt x="2476" y="6"/>
                        </a:cubicBezTo>
                        <a:cubicBezTo>
                          <a:pt x="2373" y="19"/>
                          <a:pt x="2283" y="45"/>
                          <a:pt x="2180" y="84"/>
                        </a:cubicBezTo>
                        <a:cubicBezTo>
                          <a:pt x="2077" y="122"/>
                          <a:pt x="1986" y="174"/>
                          <a:pt x="1896" y="238"/>
                        </a:cubicBezTo>
                        <a:cubicBezTo>
                          <a:pt x="1806" y="303"/>
                          <a:pt x="1716" y="367"/>
                          <a:pt x="1625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64" y="702"/>
                          <a:pt x="1174" y="754"/>
                          <a:pt x="1071" y="806"/>
                        </a:cubicBezTo>
                        <a:cubicBezTo>
                          <a:pt x="1032" y="818"/>
                          <a:pt x="981" y="831"/>
                          <a:pt x="929" y="844"/>
                        </a:cubicBezTo>
                        <a:cubicBezTo>
                          <a:pt x="890" y="857"/>
                          <a:pt x="839" y="870"/>
                          <a:pt x="787" y="870"/>
                        </a:cubicBezTo>
                        <a:cubicBezTo>
                          <a:pt x="697" y="870"/>
                          <a:pt x="594" y="870"/>
                          <a:pt x="504" y="857"/>
                        </a:cubicBezTo>
                        <a:cubicBezTo>
                          <a:pt x="413" y="844"/>
                          <a:pt x="336" y="818"/>
                          <a:pt x="259" y="780"/>
                        </a:cubicBezTo>
                        <a:cubicBezTo>
                          <a:pt x="194" y="754"/>
                          <a:pt x="143" y="702"/>
                          <a:pt x="104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78" y="470"/>
                          <a:pt x="104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3" y="419"/>
                        </a:cubicBezTo>
                        <a:cubicBezTo>
                          <a:pt x="130" y="416"/>
                          <a:pt x="119" y="414"/>
                          <a:pt x="108" y="414"/>
                        </a:cubicBezTo>
                        <a:cubicBezTo>
                          <a:pt x="73" y="414"/>
                          <a:pt x="46" y="431"/>
                          <a:pt x="26" y="470"/>
                        </a:cubicBezTo>
                        <a:cubicBezTo>
                          <a:pt x="1" y="535"/>
                          <a:pt x="1" y="612"/>
                          <a:pt x="26" y="677"/>
                        </a:cubicBezTo>
                        <a:cubicBezTo>
                          <a:pt x="65" y="754"/>
                          <a:pt x="117" y="818"/>
                          <a:pt x="194" y="883"/>
                        </a:cubicBezTo>
                        <a:cubicBezTo>
                          <a:pt x="271" y="935"/>
                          <a:pt x="362" y="986"/>
                          <a:pt x="465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2" y="1063"/>
                          <a:pt x="916" y="1051"/>
                          <a:pt x="981" y="1051"/>
                        </a:cubicBezTo>
                        <a:cubicBezTo>
                          <a:pt x="1045" y="1038"/>
                          <a:pt x="1097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4" y="818"/>
                        </a:cubicBezTo>
                        <a:cubicBezTo>
                          <a:pt x="1587" y="754"/>
                          <a:pt x="1664" y="677"/>
                          <a:pt x="1754" y="612"/>
                        </a:cubicBezTo>
                        <a:cubicBezTo>
                          <a:pt x="1858" y="535"/>
                          <a:pt x="1935" y="457"/>
                          <a:pt x="2012" y="393"/>
                        </a:cubicBezTo>
                        <a:cubicBezTo>
                          <a:pt x="2090" y="341"/>
                          <a:pt x="2167" y="277"/>
                          <a:pt x="2257" y="238"/>
                        </a:cubicBezTo>
                        <a:cubicBezTo>
                          <a:pt x="2335" y="200"/>
                          <a:pt x="2412" y="161"/>
                          <a:pt x="2502" y="135"/>
                        </a:cubicBezTo>
                        <a:cubicBezTo>
                          <a:pt x="2567" y="122"/>
                          <a:pt x="2644" y="109"/>
                          <a:pt x="2709" y="109"/>
                        </a:cubicBezTo>
                        <a:cubicBezTo>
                          <a:pt x="2773" y="109"/>
                          <a:pt x="2825" y="122"/>
                          <a:pt x="2876" y="148"/>
                        </a:cubicBezTo>
                        <a:cubicBezTo>
                          <a:pt x="2902" y="174"/>
                          <a:pt x="2928" y="200"/>
                          <a:pt x="2954" y="225"/>
                        </a:cubicBezTo>
                        <a:cubicBezTo>
                          <a:pt x="2954" y="187"/>
                          <a:pt x="2928" y="148"/>
                          <a:pt x="2902" y="109"/>
                        </a:cubicBezTo>
                        <a:cubicBezTo>
                          <a:pt x="2850" y="71"/>
                          <a:pt x="2799" y="32"/>
                          <a:pt x="2734" y="19"/>
                        </a:cubicBezTo>
                        <a:cubicBezTo>
                          <a:pt x="2671" y="10"/>
                          <a:pt x="2613" y="1"/>
                          <a:pt x="255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13" name="Google Shape;5913;p65"/>
                  <p:cNvSpPr/>
                  <p:nvPr/>
                </p:nvSpPr>
                <p:spPr>
                  <a:xfrm>
                    <a:off x="3937813" y="648922"/>
                    <a:ext cx="175925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4" h="1064" extrusionOk="0">
                        <a:moveTo>
                          <a:pt x="2547" y="1"/>
                        </a:moveTo>
                        <a:cubicBezTo>
                          <a:pt x="2522" y="1"/>
                          <a:pt x="2499" y="2"/>
                          <a:pt x="2476" y="6"/>
                        </a:cubicBezTo>
                        <a:cubicBezTo>
                          <a:pt x="2373" y="19"/>
                          <a:pt x="2270" y="45"/>
                          <a:pt x="2179" y="84"/>
                        </a:cubicBezTo>
                        <a:cubicBezTo>
                          <a:pt x="2076" y="122"/>
                          <a:pt x="1986" y="174"/>
                          <a:pt x="1896" y="238"/>
                        </a:cubicBezTo>
                        <a:cubicBezTo>
                          <a:pt x="1805" y="303"/>
                          <a:pt x="1702" y="367"/>
                          <a:pt x="1625" y="445"/>
                        </a:cubicBezTo>
                        <a:cubicBezTo>
                          <a:pt x="1535" y="509"/>
                          <a:pt x="1444" y="586"/>
                          <a:pt x="1354" y="638"/>
                        </a:cubicBezTo>
                        <a:cubicBezTo>
                          <a:pt x="1264" y="702"/>
                          <a:pt x="1174" y="754"/>
                          <a:pt x="1070" y="806"/>
                        </a:cubicBezTo>
                        <a:cubicBezTo>
                          <a:pt x="1032" y="818"/>
                          <a:pt x="980" y="831"/>
                          <a:pt x="929" y="844"/>
                        </a:cubicBezTo>
                        <a:cubicBezTo>
                          <a:pt x="877" y="857"/>
                          <a:pt x="838" y="870"/>
                          <a:pt x="787" y="870"/>
                        </a:cubicBezTo>
                        <a:cubicBezTo>
                          <a:pt x="684" y="870"/>
                          <a:pt x="593" y="870"/>
                          <a:pt x="490" y="857"/>
                        </a:cubicBezTo>
                        <a:cubicBezTo>
                          <a:pt x="413" y="844"/>
                          <a:pt x="335" y="818"/>
                          <a:pt x="258" y="780"/>
                        </a:cubicBezTo>
                        <a:cubicBezTo>
                          <a:pt x="194" y="754"/>
                          <a:pt x="142" y="702"/>
                          <a:pt x="90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65" y="470"/>
                          <a:pt x="103" y="445"/>
                          <a:pt x="129" y="445"/>
                        </a:cubicBezTo>
                        <a:lnTo>
                          <a:pt x="168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0" y="416"/>
                          <a:pt x="118" y="414"/>
                          <a:pt x="108" y="414"/>
                        </a:cubicBezTo>
                        <a:cubicBezTo>
                          <a:pt x="73" y="414"/>
                          <a:pt x="46" y="431"/>
                          <a:pt x="26" y="470"/>
                        </a:cubicBezTo>
                        <a:cubicBezTo>
                          <a:pt x="0" y="535"/>
                          <a:pt x="0" y="612"/>
                          <a:pt x="26" y="677"/>
                        </a:cubicBezTo>
                        <a:cubicBezTo>
                          <a:pt x="65" y="754"/>
                          <a:pt x="116" y="818"/>
                          <a:pt x="194" y="883"/>
                        </a:cubicBezTo>
                        <a:cubicBezTo>
                          <a:pt x="271" y="935"/>
                          <a:pt x="361" y="986"/>
                          <a:pt x="464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1" y="1063"/>
                          <a:pt x="916" y="1051"/>
                          <a:pt x="980" y="1051"/>
                        </a:cubicBezTo>
                        <a:cubicBezTo>
                          <a:pt x="1032" y="1038"/>
                          <a:pt x="1096" y="1012"/>
                          <a:pt x="1161" y="999"/>
                        </a:cubicBezTo>
                        <a:cubicBezTo>
                          <a:pt x="1264" y="947"/>
                          <a:pt x="1380" y="896"/>
                          <a:pt x="1483" y="818"/>
                        </a:cubicBezTo>
                        <a:cubicBezTo>
                          <a:pt x="1573" y="754"/>
                          <a:pt x="1664" y="677"/>
                          <a:pt x="1754" y="612"/>
                        </a:cubicBezTo>
                        <a:cubicBezTo>
                          <a:pt x="1844" y="535"/>
                          <a:pt x="1921" y="457"/>
                          <a:pt x="2012" y="393"/>
                        </a:cubicBezTo>
                        <a:cubicBezTo>
                          <a:pt x="2089" y="341"/>
                          <a:pt x="2166" y="277"/>
                          <a:pt x="2257" y="238"/>
                        </a:cubicBezTo>
                        <a:cubicBezTo>
                          <a:pt x="2334" y="200"/>
                          <a:pt x="2411" y="161"/>
                          <a:pt x="2489" y="135"/>
                        </a:cubicBezTo>
                        <a:cubicBezTo>
                          <a:pt x="2566" y="122"/>
                          <a:pt x="2644" y="109"/>
                          <a:pt x="2708" y="109"/>
                        </a:cubicBezTo>
                        <a:cubicBezTo>
                          <a:pt x="2773" y="109"/>
                          <a:pt x="2824" y="122"/>
                          <a:pt x="2876" y="148"/>
                        </a:cubicBezTo>
                        <a:cubicBezTo>
                          <a:pt x="2901" y="174"/>
                          <a:pt x="2927" y="200"/>
                          <a:pt x="2940" y="225"/>
                        </a:cubicBezTo>
                        <a:cubicBezTo>
                          <a:pt x="2953" y="238"/>
                          <a:pt x="2953" y="251"/>
                          <a:pt x="2953" y="264"/>
                        </a:cubicBezTo>
                        <a:cubicBezTo>
                          <a:pt x="2953" y="251"/>
                          <a:pt x="2953" y="238"/>
                          <a:pt x="2953" y="225"/>
                        </a:cubicBezTo>
                        <a:cubicBezTo>
                          <a:pt x="2953" y="187"/>
                          <a:pt x="2927" y="148"/>
                          <a:pt x="2901" y="109"/>
                        </a:cubicBezTo>
                        <a:cubicBezTo>
                          <a:pt x="2850" y="71"/>
                          <a:pt x="2798" y="32"/>
                          <a:pt x="2734" y="19"/>
                        </a:cubicBezTo>
                        <a:cubicBezTo>
                          <a:pt x="2670" y="10"/>
                          <a:pt x="2606" y="1"/>
                          <a:pt x="254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14" name="Google Shape;5914;p65"/>
                  <p:cNvSpPr/>
                  <p:nvPr/>
                </p:nvSpPr>
                <p:spPr>
                  <a:xfrm>
                    <a:off x="4035304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56" y="1"/>
                        </a:moveTo>
                        <a:cubicBezTo>
                          <a:pt x="2529" y="1"/>
                          <a:pt x="2503" y="2"/>
                          <a:pt x="2477" y="6"/>
                        </a:cubicBezTo>
                        <a:cubicBezTo>
                          <a:pt x="2386" y="19"/>
                          <a:pt x="2283" y="45"/>
                          <a:pt x="2193" y="84"/>
                        </a:cubicBezTo>
                        <a:cubicBezTo>
                          <a:pt x="2090" y="122"/>
                          <a:pt x="1987" y="174"/>
                          <a:pt x="1896" y="238"/>
                        </a:cubicBezTo>
                        <a:cubicBezTo>
                          <a:pt x="1806" y="303"/>
                          <a:pt x="1716" y="367"/>
                          <a:pt x="1626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77" y="702"/>
                          <a:pt x="1174" y="754"/>
                          <a:pt x="1084" y="806"/>
                        </a:cubicBezTo>
                        <a:cubicBezTo>
                          <a:pt x="1032" y="818"/>
                          <a:pt x="981" y="831"/>
                          <a:pt x="942" y="844"/>
                        </a:cubicBezTo>
                        <a:cubicBezTo>
                          <a:pt x="891" y="857"/>
                          <a:pt x="839" y="870"/>
                          <a:pt x="787" y="870"/>
                        </a:cubicBezTo>
                        <a:cubicBezTo>
                          <a:pt x="697" y="870"/>
                          <a:pt x="594" y="870"/>
                          <a:pt x="504" y="857"/>
                        </a:cubicBezTo>
                        <a:cubicBezTo>
                          <a:pt x="426" y="844"/>
                          <a:pt x="336" y="818"/>
                          <a:pt x="272" y="780"/>
                        </a:cubicBezTo>
                        <a:cubicBezTo>
                          <a:pt x="207" y="754"/>
                          <a:pt x="143" y="702"/>
                          <a:pt x="104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04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6" y="419"/>
                          <a:pt x="143" y="419"/>
                        </a:cubicBezTo>
                        <a:cubicBezTo>
                          <a:pt x="134" y="416"/>
                          <a:pt x="124" y="414"/>
                          <a:pt x="114" y="414"/>
                        </a:cubicBezTo>
                        <a:cubicBezTo>
                          <a:pt x="82" y="414"/>
                          <a:pt x="49" y="431"/>
                          <a:pt x="39" y="470"/>
                        </a:cubicBezTo>
                        <a:cubicBezTo>
                          <a:pt x="1" y="535"/>
                          <a:pt x="1" y="612"/>
                          <a:pt x="39" y="677"/>
                        </a:cubicBezTo>
                        <a:cubicBezTo>
                          <a:pt x="65" y="754"/>
                          <a:pt x="130" y="818"/>
                          <a:pt x="194" y="883"/>
                        </a:cubicBezTo>
                        <a:cubicBezTo>
                          <a:pt x="272" y="935"/>
                          <a:pt x="375" y="986"/>
                          <a:pt x="465" y="1012"/>
                        </a:cubicBezTo>
                        <a:cubicBezTo>
                          <a:pt x="581" y="1038"/>
                          <a:pt x="684" y="1063"/>
                          <a:pt x="800" y="1063"/>
                        </a:cubicBezTo>
                        <a:cubicBezTo>
                          <a:pt x="865" y="1063"/>
                          <a:pt x="929" y="1051"/>
                          <a:pt x="981" y="1051"/>
                        </a:cubicBezTo>
                        <a:cubicBezTo>
                          <a:pt x="1045" y="1038"/>
                          <a:pt x="1110" y="1012"/>
                          <a:pt x="1161" y="999"/>
                        </a:cubicBezTo>
                        <a:cubicBezTo>
                          <a:pt x="1277" y="947"/>
                          <a:pt x="1381" y="896"/>
                          <a:pt x="1484" y="818"/>
                        </a:cubicBezTo>
                        <a:cubicBezTo>
                          <a:pt x="1587" y="754"/>
                          <a:pt x="1677" y="677"/>
                          <a:pt x="1767" y="612"/>
                        </a:cubicBezTo>
                        <a:cubicBezTo>
                          <a:pt x="1858" y="535"/>
                          <a:pt x="1935" y="457"/>
                          <a:pt x="2012" y="393"/>
                        </a:cubicBezTo>
                        <a:cubicBezTo>
                          <a:pt x="2090" y="341"/>
                          <a:pt x="2180" y="277"/>
                          <a:pt x="2257" y="238"/>
                        </a:cubicBezTo>
                        <a:cubicBezTo>
                          <a:pt x="2335" y="200"/>
                          <a:pt x="2425" y="161"/>
                          <a:pt x="2502" y="135"/>
                        </a:cubicBezTo>
                        <a:cubicBezTo>
                          <a:pt x="2567" y="122"/>
                          <a:pt x="2644" y="109"/>
                          <a:pt x="2722" y="109"/>
                        </a:cubicBezTo>
                        <a:cubicBezTo>
                          <a:pt x="2773" y="109"/>
                          <a:pt x="2825" y="122"/>
                          <a:pt x="2876" y="148"/>
                        </a:cubicBezTo>
                        <a:cubicBezTo>
                          <a:pt x="2915" y="174"/>
                          <a:pt x="2941" y="200"/>
                          <a:pt x="2954" y="225"/>
                        </a:cubicBezTo>
                        <a:cubicBezTo>
                          <a:pt x="2954" y="238"/>
                          <a:pt x="2967" y="251"/>
                          <a:pt x="2967" y="264"/>
                        </a:cubicBezTo>
                        <a:cubicBezTo>
                          <a:pt x="2967" y="251"/>
                          <a:pt x="2967" y="238"/>
                          <a:pt x="2967" y="225"/>
                        </a:cubicBezTo>
                        <a:cubicBezTo>
                          <a:pt x="2954" y="187"/>
                          <a:pt x="2941" y="148"/>
                          <a:pt x="2915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80" y="10"/>
                          <a:pt x="2619" y="1"/>
                          <a:pt x="255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915" name="Google Shape;5915;p65"/>
                <p:cNvGrpSpPr/>
                <p:nvPr/>
              </p:nvGrpSpPr>
              <p:grpSpPr>
                <a:xfrm>
                  <a:off x="1299890" y="844622"/>
                  <a:ext cx="3315238" cy="64143"/>
                  <a:chOff x="896765" y="648922"/>
                  <a:chExt cx="3315238" cy="64143"/>
                </a:xfrm>
              </p:grpSpPr>
              <p:sp>
                <p:nvSpPr>
                  <p:cNvPr id="5916" name="Google Shape;5916;p65"/>
                  <p:cNvSpPr/>
                  <p:nvPr/>
                </p:nvSpPr>
                <p:spPr>
                  <a:xfrm>
                    <a:off x="896765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60" y="1"/>
                        </a:moveTo>
                        <a:cubicBezTo>
                          <a:pt x="2536" y="1"/>
                          <a:pt x="2512" y="2"/>
                          <a:pt x="2489" y="6"/>
                        </a:cubicBezTo>
                        <a:cubicBezTo>
                          <a:pt x="2386" y="19"/>
                          <a:pt x="2283" y="45"/>
                          <a:pt x="2193" y="84"/>
                        </a:cubicBezTo>
                        <a:cubicBezTo>
                          <a:pt x="2090" y="122"/>
                          <a:pt x="1999" y="174"/>
                          <a:pt x="1909" y="238"/>
                        </a:cubicBezTo>
                        <a:cubicBezTo>
                          <a:pt x="1806" y="303"/>
                          <a:pt x="1716" y="367"/>
                          <a:pt x="1625" y="445"/>
                        </a:cubicBezTo>
                        <a:cubicBezTo>
                          <a:pt x="1535" y="509"/>
                          <a:pt x="1445" y="586"/>
                          <a:pt x="1368" y="638"/>
                        </a:cubicBezTo>
                        <a:cubicBezTo>
                          <a:pt x="1277" y="702"/>
                          <a:pt x="1187" y="754"/>
                          <a:pt x="1084" y="806"/>
                        </a:cubicBezTo>
                        <a:cubicBezTo>
                          <a:pt x="1032" y="818"/>
                          <a:pt x="994" y="831"/>
                          <a:pt x="942" y="844"/>
                        </a:cubicBezTo>
                        <a:cubicBezTo>
                          <a:pt x="890" y="857"/>
                          <a:pt x="839" y="870"/>
                          <a:pt x="800" y="870"/>
                        </a:cubicBezTo>
                        <a:cubicBezTo>
                          <a:pt x="697" y="870"/>
                          <a:pt x="607" y="870"/>
                          <a:pt x="504" y="857"/>
                        </a:cubicBezTo>
                        <a:cubicBezTo>
                          <a:pt x="426" y="844"/>
                          <a:pt x="349" y="818"/>
                          <a:pt x="272" y="780"/>
                        </a:cubicBezTo>
                        <a:cubicBezTo>
                          <a:pt x="207" y="754"/>
                          <a:pt x="143" y="702"/>
                          <a:pt x="104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17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68" y="419"/>
                          <a:pt x="155" y="419"/>
                        </a:cubicBezTo>
                        <a:cubicBezTo>
                          <a:pt x="143" y="416"/>
                          <a:pt x="131" y="414"/>
                          <a:pt x="119" y="414"/>
                        </a:cubicBezTo>
                        <a:cubicBezTo>
                          <a:pt x="82" y="414"/>
                          <a:pt x="49" y="431"/>
                          <a:pt x="39" y="470"/>
                        </a:cubicBezTo>
                        <a:cubicBezTo>
                          <a:pt x="1" y="535"/>
                          <a:pt x="1" y="612"/>
                          <a:pt x="39" y="677"/>
                        </a:cubicBezTo>
                        <a:cubicBezTo>
                          <a:pt x="78" y="754"/>
                          <a:pt x="130" y="818"/>
                          <a:pt x="194" y="883"/>
                        </a:cubicBezTo>
                        <a:cubicBezTo>
                          <a:pt x="284" y="935"/>
                          <a:pt x="375" y="986"/>
                          <a:pt x="478" y="1012"/>
                        </a:cubicBezTo>
                        <a:cubicBezTo>
                          <a:pt x="581" y="1038"/>
                          <a:pt x="697" y="1063"/>
                          <a:pt x="800" y="1063"/>
                        </a:cubicBezTo>
                        <a:cubicBezTo>
                          <a:pt x="865" y="1063"/>
                          <a:pt x="929" y="1051"/>
                          <a:pt x="981" y="1051"/>
                        </a:cubicBezTo>
                        <a:cubicBezTo>
                          <a:pt x="1045" y="1038"/>
                          <a:pt x="1110" y="1012"/>
                          <a:pt x="1161" y="999"/>
                        </a:cubicBezTo>
                        <a:cubicBezTo>
                          <a:pt x="1277" y="947"/>
                          <a:pt x="1393" y="896"/>
                          <a:pt x="1484" y="818"/>
                        </a:cubicBezTo>
                        <a:cubicBezTo>
                          <a:pt x="1587" y="754"/>
                          <a:pt x="1677" y="677"/>
                          <a:pt x="1767" y="612"/>
                        </a:cubicBezTo>
                        <a:cubicBezTo>
                          <a:pt x="1858" y="535"/>
                          <a:pt x="1935" y="457"/>
                          <a:pt x="2025" y="393"/>
                        </a:cubicBezTo>
                        <a:cubicBezTo>
                          <a:pt x="2103" y="341"/>
                          <a:pt x="2180" y="277"/>
                          <a:pt x="2270" y="238"/>
                        </a:cubicBezTo>
                        <a:cubicBezTo>
                          <a:pt x="2348" y="200"/>
                          <a:pt x="2425" y="161"/>
                          <a:pt x="2502" y="135"/>
                        </a:cubicBezTo>
                        <a:cubicBezTo>
                          <a:pt x="2580" y="122"/>
                          <a:pt x="2644" y="109"/>
                          <a:pt x="2722" y="109"/>
                        </a:cubicBezTo>
                        <a:cubicBezTo>
                          <a:pt x="2773" y="109"/>
                          <a:pt x="2838" y="122"/>
                          <a:pt x="2876" y="148"/>
                        </a:cubicBezTo>
                        <a:cubicBezTo>
                          <a:pt x="2915" y="174"/>
                          <a:pt x="2941" y="200"/>
                          <a:pt x="2954" y="225"/>
                        </a:cubicBezTo>
                        <a:cubicBezTo>
                          <a:pt x="2967" y="238"/>
                          <a:pt x="2967" y="251"/>
                          <a:pt x="2967" y="264"/>
                        </a:cubicBezTo>
                        <a:cubicBezTo>
                          <a:pt x="2967" y="251"/>
                          <a:pt x="2967" y="238"/>
                          <a:pt x="2967" y="225"/>
                        </a:cubicBezTo>
                        <a:cubicBezTo>
                          <a:pt x="2967" y="187"/>
                          <a:pt x="2941" y="148"/>
                          <a:pt x="2915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80" y="10"/>
                          <a:pt x="2619" y="1"/>
                          <a:pt x="256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17" name="Google Shape;5917;p65"/>
                  <p:cNvSpPr/>
                  <p:nvPr/>
                </p:nvSpPr>
                <p:spPr>
                  <a:xfrm>
                    <a:off x="995090" y="648922"/>
                    <a:ext cx="17664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6" h="1064" extrusionOk="0">
                        <a:moveTo>
                          <a:pt x="2555" y="1"/>
                        </a:moveTo>
                        <a:cubicBezTo>
                          <a:pt x="2529" y="1"/>
                          <a:pt x="2502" y="2"/>
                          <a:pt x="2476" y="6"/>
                        </a:cubicBezTo>
                        <a:cubicBezTo>
                          <a:pt x="2386" y="19"/>
                          <a:pt x="2283" y="45"/>
                          <a:pt x="2192" y="84"/>
                        </a:cubicBezTo>
                        <a:cubicBezTo>
                          <a:pt x="2089" y="122"/>
                          <a:pt x="1986" y="174"/>
                          <a:pt x="1896" y="238"/>
                        </a:cubicBezTo>
                        <a:cubicBezTo>
                          <a:pt x="1805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44" y="586"/>
                          <a:pt x="1354" y="638"/>
                        </a:cubicBezTo>
                        <a:cubicBezTo>
                          <a:pt x="1277" y="702"/>
                          <a:pt x="1174" y="754"/>
                          <a:pt x="1083" y="806"/>
                        </a:cubicBezTo>
                        <a:cubicBezTo>
                          <a:pt x="1032" y="818"/>
                          <a:pt x="980" y="831"/>
                          <a:pt x="942" y="844"/>
                        </a:cubicBezTo>
                        <a:cubicBezTo>
                          <a:pt x="890" y="857"/>
                          <a:pt x="838" y="870"/>
                          <a:pt x="787" y="870"/>
                        </a:cubicBezTo>
                        <a:cubicBezTo>
                          <a:pt x="697" y="870"/>
                          <a:pt x="593" y="870"/>
                          <a:pt x="503" y="857"/>
                        </a:cubicBezTo>
                        <a:cubicBezTo>
                          <a:pt x="426" y="844"/>
                          <a:pt x="336" y="818"/>
                          <a:pt x="271" y="780"/>
                        </a:cubicBezTo>
                        <a:cubicBezTo>
                          <a:pt x="207" y="754"/>
                          <a:pt x="142" y="702"/>
                          <a:pt x="103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03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3" y="416"/>
                          <a:pt x="123" y="414"/>
                          <a:pt x="113" y="414"/>
                        </a:cubicBezTo>
                        <a:cubicBezTo>
                          <a:pt x="81" y="414"/>
                          <a:pt x="49" y="431"/>
                          <a:pt x="39" y="470"/>
                        </a:cubicBezTo>
                        <a:cubicBezTo>
                          <a:pt x="0" y="535"/>
                          <a:pt x="0" y="612"/>
                          <a:pt x="39" y="677"/>
                        </a:cubicBezTo>
                        <a:cubicBezTo>
                          <a:pt x="65" y="754"/>
                          <a:pt x="116" y="818"/>
                          <a:pt x="194" y="883"/>
                        </a:cubicBezTo>
                        <a:cubicBezTo>
                          <a:pt x="271" y="935"/>
                          <a:pt x="374" y="986"/>
                          <a:pt x="464" y="1012"/>
                        </a:cubicBezTo>
                        <a:cubicBezTo>
                          <a:pt x="581" y="1038"/>
                          <a:pt x="684" y="1063"/>
                          <a:pt x="800" y="1063"/>
                        </a:cubicBezTo>
                        <a:cubicBezTo>
                          <a:pt x="864" y="1063"/>
                          <a:pt x="929" y="1051"/>
                          <a:pt x="980" y="1051"/>
                        </a:cubicBezTo>
                        <a:cubicBezTo>
                          <a:pt x="1045" y="1038"/>
                          <a:pt x="1109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86" y="754"/>
                          <a:pt x="1677" y="677"/>
                          <a:pt x="1767" y="612"/>
                        </a:cubicBezTo>
                        <a:cubicBezTo>
                          <a:pt x="1857" y="535"/>
                          <a:pt x="1934" y="457"/>
                          <a:pt x="2012" y="393"/>
                        </a:cubicBezTo>
                        <a:cubicBezTo>
                          <a:pt x="2089" y="341"/>
                          <a:pt x="2179" y="277"/>
                          <a:pt x="2257" y="238"/>
                        </a:cubicBezTo>
                        <a:cubicBezTo>
                          <a:pt x="2334" y="200"/>
                          <a:pt x="2424" y="161"/>
                          <a:pt x="2502" y="135"/>
                        </a:cubicBezTo>
                        <a:cubicBezTo>
                          <a:pt x="2566" y="122"/>
                          <a:pt x="2644" y="109"/>
                          <a:pt x="2721" y="109"/>
                        </a:cubicBezTo>
                        <a:cubicBezTo>
                          <a:pt x="2773" y="109"/>
                          <a:pt x="2824" y="122"/>
                          <a:pt x="2876" y="148"/>
                        </a:cubicBezTo>
                        <a:cubicBezTo>
                          <a:pt x="2914" y="174"/>
                          <a:pt x="2940" y="200"/>
                          <a:pt x="2953" y="225"/>
                        </a:cubicBezTo>
                        <a:cubicBezTo>
                          <a:pt x="2953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53" y="187"/>
                          <a:pt x="2940" y="148"/>
                          <a:pt x="2914" y="109"/>
                        </a:cubicBezTo>
                        <a:cubicBezTo>
                          <a:pt x="2863" y="71"/>
                          <a:pt x="2798" y="32"/>
                          <a:pt x="2734" y="19"/>
                        </a:cubicBezTo>
                        <a:cubicBezTo>
                          <a:pt x="2679" y="10"/>
                          <a:pt x="2618" y="1"/>
                          <a:pt x="255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18" name="Google Shape;5918;p65"/>
                  <p:cNvSpPr/>
                  <p:nvPr/>
                </p:nvSpPr>
                <p:spPr>
                  <a:xfrm>
                    <a:off x="1093356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53" y="1"/>
                        </a:moveTo>
                        <a:cubicBezTo>
                          <a:pt x="2528" y="1"/>
                          <a:pt x="2503" y="2"/>
                          <a:pt x="2477" y="6"/>
                        </a:cubicBezTo>
                        <a:cubicBezTo>
                          <a:pt x="2373" y="19"/>
                          <a:pt x="2283" y="45"/>
                          <a:pt x="2193" y="84"/>
                        </a:cubicBezTo>
                        <a:cubicBezTo>
                          <a:pt x="2090" y="122"/>
                          <a:pt x="1987" y="174"/>
                          <a:pt x="1896" y="238"/>
                        </a:cubicBezTo>
                        <a:cubicBezTo>
                          <a:pt x="1806" y="303"/>
                          <a:pt x="1716" y="367"/>
                          <a:pt x="1625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64" y="702"/>
                          <a:pt x="1174" y="754"/>
                          <a:pt x="1084" y="806"/>
                        </a:cubicBezTo>
                        <a:cubicBezTo>
                          <a:pt x="1032" y="818"/>
                          <a:pt x="981" y="831"/>
                          <a:pt x="942" y="844"/>
                        </a:cubicBezTo>
                        <a:cubicBezTo>
                          <a:pt x="890" y="857"/>
                          <a:pt x="839" y="870"/>
                          <a:pt x="787" y="870"/>
                        </a:cubicBezTo>
                        <a:cubicBezTo>
                          <a:pt x="697" y="870"/>
                          <a:pt x="594" y="870"/>
                          <a:pt x="504" y="857"/>
                        </a:cubicBezTo>
                        <a:cubicBezTo>
                          <a:pt x="413" y="844"/>
                          <a:pt x="336" y="818"/>
                          <a:pt x="259" y="780"/>
                        </a:cubicBezTo>
                        <a:cubicBezTo>
                          <a:pt x="194" y="754"/>
                          <a:pt x="143" y="702"/>
                          <a:pt x="104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78" y="470"/>
                          <a:pt x="104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3" y="419"/>
                        </a:cubicBezTo>
                        <a:cubicBezTo>
                          <a:pt x="133" y="416"/>
                          <a:pt x="124" y="414"/>
                          <a:pt x="114" y="414"/>
                        </a:cubicBezTo>
                        <a:cubicBezTo>
                          <a:pt x="81" y="414"/>
                          <a:pt x="46" y="431"/>
                          <a:pt x="27" y="470"/>
                        </a:cubicBezTo>
                        <a:cubicBezTo>
                          <a:pt x="1" y="535"/>
                          <a:pt x="1" y="612"/>
                          <a:pt x="27" y="677"/>
                        </a:cubicBezTo>
                        <a:cubicBezTo>
                          <a:pt x="65" y="754"/>
                          <a:pt x="117" y="818"/>
                          <a:pt x="194" y="883"/>
                        </a:cubicBezTo>
                        <a:cubicBezTo>
                          <a:pt x="272" y="935"/>
                          <a:pt x="362" y="986"/>
                          <a:pt x="465" y="1012"/>
                        </a:cubicBezTo>
                        <a:cubicBezTo>
                          <a:pt x="581" y="1038"/>
                          <a:pt x="684" y="1063"/>
                          <a:pt x="800" y="1063"/>
                        </a:cubicBezTo>
                        <a:cubicBezTo>
                          <a:pt x="865" y="1063"/>
                          <a:pt x="916" y="1051"/>
                          <a:pt x="981" y="1051"/>
                        </a:cubicBezTo>
                        <a:cubicBezTo>
                          <a:pt x="1045" y="1038"/>
                          <a:pt x="1097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4" y="818"/>
                        </a:cubicBezTo>
                        <a:cubicBezTo>
                          <a:pt x="1587" y="754"/>
                          <a:pt x="1664" y="677"/>
                          <a:pt x="1767" y="612"/>
                        </a:cubicBezTo>
                        <a:cubicBezTo>
                          <a:pt x="1858" y="535"/>
                          <a:pt x="1935" y="457"/>
                          <a:pt x="2012" y="393"/>
                        </a:cubicBezTo>
                        <a:cubicBezTo>
                          <a:pt x="2090" y="341"/>
                          <a:pt x="2180" y="277"/>
                          <a:pt x="2257" y="238"/>
                        </a:cubicBezTo>
                        <a:cubicBezTo>
                          <a:pt x="2335" y="200"/>
                          <a:pt x="2412" y="161"/>
                          <a:pt x="2502" y="135"/>
                        </a:cubicBezTo>
                        <a:cubicBezTo>
                          <a:pt x="2567" y="122"/>
                          <a:pt x="2644" y="109"/>
                          <a:pt x="2722" y="109"/>
                        </a:cubicBezTo>
                        <a:cubicBezTo>
                          <a:pt x="2773" y="109"/>
                          <a:pt x="2825" y="122"/>
                          <a:pt x="2876" y="148"/>
                        </a:cubicBezTo>
                        <a:cubicBezTo>
                          <a:pt x="2915" y="174"/>
                          <a:pt x="2928" y="200"/>
                          <a:pt x="2954" y="225"/>
                        </a:cubicBezTo>
                        <a:cubicBezTo>
                          <a:pt x="2954" y="238"/>
                          <a:pt x="2954" y="251"/>
                          <a:pt x="2967" y="264"/>
                        </a:cubicBezTo>
                        <a:cubicBezTo>
                          <a:pt x="2967" y="251"/>
                          <a:pt x="2967" y="238"/>
                          <a:pt x="2967" y="225"/>
                        </a:cubicBezTo>
                        <a:cubicBezTo>
                          <a:pt x="2954" y="187"/>
                          <a:pt x="2941" y="148"/>
                          <a:pt x="2902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71" y="10"/>
                          <a:pt x="2613" y="1"/>
                          <a:pt x="255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19" name="Google Shape;5919;p65"/>
                  <p:cNvSpPr/>
                  <p:nvPr/>
                </p:nvSpPr>
                <p:spPr>
                  <a:xfrm>
                    <a:off x="1191681" y="648922"/>
                    <a:ext cx="175925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4" h="1064" extrusionOk="0">
                        <a:moveTo>
                          <a:pt x="2547" y="1"/>
                        </a:moveTo>
                        <a:cubicBezTo>
                          <a:pt x="2522" y="1"/>
                          <a:pt x="2499" y="2"/>
                          <a:pt x="2476" y="6"/>
                        </a:cubicBezTo>
                        <a:cubicBezTo>
                          <a:pt x="2373" y="19"/>
                          <a:pt x="2270" y="45"/>
                          <a:pt x="2179" y="84"/>
                        </a:cubicBezTo>
                        <a:cubicBezTo>
                          <a:pt x="2076" y="122"/>
                          <a:pt x="1986" y="174"/>
                          <a:pt x="1896" y="238"/>
                        </a:cubicBezTo>
                        <a:cubicBezTo>
                          <a:pt x="1793" y="303"/>
                          <a:pt x="1702" y="367"/>
                          <a:pt x="1612" y="445"/>
                        </a:cubicBezTo>
                        <a:cubicBezTo>
                          <a:pt x="1535" y="509"/>
                          <a:pt x="1444" y="586"/>
                          <a:pt x="1354" y="638"/>
                        </a:cubicBezTo>
                        <a:cubicBezTo>
                          <a:pt x="1264" y="702"/>
                          <a:pt x="1174" y="754"/>
                          <a:pt x="1071" y="806"/>
                        </a:cubicBezTo>
                        <a:cubicBezTo>
                          <a:pt x="1032" y="818"/>
                          <a:pt x="980" y="831"/>
                          <a:pt x="929" y="844"/>
                        </a:cubicBezTo>
                        <a:cubicBezTo>
                          <a:pt x="877" y="857"/>
                          <a:pt x="838" y="870"/>
                          <a:pt x="787" y="870"/>
                        </a:cubicBezTo>
                        <a:cubicBezTo>
                          <a:pt x="684" y="870"/>
                          <a:pt x="593" y="870"/>
                          <a:pt x="503" y="857"/>
                        </a:cubicBezTo>
                        <a:cubicBezTo>
                          <a:pt x="413" y="844"/>
                          <a:pt x="336" y="818"/>
                          <a:pt x="258" y="780"/>
                        </a:cubicBezTo>
                        <a:cubicBezTo>
                          <a:pt x="194" y="754"/>
                          <a:pt x="142" y="702"/>
                          <a:pt x="91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65" y="470"/>
                          <a:pt x="103" y="445"/>
                          <a:pt x="129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0" y="416"/>
                          <a:pt x="118" y="414"/>
                          <a:pt x="108" y="414"/>
                        </a:cubicBezTo>
                        <a:cubicBezTo>
                          <a:pt x="73" y="414"/>
                          <a:pt x="46" y="431"/>
                          <a:pt x="26" y="470"/>
                        </a:cubicBezTo>
                        <a:cubicBezTo>
                          <a:pt x="0" y="535"/>
                          <a:pt x="0" y="612"/>
                          <a:pt x="26" y="677"/>
                        </a:cubicBezTo>
                        <a:cubicBezTo>
                          <a:pt x="65" y="754"/>
                          <a:pt x="116" y="818"/>
                          <a:pt x="181" y="883"/>
                        </a:cubicBezTo>
                        <a:cubicBezTo>
                          <a:pt x="271" y="935"/>
                          <a:pt x="361" y="986"/>
                          <a:pt x="464" y="1012"/>
                        </a:cubicBezTo>
                        <a:cubicBezTo>
                          <a:pt x="568" y="1038"/>
                          <a:pt x="684" y="1063"/>
                          <a:pt x="787" y="1063"/>
                        </a:cubicBezTo>
                        <a:cubicBezTo>
                          <a:pt x="851" y="1063"/>
                          <a:pt x="916" y="1051"/>
                          <a:pt x="980" y="1051"/>
                        </a:cubicBezTo>
                        <a:cubicBezTo>
                          <a:pt x="1032" y="1038"/>
                          <a:pt x="1096" y="1012"/>
                          <a:pt x="1161" y="999"/>
                        </a:cubicBezTo>
                        <a:cubicBezTo>
                          <a:pt x="1264" y="947"/>
                          <a:pt x="1380" y="896"/>
                          <a:pt x="1483" y="818"/>
                        </a:cubicBezTo>
                        <a:cubicBezTo>
                          <a:pt x="1573" y="754"/>
                          <a:pt x="1664" y="677"/>
                          <a:pt x="1754" y="612"/>
                        </a:cubicBezTo>
                        <a:cubicBezTo>
                          <a:pt x="1844" y="535"/>
                          <a:pt x="1922" y="457"/>
                          <a:pt x="2012" y="393"/>
                        </a:cubicBezTo>
                        <a:cubicBezTo>
                          <a:pt x="2089" y="341"/>
                          <a:pt x="2167" y="277"/>
                          <a:pt x="2257" y="238"/>
                        </a:cubicBezTo>
                        <a:cubicBezTo>
                          <a:pt x="2334" y="200"/>
                          <a:pt x="2412" y="161"/>
                          <a:pt x="2489" y="135"/>
                        </a:cubicBezTo>
                        <a:cubicBezTo>
                          <a:pt x="2566" y="122"/>
                          <a:pt x="2631" y="109"/>
                          <a:pt x="2708" y="109"/>
                        </a:cubicBezTo>
                        <a:cubicBezTo>
                          <a:pt x="2760" y="109"/>
                          <a:pt x="2824" y="122"/>
                          <a:pt x="2876" y="148"/>
                        </a:cubicBezTo>
                        <a:cubicBezTo>
                          <a:pt x="2902" y="174"/>
                          <a:pt x="2927" y="200"/>
                          <a:pt x="2940" y="225"/>
                        </a:cubicBezTo>
                        <a:cubicBezTo>
                          <a:pt x="2953" y="238"/>
                          <a:pt x="2953" y="251"/>
                          <a:pt x="2953" y="264"/>
                        </a:cubicBezTo>
                        <a:cubicBezTo>
                          <a:pt x="2953" y="251"/>
                          <a:pt x="2953" y="238"/>
                          <a:pt x="2953" y="225"/>
                        </a:cubicBezTo>
                        <a:cubicBezTo>
                          <a:pt x="2953" y="187"/>
                          <a:pt x="2927" y="148"/>
                          <a:pt x="2902" y="109"/>
                        </a:cubicBezTo>
                        <a:cubicBezTo>
                          <a:pt x="2850" y="71"/>
                          <a:pt x="2785" y="32"/>
                          <a:pt x="2721" y="19"/>
                        </a:cubicBezTo>
                        <a:cubicBezTo>
                          <a:pt x="2666" y="10"/>
                          <a:pt x="2605" y="1"/>
                          <a:pt x="254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20" name="Google Shape;5920;p65"/>
                  <p:cNvSpPr/>
                  <p:nvPr/>
                </p:nvSpPr>
                <p:spPr>
                  <a:xfrm>
                    <a:off x="1289946" y="648922"/>
                    <a:ext cx="175925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4" h="1064" extrusionOk="0">
                        <a:moveTo>
                          <a:pt x="2547" y="1"/>
                        </a:moveTo>
                        <a:cubicBezTo>
                          <a:pt x="2523" y="1"/>
                          <a:pt x="2499" y="2"/>
                          <a:pt x="2477" y="6"/>
                        </a:cubicBezTo>
                        <a:cubicBezTo>
                          <a:pt x="2373" y="19"/>
                          <a:pt x="2270" y="45"/>
                          <a:pt x="2180" y="84"/>
                        </a:cubicBezTo>
                        <a:cubicBezTo>
                          <a:pt x="2077" y="122"/>
                          <a:pt x="1987" y="174"/>
                          <a:pt x="1896" y="238"/>
                        </a:cubicBezTo>
                        <a:cubicBezTo>
                          <a:pt x="1806" y="303"/>
                          <a:pt x="1703" y="367"/>
                          <a:pt x="1613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64" y="702"/>
                          <a:pt x="1174" y="754"/>
                          <a:pt x="1071" y="806"/>
                        </a:cubicBezTo>
                        <a:cubicBezTo>
                          <a:pt x="1032" y="818"/>
                          <a:pt x="981" y="831"/>
                          <a:pt x="929" y="844"/>
                        </a:cubicBezTo>
                        <a:cubicBezTo>
                          <a:pt x="878" y="857"/>
                          <a:pt x="839" y="870"/>
                          <a:pt x="787" y="870"/>
                        </a:cubicBezTo>
                        <a:cubicBezTo>
                          <a:pt x="684" y="870"/>
                          <a:pt x="594" y="870"/>
                          <a:pt x="504" y="857"/>
                        </a:cubicBezTo>
                        <a:cubicBezTo>
                          <a:pt x="413" y="844"/>
                          <a:pt x="336" y="818"/>
                          <a:pt x="259" y="780"/>
                        </a:cubicBezTo>
                        <a:cubicBezTo>
                          <a:pt x="194" y="754"/>
                          <a:pt x="143" y="702"/>
                          <a:pt x="104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65" y="470"/>
                          <a:pt x="104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6" y="419"/>
                          <a:pt x="143" y="419"/>
                        </a:cubicBezTo>
                        <a:cubicBezTo>
                          <a:pt x="130" y="416"/>
                          <a:pt x="119" y="414"/>
                          <a:pt x="108" y="414"/>
                        </a:cubicBezTo>
                        <a:cubicBezTo>
                          <a:pt x="73" y="414"/>
                          <a:pt x="46" y="431"/>
                          <a:pt x="27" y="470"/>
                        </a:cubicBezTo>
                        <a:cubicBezTo>
                          <a:pt x="1" y="535"/>
                          <a:pt x="1" y="612"/>
                          <a:pt x="27" y="677"/>
                        </a:cubicBezTo>
                        <a:cubicBezTo>
                          <a:pt x="65" y="754"/>
                          <a:pt x="117" y="818"/>
                          <a:pt x="181" y="883"/>
                        </a:cubicBezTo>
                        <a:cubicBezTo>
                          <a:pt x="272" y="935"/>
                          <a:pt x="362" y="986"/>
                          <a:pt x="465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2" y="1063"/>
                          <a:pt x="916" y="1051"/>
                          <a:pt x="981" y="1051"/>
                        </a:cubicBezTo>
                        <a:cubicBezTo>
                          <a:pt x="1032" y="1038"/>
                          <a:pt x="1097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4" y="818"/>
                        </a:cubicBezTo>
                        <a:cubicBezTo>
                          <a:pt x="1574" y="754"/>
                          <a:pt x="1664" y="677"/>
                          <a:pt x="1754" y="612"/>
                        </a:cubicBezTo>
                        <a:cubicBezTo>
                          <a:pt x="1845" y="535"/>
                          <a:pt x="1922" y="457"/>
                          <a:pt x="2012" y="393"/>
                        </a:cubicBezTo>
                        <a:cubicBezTo>
                          <a:pt x="2090" y="341"/>
                          <a:pt x="2167" y="277"/>
                          <a:pt x="2257" y="238"/>
                        </a:cubicBezTo>
                        <a:cubicBezTo>
                          <a:pt x="2335" y="200"/>
                          <a:pt x="2412" y="161"/>
                          <a:pt x="2489" y="135"/>
                        </a:cubicBezTo>
                        <a:cubicBezTo>
                          <a:pt x="2567" y="122"/>
                          <a:pt x="2644" y="109"/>
                          <a:pt x="2709" y="109"/>
                        </a:cubicBezTo>
                        <a:cubicBezTo>
                          <a:pt x="2773" y="109"/>
                          <a:pt x="2825" y="122"/>
                          <a:pt x="2876" y="148"/>
                        </a:cubicBezTo>
                        <a:cubicBezTo>
                          <a:pt x="2902" y="174"/>
                          <a:pt x="2928" y="200"/>
                          <a:pt x="2941" y="225"/>
                        </a:cubicBezTo>
                        <a:cubicBezTo>
                          <a:pt x="2954" y="238"/>
                          <a:pt x="2954" y="251"/>
                          <a:pt x="2954" y="264"/>
                        </a:cubicBezTo>
                        <a:cubicBezTo>
                          <a:pt x="2954" y="251"/>
                          <a:pt x="2954" y="238"/>
                          <a:pt x="2954" y="225"/>
                        </a:cubicBezTo>
                        <a:cubicBezTo>
                          <a:pt x="2954" y="187"/>
                          <a:pt x="2928" y="148"/>
                          <a:pt x="2902" y="109"/>
                        </a:cubicBezTo>
                        <a:cubicBezTo>
                          <a:pt x="2850" y="71"/>
                          <a:pt x="2799" y="32"/>
                          <a:pt x="2722" y="19"/>
                        </a:cubicBezTo>
                        <a:cubicBezTo>
                          <a:pt x="2667" y="10"/>
                          <a:pt x="2606" y="1"/>
                          <a:pt x="254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21" name="Google Shape;5921;p65"/>
                  <p:cNvSpPr/>
                  <p:nvPr/>
                </p:nvSpPr>
                <p:spPr>
                  <a:xfrm>
                    <a:off x="1386723" y="648922"/>
                    <a:ext cx="177474" cy="64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0" h="1077" extrusionOk="0">
                        <a:moveTo>
                          <a:pt x="2566" y="1"/>
                        </a:moveTo>
                        <a:cubicBezTo>
                          <a:pt x="2541" y="1"/>
                          <a:pt x="2516" y="2"/>
                          <a:pt x="2489" y="6"/>
                        </a:cubicBezTo>
                        <a:cubicBezTo>
                          <a:pt x="2399" y="19"/>
                          <a:pt x="2296" y="45"/>
                          <a:pt x="2205" y="84"/>
                        </a:cubicBezTo>
                        <a:cubicBezTo>
                          <a:pt x="2102" y="122"/>
                          <a:pt x="1999" y="174"/>
                          <a:pt x="1909" y="238"/>
                        </a:cubicBezTo>
                        <a:cubicBezTo>
                          <a:pt x="1819" y="303"/>
                          <a:pt x="1728" y="367"/>
                          <a:pt x="1638" y="445"/>
                        </a:cubicBezTo>
                        <a:cubicBezTo>
                          <a:pt x="1548" y="509"/>
                          <a:pt x="1458" y="586"/>
                          <a:pt x="1367" y="638"/>
                        </a:cubicBezTo>
                        <a:cubicBezTo>
                          <a:pt x="1290" y="702"/>
                          <a:pt x="1187" y="754"/>
                          <a:pt x="1097" y="806"/>
                        </a:cubicBezTo>
                        <a:cubicBezTo>
                          <a:pt x="1045" y="818"/>
                          <a:pt x="993" y="831"/>
                          <a:pt x="955" y="844"/>
                        </a:cubicBezTo>
                        <a:cubicBezTo>
                          <a:pt x="903" y="857"/>
                          <a:pt x="852" y="870"/>
                          <a:pt x="800" y="870"/>
                        </a:cubicBezTo>
                        <a:cubicBezTo>
                          <a:pt x="710" y="870"/>
                          <a:pt x="607" y="870"/>
                          <a:pt x="516" y="857"/>
                        </a:cubicBezTo>
                        <a:cubicBezTo>
                          <a:pt x="439" y="844"/>
                          <a:pt x="349" y="818"/>
                          <a:pt x="271" y="780"/>
                        </a:cubicBezTo>
                        <a:cubicBezTo>
                          <a:pt x="207" y="754"/>
                          <a:pt x="155" y="702"/>
                          <a:pt x="117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91" y="470"/>
                          <a:pt x="117" y="445"/>
                          <a:pt x="155" y="445"/>
                        </a:cubicBezTo>
                        <a:lnTo>
                          <a:pt x="194" y="445"/>
                        </a:lnTo>
                        <a:cubicBezTo>
                          <a:pt x="181" y="432"/>
                          <a:pt x="168" y="432"/>
                          <a:pt x="155" y="419"/>
                        </a:cubicBezTo>
                        <a:cubicBezTo>
                          <a:pt x="104" y="419"/>
                          <a:pt x="52" y="432"/>
                          <a:pt x="39" y="483"/>
                        </a:cubicBezTo>
                        <a:cubicBezTo>
                          <a:pt x="0" y="548"/>
                          <a:pt x="0" y="612"/>
                          <a:pt x="39" y="690"/>
                        </a:cubicBezTo>
                        <a:cubicBezTo>
                          <a:pt x="65" y="767"/>
                          <a:pt x="129" y="831"/>
                          <a:pt x="194" y="883"/>
                        </a:cubicBezTo>
                        <a:cubicBezTo>
                          <a:pt x="284" y="947"/>
                          <a:pt x="374" y="999"/>
                          <a:pt x="478" y="1025"/>
                        </a:cubicBezTo>
                        <a:cubicBezTo>
                          <a:pt x="581" y="1051"/>
                          <a:pt x="697" y="1063"/>
                          <a:pt x="813" y="1076"/>
                        </a:cubicBezTo>
                        <a:cubicBezTo>
                          <a:pt x="864" y="1063"/>
                          <a:pt x="929" y="1063"/>
                          <a:pt x="993" y="1051"/>
                        </a:cubicBezTo>
                        <a:cubicBezTo>
                          <a:pt x="1058" y="1038"/>
                          <a:pt x="1122" y="1012"/>
                          <a:pt x="1174" y="999"/>
                        </a:cubicBezTo>
                        <a:cubicBezTo>
                          <a:pt x="1290" y="947"/>
                          <a:pt x="1393" y="896"/>
                          <a:pt x="1496" y="818"/>
                        </a:cubicBezTo>
                        <a:cubicBezTo>
                          <a:pt x="1599" y="754"/>
                          <a:pt x="1690" y="677"/>
                          <a:pt x="1780" y="612"/>
                        </a:cubicBezTo>
                        <a:cubicBezTo>
                          <a:pt x="1870" y="535"/>
                          <a:pt x="1948" y="457"/>
                          <a:pt x="2025" y="393"/>
                        </a:cubicBezTo>
                        <a:cubicBezTo>
                          <a:pt x="2102" y="341"/>
                          <a:pt x="2193" y="277"/>
                          <a:pt x="2270" y="238"/>
                        </a:cubicBezTo>
                        <a:cubicBezTo>
                          <a:pt x="2347" y="200"/>
                          <a:pt x="2425" y="161"/>
                          <a:pt x="2515" y="135"/>
                        </a:cubicBezTo>
                        <a:cubicBezTo>
                          <a:pt x="2579" y="122"/>
                          <a:pt x="2657" y="109"/>
                          <a:pt x="2734" y="109"/>
                        </a:cubicBezTo>
                        <a:cubicBezTo>
                          <a:pt x="2786" y="109"/>
                          <a:pt x="2837" y="122"/>
                          <a:pt x="2889" y="148"/>
                        </a:cubicBezTo>
                        <a:cubicBezTo>
                          <a:pt x="2928" y="174"/>
                          <a:pt x="2953" y="200"/>
                          <a:pt x="2966" y="225"/>
                        </a:cubicBezTo>
                        <a:cubicBezTo>
                          <a:pt x="2966" y="238"/>
                          <a:pt x="2979" y="251"/>
                          <a:pt x="2979" y="264"/>
                        </a:cubicBezTo>
                        <a:cubicBezTo>
                          <a:pt x="2979" y="251"/>
                          <a:pt x="2979" y="238"/>
                          <a:pt x="2979" y="225"/>
                        </a:cubicBezTo>
                        <a:cubicBezTo>
                          <a:pt x="2966" y="187"/>
                          <a:pt x="2953" y="148"/>
                          <a:pt x="2928" y="109"/>
                        </a:cubicBezTo>
                        <a:cubicBezTo>
                          <a:pt x="2876" y="71"/>
                          <a:pt x="2811" y="32"/>
                          <a:pt x="2747" y="19"/>
                        </a:cubicBezTo>
                        <a:cubicBezTo>
                          <a:pt x="2683" y="10"/>
                          <a:pt x="2626" y="1"/>
                          <a:pt x="256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22" name="Google Shape;5922;p65"/>
                  <p:cNvSpPr/>
                  <p:nvPr/>
                </p:nvSpPr>
                <p:spPr>
                  <a:xfrm>
                    <a:off x="1485762" y="648922"/>
                    <a:ext cx="175925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4" h="1064" extrusionOk="0">
                        <a:moveTo>
                          <a:pt x="2547" y="1"/>
                        </a:moveTo>
                        <a:cubicBezTo>
                          <a:pt x="2523" y="1"/>
                          <a:pt x="2499" y="2"/>
                          <a:pt x="2477" y="6"/>
                        </a:cubicBezTo>
                        <a:cubicBezTo>
                          <a:pt x="2373" y="19"/>
                          <a:pt x="2283" y="45"/>
                          <a:pt x="2180" y="84"/>
                        </a:cubicBezTo>
                        <a:cubicBezTo>
                          <a:pt x="2077" y="122"/>
                          <a:pt x="1987" y="174"/>
                          <a:pt x="1896" y="238"/>
                        </a:cubicBezTo>
                        <a:cubicBezTo>
                          <a:pt x="1806" y="303"/>
                          <a:pt x="1716" y="367"/>
                          <a:pt x="1626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65" y="702"/>
                          <a:pt x="1174" y="754"/>
                          <a:pt x="1071" y="806"/>
                        </a:cubicBezTo>
                        <a:cubicBezTo>
                          <a:pt x="1032" y="818"/>
                          <a:pt x="981" y="831"/>
                          <a:pt x="929" y="844"/>
                        </a:cubicBezTo>
                        <a:cubicBezTo>
                          <a:pt x="891" y="857"/>
                          <a:pt x="839" y="870"/>
                          <a:pt x="787" y="870"/>
                        </a:cubicBezTo>
                        <a:cubicBezTo>
                          <a:pt x="684" y="870"/>
                          <a:pt x="594" y="870"/>
                          <a:pt x="504" y="857"/>
                        </a:cubicBezTo>
                        <a:cubicBezTo>
                          <a:pt x="414" y="844"/>
                          <a:pt x="336" y="818"/>
                          <a:pt x="259" y="780"/>
                        </a:cubicBezTo>
                        <a:cubicBezTo>
                          <a:pt x="194" y="754"/>
                          <a:pt x="143" y="702"/>
                          <a:pt x="104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78" y="470"/>
                          <a:pt x="104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9" y="432"/>
                          <a:pt x="156" y="419"/>
                          <a:pt x="143" y="419"/>
                        </a:cubicBezTo>
                        <a:cubicBezTo>
                          <a:pt x="131" y="416"/>
                          <a:pt x="119" y="414"/>
                          <a:pt x="108" y="414"/>
                        </a:cubicBezTo>
                        <a:cubicBezTo>
                          <a:pt x="74" y="414"/>
                          <a:pt x="46" y="431"/>
                          <a:pt x="27" y="470"/>
                        </a:cubicBezTo>
                        <a:cubicBezTo>
                          <a:pt x="1" y="535"/>
                          <a:pt x="1" y="612"/>
                          <a:pt x="27" y="677"/>
                        </a:cubicBezTo>
                        <a:cubicBezTo>
                          <a:pt x="65" y="754"/>
                          <a:pt x="117" y="818"/>
                          <a:pt x="181" y="883"/>
                        </a:cubicBezTo>
                        <a:cubicBezTo>
                          <a:pt x="272" y="935"/>
                          <a:pt x="362" y="986"/>
                          <a:pt x="465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2" y="1063"/>
                          <a:pt x="916" y="1051"/>
                          <a:pt x="981" y="1051"/>
                        </a:cubicBezTo>
                        <a:cubicBezTo>
                          <a:pt x="1032" y="1038"/>
                          <a:pt x="1097" y="1012"/>
                          <a:pt x="1161" y="999"/>
                        </a:cubicBezTo>
                        <a:cubicBezTo>
                          <a:pt x="1265" y="947"/>
                          <a:pt x="1381" y="896"/>
                          <a:pt x="1484" y="818"/>
                        </a:cubicBezTo>
                        <a:cubicBezTo>
                          <a:pt x="1574" y="754"/>
                          <a:pt x="1664" y="677"/>
                          <a:pt x="1755" y="612"/>
                        </a:cubicBezTo>
                        <a:cubicBezTo>
                          <a:pt x="1845" y="535"/>
                          <a:pt x="1922" y="457"/>
                          <a:pt x="2012" y="393"/>
                        </a:cubicBezTo>
                        <a:cubicBezTo>
                          <a:pt x="2090" y="341"/>
                          <a:pt x="2167" y="277"/>
                          <a:pt x="2257" y="238"/>
                        </a:cubicBezTo>
                        <a:cubicBezTo>
                          <a:pt x="2335" y="200"/>
                          <a:pt x="2412" y="161"/>
                          <a:pt x="2490" y="135"/>
                        </a:cubicBezTo>
                        <a:cubicBezTo>
                          <a:pt x="2567" y="122"/>
                          <a:pt x="2631" y="109"/>
                          <a:pt x="2709" y="109"/>
                        </a:cubicBezTo>
                        <a:cubicBezTo>
                          <a:pt x="2760" y="109"/>
                          <a:pt x="2825" y="122"/>
                          <a:pt x="2876" y="148"/>
                        </a:cubicBezTo>
                        <a:cubicBezTo>
                          <a:pt x="2902" y="174"/>
                          <a:pt x="2928" y="200"/>
                          <a:pt x="2941" y="225"/>
                        </a:cubicBezTo>
                        <a:cubicBezTo>
                          <a:pt x="2954" y="238"/>
                          <a:pt x="2954" y="251"/>
                          <a:pt x="2954" y="264"/>
                        </a:cubicBezTo>
                        <a:cubicBezTo>
                          <a:pt x="2954" y="251"/>
                          <a:pt x="2954" y="238"/>
                          <a:pt x="2954" y="225"/>
                        </a:cubicBezTo>
                        <a:cubicBezTo>
                          <a:pt x="2954" y="187"/>
                          <a:pt x="2941" y="148"/>
                          <a:pt x="2902" y="109"/>
                        </a:cubicBezTo>
                        <a:cubicBezTo>
                          <a:pt x="2851" y="71"/>
                          <a:pt x="2799" y="32"/>
                          <a:pt x="2722" y="19"/>
                        </a:cubicBezTo>
                        <a:cubicBezTo>
                          <a:pt x="2667" y="10"/>
                          <a:pt x="2606" y="1"/>
                          <a:pt x="254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23" name="Google Shape;5923;p65"/>
                  <p:cNvSpPr/>
                  <p:nvPr/>
                </p:nvSpPr>
                <p:spPr>
                  <a:xfrm>
                    <a:off x="1583313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60" y="1"/>
                        </a:moveTo>
                        <a:cubicBezTo>
                          <a:pt x="2536" y="1"/>
                          <a:pt x="2512" y="2"/>
                          <a:pt x="2489" y="6"/>
                        </a:cubicBezTo>
                        <a:cubicBezTo>
                          <a:pt x="2386" y="19"/>
                          <a:pt x="2283" y="45"/>
                          <a:pt x="2193" y="84"/>
                        </a:cubicBezTo>
                        <a:cubicBezTo>
                          <a:pt x="2089" y="122"/>
                          <a:pt x="1999" y="174"/>
                          <a:pt x="1909" y="238"/>
                        </a:cubicBezTo>
                        <a:cubicBezTo>
                          <a:pt x="1806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58" y="586"/>
                          <a:pt x="1354" y="638"/>
                        </a:cubicBezTo>
                        <a:cubicBezTo>
                          <a:pt x="1277" y="702"/>
                          <a:pt x="1187" y="754"/>
                          <a:pt x="1084" y="806"/>
                        </a:cubicBezTo>
                        <a:cubicBezTo>
                          <a:pt x="1032" y="818"/>
                          <a:pt x="993" y="831"/>
                          <a:pt x="942" y="844"/>
                        </a:cubicBezTo>
                        <a:cubicBezTo>
                          <a:pt x="890" y="857"/>
                          <a:pt x="839" y="870"/>
                          <a:pt x="800" y="870"/>
                        </a:cubicBezTo>
                        <a:cubicBezTo>
                          <a:pt x="697" y="870"/>
                          <a:pt x="607" y="870"/>
                          <a:pt x="503" y="857"/>
                        </a:cubicBezTo>
                        <a:cubicBezTo>
                          <a:pt x="426" y="844"/>
                          <a:pt x="349" y="818"/>
                          <a:pt x="271" y="780"/>
                        </a:cubicBezTo>
                        <a:cubicBezTo>
                          <a:pt x="207" y="754"/>
                          <a:pt x="142" y="702"/>
                          <a:pt x="104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17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68" y="419"/>
                          <a:pt x="142" y="419"/>
                        </a:cubicBezTo>
                        <a:cubicBezTo>
                          <a:pt x="133" y="416"/>
                          <a:pt x="123" y="414"/>
                          <a:pt x="113" y="414"/>
                        </a:cubicBezTo>
                        <a:cubicBezTo>
                          <a:pt x="81" y="414"/>
                          <a:pt x="49" y="431"/>
                          <a:pt x="39" y="470"/>
                        </a:cubicBezTo>
                        <a:cubicBezTo>
                          <a:pt x="0" y="535"/>
                          <a:pt x="0" y="612"/>
                          <a:pt x="39" y="677"/>
                        </a:cubicBezTo>
                        <a:cubicBezTo>
                          <a:pt x="65" y="754"/>
                          <a:pt x="129" y="818"/>
                          <a:pt x="194" y="883"/>
                        </a:cubicBezTo>
                        <a:cubicBezTo>
                          <a:pt x="284" y="935"/>
                          <a:pt x="374" y="986"/>
                          <a:pt x="478" y="1012"/>
                        </a:cubicBezTo>
                        <a:cubicBezTo>
                          <a:pt x="581" y="1038"/>
                          <a:pt x="697" y="1063"/>
                          <a:pt x="800" y="1063"/>
                        </a:cubicBezTo>
                        <a:cubicBezTo>
                          <a:pt x="864" y="1063"/>
                          <a:pt x="929" y="1051"/>
                          <a:pt x="980" y="1051"/>
                        </a:cubicBezTo>
                        <a:cubicBezTo>
                          <a:pt x="1045" y="1038"/>
                          <a:pt x="1109" y="1012"/>
                          <a:pt x="1161" y="999"/>
                        </a:cubicBezTo>
                        <a:cubicBezTo>
                          <a:pt x="1277" y="947"/>
                          <a:pt x="1393" y="896"/>
                          <a:pt x="1483" y="818"/>
                        </a:cubicBezTo>
                        <a:cubicBezTo>
                          <a:pt x="1587" y="754"/>
                          <a:pt x="1677" y="677"/>
                          <a:pt x="1767" y="612"/>
                        </a:cubicBezTo>
                        <a:cubicBezTo>
                          <a:pt x="1857" y="535"/>
                          <a:pt x="1935" y="457"/>
                          <a:pt x="2025" y="393"/>
                        </a:cubicBezTo>
                        <a:cubicBezTo>
                          <a:pt x="2102" y="341"/>
                          <a:pt x="2180" y="277"/>
                          <a:pt x="2270" y="238"/>
                        </a:cubicBezTo>
                        <a:cubicBezTo>
                          <a:pt x="2347" y="200"/>
                          <a:pt x="2425" y="161"/>
                          <a:pt x="2502" y="135"/>
                        </a:cubicBezTo>
                        <a:cubicBezTo>
                          <a:pt x="2579" y="122"/>
                          <a:pt x="2644" y="109"/>
                          <a:pt x="2721" y="109"/>
                        </a:cubicBezTo>
                        <a:cubicBezTo>
                          <a:pt x="2773" y="109"/>
                          <a:pt x="2837" y="122"/>
                          <a:pt x="2876" y="148"/>
                        </a:cubicBezTo>
                        <a:cubicBezTo>
                          <a:pt x="2915" y="174"/>
                          <a:pt x="2940" y="200"/>
                          <a:pt x="2953" y="225"/>
                        </a:cubicBezTo>
                        <a:cubicBezTo>
                          <a:pt x="2966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66" y="187"/>
                          <a:pt x="2940" y="148"/>
                          <a:pt x="2915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79" y="10"/>
                          <a:pt x="2618" y="1"/>
                          <a:pt x="256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24" name="Google Shape;5924;p65"/>
                  <p:cNvSpPr/>
                  <p:nvPr/>
                </p:nvSpPr>
                <p:spPr>
                  <a:xfrm>
                    <a:off x="1681579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56" y="1"/>
                        </a:moveTo>
                        <a:cubicBezTo>
                          <a:pt x="2530" y="1"/>
                          <a:pt x="2503" y="2"/>
                          <a:pt x="2477" y="6"/>
                        </a:cubicBezTo>
                        <a:cubicBezTo>
                          <a:pt x="2386" y="19"/>
                          <a:pt x="2283" y="45"/>
                          <a:pt x="2193" y="84"/>
                        </a:cubicBezTo>
                        <a:cubicBezTo>
                          <a:pt x="2090" y="122"/>
                          <a:pt x="1987" y="174"/>
                          <a:pt x="1896" y="238"/>
                        </a:cubicBezTo>
                        <a:cubicBezTo>
                          <a:pt x="1806" y="303"/>
                          <a:pt x="1716" y="367"/>
                          <a:pt x="1626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78" y="702"/>
                          <a:pt x="1174" y="754"/>
                          <a:pt x="1084" y="806"/>
                        </a:cubicBezTo>
                        <a:cubicBezTo>
                          <a:pt x="1033" y="818"/>
                          <a:pt x="994" y="831"/>
                          <a:pt x="942" y="844"/>
                        </a:cubicBezTo>
                        <a:cubicBezTo>
                          <a:pt x="891" y="857"/>
                          <a:pt x="839" y="870"/>
                          <a:pt x="788" y="870"/>
                        </a:cubicBezTo>
                        <a:cubicBezTo>
                          <a:pt x="697" y="870"/>
                          <a:pt x="594" y="870"/>
                          <a:pt x="504" y="857"/>
                        </a:cubicBezTo>
                        <a:cubicBezTo>
                          <a:pt x="427" y="844"/>
                          <a:pt x="336" y="818"/>
                          <a:pt x="272" y="780"/>
                        </a:cubicBezTo>
                        <a:cubicBezTo>
                          <a:pt x="207" y="754"/>
                          <a:pt x="143" y="702"/>
                          <a:pt x="104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04" y="445"/>
                          <a:pt x="143" y="445"/>
                        </a:cubicBezTo>
                        <a:lnTo>
                          <a:pt x="182" y="445"/>
                        </a:lnTo>
                        <a:cubicBezTo>
                          <a:pt x="169" y="432"/>
                          <a:pt x="156" y="419"/>
                          <a:pt x="143" y="419"/>
                        </a:cubicBezTo>
                        <a:cubicBezTo>
                          <a:pt x="134" y="416"/>
                          <a:pt x="124" y="414"/>
                          <a:pt x="114" y="414"/>
                        </a:cubicBezTo>
                        <a:cubicBezTo>
                          <a:pt x="82" y="414"/>
                          <a:pt x="50" y="431"/>
                          <a:pt x="40" y="470"/>
                        </a:cubicBezTo>
                        <a:cubicBezTo>
                          <a:pt x="1" y="535"/>
                          <a:pt x="1" y="612"/>
                          <a:pt x="40" y="677"/>
                        </a:cubicBezTo>
                        <a:cubicBezTo>
                          <a:pt x="65" y="754"/>
                          <a:pt x="130" y="818"/>
                          <a:pt x="194" y="883"/>
                        </a:cubicBezTo>
                        <a:cubicBezTo>
                          <a:pt x="272" y="935"/>
                          <a:pt x="375" y="986"/>
                          <a:pt x="465" y="1012"/>
                        </a:cubicBezTo>
                        <a:cubicBezTo>
                          <a:pt x="581" y="1038"/>
                          <a:pt x="684" y="1063"/>
                          <a:pt x="800" y="1063"/>
                        </a:cubicBezTo>
                        <a:cubicBezTo>
                          <a:pt x="865" y="1063"/>
                          <a:pt x="929" y="1051"/>
                          <a:pt x="981" y="1051"/>
                        </a:cubicBezTo>
                        <a:cubicBezTo>
                          <a:pt x="1045" y="1038"/>
                          <a:pt x="1110" y="1012"/>
                          <a:pt x="1162" y="999"/>
                        </a:cubicBezTo>
                        <a:cubicBezTo>
                          <a:pt x="1278" y="947"/>
                          <a:pt x="1381" y="896"/>
                          <a:pt x="1484" y="818"/>
                        </a:cubicBezTo>
                        <a:cubicBezTo>
                          <a:pt x="1587" y="754"/>
                          <a:pt x="1677" y="677"/>
                          <a:pt x="1768" y="612"/>
                        </a:cubicBezTo>
                        <a:cubicBezTo>
                          <a:pt x="1858" y="535"/>
                          <a:pt x="1935" y="457"/>
                          <a:pt x="2025" y="393"/>
                        </a:cubicBezTo>
                        <a:cubicBezTo>
                          <a:pt x="2090" y="341"/>
                          <a:pt x="2180" y="277"/>
                          <a:pt x="2258" y="238"/>
                        </a:cubicBezTo>
                        <a:cubicBezTo>
                          <a:pt x="2335" y="200"/>
                          <a:pt x="2425" y="161"/>
                          <a:pt x="2503" y="135"/>
                        </a:cubicBezTo>
                        <a:cubicBezTo>
                          <a:pt x="2567" y="122"/>
                          <a:pt x="2644" y="109"/>
                          <a:pt x="2722" y="109"/>
                        </a:cubicBezTo>
                        <a:cubicBezTo>
                          <a:pt x="2773" y="109"/>
                          <a:pt x="2838" y="122"/>
                          <a:pt x="2876" y="148"/>
                        </a:cubicBezTo>
                        <a:cubicBezTo>
                          <a:pt x="2915" y="174"/>
                          <a:pt x="2941" y="200"/>
                          <a:pt x="2954" y="225"/>
                        </a:cubicBezTo>
                        <a:cubicBezTo>
                          <a:pt x="2954" y="238"/>
                          <a:pt x="2967" y="251"/>
                          <a:pt x="2967" y="264"/>
                        </a:cubicBezTo>
                        <a:cubicBezTo>
                          <a:pt x="2967" y="251"/>
                          <a:pt x="2967" y="238"/>
                          <a:pt x="2967" y="225"/>
                        </a:cubicBezTo>
                        <a:cubicBezTo>
                          <a:pt x="2954" y="187"/>
                          <a:pt x="2941" y="148"/>
                          <a:pt x="2915" y="109"/>
                        </a:cubicBezTo>
                        <a:cubicBezTo>
                          <a:pt x="2864" y="71"/>
                          <a:pt x="2799" y="32"/>
                          <a:pt x="2735" y="19"/>
                        </a:cubicBezTo>
                        <a:cubicBezTo>
                          <a:pt x="2680" y="10"/>
                          <a:pt x="2619" y="1"/>
                          <a:pt x="255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25" name="Google Shape;5925;p65"/>
                  <p:cNvSpPr/>
                  <p:nvPr/>
                </p:nvSpPr>
                <p:spPr>
                  <a:xfrm>
                    <a:off x="1779904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53" y="1"/>
                        </a:moveTo>
                        <a:cubicBezTo>
                          <a:pt x="2528" y="1"/>
                          <a:pt x="2503" y="2"/>
                          <a:pt x="2476" y="6"/>
                        </a:cubicBezTo>
                        <a:cubicBezTo>
                          <a:pt x="2373" y="19"/>
                          <a:pt x="2283" y="45"/>
                          <a:pt x="2193" y="84"/>
                        </a:cubicBezTo>
                        <a:cubicBezTo>
                          <a:pt x="2089" y="122"/>
                          <a:pt x="1986" y="174"/>
                          <a:pt x="1896" y="238"/>
                        </a:cubicBezTo>
                        <a:cubicBezTo>
                          <a:pt x="1806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45" y="586"/>
                          <a:pt x="1354" y="638"/>
                        </a:cubicBezTo>
                        <a:cubicBezTo>
                          <a:pt x="1264" y="702"/>
                          <a:pt x="1174" y="754"/>
                          <a:pt x="1071" y="806"/>
                        </a:cubicBezTo>
                        <a:cubicBezTo>
                          <a:pt x="1032" y="818"/>
                          <a:pt x="980" y="831"/>
                          <a:pt x="929" y="844"/>
                        </a:cubicBezTo>
                        <a:cubicBezTo>
                          <a:pt x="890" y="857"/>
                          <a:pt x="839" y="870"/>
                          <a:pt x="787" y="870"/>
                        </a:cubicBezTo>
                        <a:cubicBezTo>
                          <a:pt x="697" y="870"/>
                          <a:pt x="594" y="870"/>
                          <a:pt x="503" y="857"/>
                        </a:cubicBezTo>
                        <a:cubicBezTo>
                          <a:pt x="413" y="844"/>
                          <a:pt x="336" y="818"/>
                          <a:pt x="258" y="780"/>
                        </a:cubicBezTo>
                        <a:cubicBezTo>
                          <a:pt x="194" y="754"/>
                          <a:pt x="142" y="702"/>
                          <a:pt x="104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78" y="470"/>
                          <a:pt x="104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0" y="416"/>
                          <a:pt x="119" y="414"/>
                          <a:pt x="108" y="414"/>
                        </a:cubicBezTo>
                        <a:cubicBezTo>
                          <a:pt x="73" y="414"/>
                          <a:pt x="46" y="431"/>
                          <a:pt x="26" y="470"/>
                        </a:cubicBezTo>
                        <a:cubicBezTo>
                          <a:pt x="0" y="535"/>
                          <a:pt x="0" y="612"/>
                          <a:pt x="26" y="677"/>
                        </a:cubicBezTo>
                        <a:cubicBezTo>
                          <a:pt x="65" y="754"/>
                          <a:pt x="117" y="818"/>
                          <a:pt x="194" y="883"/>
                        </a:cubicBezTo>
                        <a:cubicBezTo>
                          <a:pt x="271" y="935"/>
                          <a:pt x="362" y="986"/>
                          <a:pt x="465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2" y="1063"/>
                          <a:pt x="916" y="1051"/>
                          <a:pt x="980" y="1051"/>
                        </a:cubicBezTo>
                        <a:cubicBezTo>
                          <a:pt x="1045" y="1038"/>
                          <a:pt x="1097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87" y="754"/>
                          <a:pt x="1664" y="677"/>
                          <a:pt x="1754" y="612"/>
                        </a:cubicBezTo>
                        <a:cubicBezTo>
                          <a:pt x="1844" y="535"/>
                          <a:pt x="1935" y="457"/>
                          <a:pt x="2012" y="393"/>
                        </a:cubicBezTo>
                        <a:cubicBezTo>
                          <a:pt x="2089" y="341"/>
                          <a:pt x="2167" y="277"/>
                          <a:pt x="2257" y="238"/>
                        </a:cubicBezTo>
                        <a:cubicBezTo>
                          <a:pt x="2334" y="200"/>
                          <a:pt x="2412" y="161"/>
                          <a:pt x="2502" y="135"/>
                        </a:cubicBezTo>
                        <a:cubicBezTo>
                          <a:pt x="2567" y="122"/>
                          <a:pt x="2644" y="109"/>
                          <a:pt x="2708" y="109"/>
                        </a:cubicBezTo>
                        <a:cubicBezTo>
                          <a:pt x="2773" y="109"/>
                          <a:pt x="2824" y="122"/>
                          <a:pt x="2876" y="148"/>
                        </a:cubicBezTo>
                        <a:cubicBezTo>
                          <a:pt x="2902" y="174"/>
                          <a:pt x="2928" y="200"/>
                          <a:pt x="2953" y="225"/>
                        </a:cubicBezTo>
                        <a:cubicBezTo>
                          <a:pt x="2953" y="238"/>
                          <a:pt x="2953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53" y="187"/>
                          <a:pt x="2940" y="148"/>
                          <a:pt x="2902" y="109"/>
                        </a:cubicBezTo>
                        <a:cubicBezTo>
                          <a:pt x="2850" y="71"/>
                          <a:pt x="2799" y="32"/>
                          <a:pt x="2734" y="19"/>
                        </a:cubicBezTo>
                        <a:cubicBezTo>
                          <a:pt x="2670" y="10"/>
                          <a:pt x="2613" y="1"/>
                          <a:pt x="255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26" name="Google Shape;5926;p65"/>
                  <p:cNvSpPr/>
                  <p:nvPr/>
                </p:nvSpPr>
                <p:spPr>
                  <a:xfrm>
                    <a:off x="1877454" y="648922"/>
                    <a:ext cx="17664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6" h="1064" extrusionOk="0">
                        <a:moveTo>
                          <a:pt x="2559" y="1"/>
                        </a:moveTo>
                        <a:cubicBezTo>
                          <a:pt x="2535" y="1"/>
                          <a:pt x="2511" y="2"/>
                          <a:pt x="2489" y="6"/>
                        </a:cubicBezTo>
                        <a:cubicBezTo>
                          <a:pt x="2386" y="19"/>
                          <a:pt x="2282" y="45"/>
                          <a:pt x="2192" y="84"/>
                        </a:cubicBezTo>
                        <a:cubicBezTo>
                          <a:pt x="2089" y="122"/>
                          <a:pt x="1999" y="174"/>
                          <a:pt x="1908" y="238"/>
                        </a:cubicBezTo>
                        <a:cubicBezTo>
                          <a:pt x="1805" y="303"/>
                          <a:pt x="1715" y="367"/>
                          <a:pt x="1625" y="445"/>
                        </a:cubicBezTo>
                        <a:cubicBezTo>
                          <a:pt x="1547" y="509"/>
                          <a:pt x="1457" y="586"/>
                          <a:pt x="1367" y="638"/>
                        </a:cubicBezTo>
                        <a:cubicBezTo>
                          <a:pt x="1277" y="702"/>
                          <a:pt x="1186" y="754"/>
                          <a:pt x="1083" y="806"/>
                        </a:cubicBezTo>
                        <a:cubicBezTo>
                          <a:pt x="1045" y="818"/>
                          <a:pt x="993" y="831"/>
                          <a:pt x="941" y="844"/>
                        </a:cubicBezTo>
                        <a:cubicBezTo>
                          <a:pt x="890" y="857"/>
                          <a:pt x="851" y="870"/>
                          <a:pt x="800" y="870"/>
                        </a:cubicBezTo>
                        <a:cubicBezTo>
                          <a:pt x="696" y="870"/>
                          <a:pt x="606" y="870"/>
                          <a:pt x="516" y="857"/>
                        </a:cubicBezTo>
                        <a:cubicBezTo>
                          <a:pt x="426" y="844"/>
                          <a:pt x="348" y="818"/>
                          <a:pt x="271" y="780"/>
                        </a:cubicBezTo>
                        <a:cubicBezTo>
                          <a:pt x="206" y="754"/>
                          <a:pt x="155" y="702"/>
                          <a:pt x="103" y="651"/>
                        </a:cubicBezTo>
                        <a:cubicBezTo>
                          <a:pt x="77" y="612"/>
                          <a:pt x="65" y="548"/>
                          <a:pt x="77" y="509"/>
                        </a:cubicBezTo>
                        <a:cubicBezTo>
                          <a:pt x="77" y="470"/>
                          <a:pt x="116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81" y="432"/>
                          <a:pt x="168" y="419"/>
                          <a:pt x="155" y="419"/>
                        </a:cubicBezTo>
                        <a:cubicBezTo>
                          <a:pt x="143" y="416"/>
                          <a:pt x="130" y="414"/>
                          <a:pt x="119" y="414"/>
                        </a:cubicBezTo>
                        <a:cubicBezTo>
                          <a:pt x="81" y="414"/>
                          <a:pt x="49" y="431"/>
                          <a:pt x="39" y="470"/>
                        </a:cubicBezTo>
                        <a:cubicBezTo>
                          <a:pt x="0" y="535"/>
                          <a:pt x="0" y="612"/>
                          <a:pt x="39" y="677"/>
                        </a:cubicBezTo>
                        <a:cubicBezTo>
                          <a:pt x="77" y="754"/>
                          <a:pt x="129" y="818"/>
                          <a:pt x="194" y="883"/>
                        </a:cubicBezTo>
                        <a:cubicBezTo>
                          <a:pt x="284" y="935"/>
                          <a:pt x="374" y="986"/>
                          <a:pt x="477" y="1012"/>
                        </a:cubicBezTo>
                        <a:cubicBezTo>
                          <a:pt x="580" y="1038"/>
                          <a:pt x="696" y="1063"/>
                          <a:pt x="800" y="1063"/>
                        </a:cubicBezTo>
                        <a:cubicBezTo>
                          <a:pt x="864" y="1063"/>
                          <a:pt x="929" y="1051"/>
                          <a:pt x="993" y="1051"/>
                        </a:cubicBezTo>
                        <a:cubicBezTo>
                          <a:pt x="1045" y="1038"/>
                          <a:pt x="1109" y="1012"/>
                          <a:pt x="1174" y="999"/>
                        </a:cubicBezTo>
                        <a:cubicBezTo>
                          <a:pt x="1277" y="947"/>
                          <a:pt x="1393" y="896"/>
                          <a:pt x="1496" y="818"/>
                        </a:cubicBezTo>
                        <a:cubicBezTo>
                          <a:pt x="1586" y="754"/>
                          <a:pt x="1676" y="677"/>
                          <a:pt x="1767" y="612"/>
                        </a:cubicBezTo>
                        <a:cubicBezTo>
                          <a:pt x="1857" y="535"/>
                          <a:pt x="1934" y="457"/>
                          <a:pt x="2025" y="393"/>
                        </a:cubicBezTo>
                        <a:cubicBezTo>
                          <a:pt x="2102" y="341"/>
                          <a:pt x="2179" y="277"/>
                          <a:pt x="2270" y="238"/>
                        </a:cubicBezTo>
                        <a:cubicBezTo>
                          <a:pt x="2347" y="200"/>
                          <a:pt x="2424" y="161"/>
                          <a:pt x="2502" y="135"/>
                        </a:cubicBezTo>
                        <a:cubicBezTo>
                          <a:pt x="2579" y="122"/>
                          <a:pt x="2643" y="109"/>
                          <a:pt x="2721" y="109"/>
                        </a:cubicBezTo>
                        <a:cubicBezTo>
                          <a:pt x="2772" y="109"/>
                          <a:pt x="2837" y="122"/>
                          <a:pt x="2888" y="148"/>
                        </a:cubicBezTo>
                        <a:cubicBezTo>
                          <a:pt x="2914" y="174"/>
                          <a:pt x="2940" y="200"/>
                          <a:pt x="2953" y="225"/>
                        </a:cubicBezTo>
                        <a:cubicBezTo>
                          <a:pt x="2966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66" y="187"/>
                          <a:pt x="2940" y="148"/>
                          <a:pt x="2914" y="109"/>
                        </a:cubicBezTo>
                        <a:cubicBezTo>
                          <a:pt x="2863" y="71"/>
                          <a:pt x="2798" y="32"/>
                          <a:pt x="2734" y="19"/>
                        </a:cubicBezTo>
                        <a:cubicBezTo>
                          <a:pt x="2679" y="10"/>
                          <a:pt x="2618" y="1"/>
                          <a:pt x="255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27" name="Google Shape;5927;p65"/>
                  <p:cNvSpPr/>
                  <p:nvPr/>
                </p:nvSpPr>
                <p:spPr>
                  <a:xfrm>
                    <a:off x="1975720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60" y="1"/>
                        </a:moveTo>
                        <a:cubicBezTo>
                          <a:pt x="2536" y="1"/>
                          <a:pt x="2512" y="2"/>
                          <a:pt x="2489" y="6"/>
                        </a:cubicBezTo>
                        <a:cubicBezTo>
                          <a:pt x="2386" y="19"/>
                          <a:pt x="2283" y="45"/>
                          <a:pt x="2193" y="84"/>
                        </a:cubicBezTo>
                        <a:cubicBezTo>
                          <a:pt x="2090" y="122"/>
                          <a:pt x="1999" y="174"/>
                          <a:pt x="1909" y="238"/>
                        </a:cubicBezTo>
                        <a:cubicBezTo>
                          <a:pt x="1806" y="303"/>
                          <a:pt x="1716" y="367"/>
                          <a:pt x="1625" y="445"/>
                        </a:cubicBezTo>
                        <a:cubicBezTo>
                          <a:pt x="1535" y="509"/>
                          <a:pt x="1458" y="586"/>
                          <a:pt x="1355" y="638"/>
                        </a:cubicBezTo>
                        <a:cubicBezTo>
                          <a:pt x="1277" y="702"/>
                          <a:pt x="1187" y="754"/>
                          <a:pt x="1084" y="806"/>
                        </a:cubicBezTo>
                        <a:cubicBezTo>
                          <a:pt x="1032" y="818"/>
                          <a:pt x="993" y="831"/>
                          <a:pt x="942" y="844"/>
                        </a:cubicBezTo>
                        <a:cubicBezTo>
                          <a:pt x="890" y="857"/>
                          <a:pt x="839" y="870"/>
                          <a:pt x="800" y="870"/>
                        </a:cubicBezTo>
                        <a:cubicBezTo>
                          <a:pt x="697" y="870"/>
                          <a:pt x="607" y="870"/>
                          <a:pt x="503" y="857"/>
                        </a:cubicBezTo>
                        <a:cubicBezTo>
                          <a:pt x="426" y="844"/>
                          <a:pt x="349" y="818"/>
                          <a:pt x="271" y="780"/>
                        </a:cubicBezTo>
                        <a:cubicBezTo>
                          <a:pt x="207" y="754"/>
                          <a:pt x="142" y="702"/>
                          <a:pt x="104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04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3" y="416"/>
                          <a:pt x="123" y="414"/>
                          <a:pt x="114" y="414"/>
                        </a:cubicBezTo>
                        <a:cubicBezTo>
                          <a:pt x="82" y="414"/>
                          <a:pt x="49" y="431"/>
                          <a:pt x="39" y="470"/>
                        </a:cubicBezTo>
                        <a:cubicBezTo>
                          <a:pt x="1" y="535"/>
                          <a:pt x="1" y="612"/>
                          <a:pt x="39" y="677"/>
                        </a:cubicBezTo>
                        <a:cubicBezTo>
                          <a:pt x="65" y="754"/>
                          <a:pt x="130" y="818"/>
                          <a:pt x="194" y="883"/>
                        </a:cubicBezTo>
                        <a:cubicBezTo>
                          <a:pt x="284" y="935"/>
                          <a:pt x="375" y="986"/>
                          <a:pt x="478" y="1012"/>
                        </a:cubicBezTo>
                        <a:cubicBezTo>
                          <a:pt x="581" y="1038"/>
                          <a:pt x="697" y="1063"/>
                          <a:pt x="800" y="1063"/>
                        </a:cubicBezTo>
                        <a:cubicBezTo>
                          <a:pt x="865" y="1063"/>
                          <a:pt x="929" y="1051"/>
                          <a:pt x="981" y="1051"/>
                        </a:cubicBezTo>
                        <a:cubicBezTo>
                          <a:pt x="1045" y="1038"/>
                          <a:pt x="1110" y="1012"/>
                          <a:pt x="1161" y="999"/>
                        </a:cubicBezTo>
                        <a:cubicBezTo>
                          <a:pt x="1277" y="947"/>
                          <a:pt x="1393" y="896"/>
                          <a:pt x="1483" y="818"/>
                        </a:cubicBezTo>
                        <a:cubicBezTo>
                          <a:pt x="1587" y="754"/>
                          <a:pt x="1677" y="677"/>
                          <a:pt x="1767" y="612"/>
                        </a:cubicBezTo>
                        <a:cubicBezTo>
                          <a:pt x="1857" y="535"/>
                          <a:pt x="1935" y="457"/>
                          <a:pt x="2025" y="393"/>
                        </a:cubicBezTo>
                        <a:cubicBezTo>
                          <a:pt x="2102" y="341"/>
                          <a:pt x="2180" y="277"/>
                          <a:pt x="2270" y="238"/>
                        </a:cubicBezTo>
                        <a:cubicBezTo>
                          <a:pt x="2335" y="200"/>
                          <a:pt x="2425" y="161"/>
                          <a:pt x="2502" y="135"/>
                        </a:cubicBezTo>
                        <a:cubicBezTo>
                          <a:pt x="2580" y="122"/>
                          <a:pt x="2644" y="109"/>
                          <a:pt x="2721" y="109"/>
                        </a:cubicBezTo>
                        <a:cubicBezTo>
                          <a:pt x="2773" y="109"/>
                          <a:pt x="2837" y="122"/>
                          <a:pt x="2876" y="148"/>
                        </a:cubicBezTo>
                        <a:cubicBezTo>
                          <a:pt x="2915" y="174"/>
                          <a:pt x="2941" y="200"/>
                          <a:pt x="2953" y="225"/>
                        </a:cubicBezTo>
                        <a:cubicBezTo>
                          <a:pt x="2953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66" y="187"/>
                          <a:pt x="2941" y="148"/>
                          <a:pt x="2915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80" y="10"/>
                          <a:pt x="2618" y="1"/>
                          <a:pt x="256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28" name="Google Shape;5928;p65"/>
                  <p:cNvSpPr/>
                  <p:nvPr/>
                </p:nvSpPr>
                <p:spPr>
                  <a:xfrm>
                    <a:off x="2074045" y="648922"/>
                    <a:ext cx="17664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6" h="1064" extrusionOk="0">
                        <a:moveTo>
                          <a:pt x="2553" y="1"/>
                        </a:moveTo>
                        <a:cubicBezTo>
                          <a:pt x="2528" y="1"/>
                          <a:pt x="2502" y="2"/>
                          <a:pt x="2476" y="6"/>
                        </a:cubicBezTo>
                        <a:cubicBezTo>
                          <a:pt x="2386" y="19"/>
                          <a:pt x="2282" y="45"/>
                          <a:pt x="2192" y="84"/>
                        </a:cubicBezTo>
                        <a:cubicBezTo>
                          <a:pt x="2089" y="122"/>
                          <a:pt x="1986" y="174"/>
                          <a:pt x="1896" y="238"/>
                        </a:cubicBezTo>
                        <a:cubicBezTo>
                          <a:pt x="1805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44" y="586"/>
                          <a:pt x="1354" y="638"/>
                        </a:cubicBezTo>
                        <a:cubicBezTo>
                          <a:pt x="1264" y="702"/>
                          <a:pt x="1174" y="754"/>
                          <a:pt x="1083" y="806"/>
                        </a:cubicBezTo>
                        <a:cubicBezTo>
                          <a:pt x="1032" y="818"/>
                          <a:pt x="980" y="831"/>
                          <a:pt x="941" y="844"/>
                        </a:cubicBezTo>
                        <a:cubicBezTo>
                          <a:pt x="890" y="857"/>
                          <a:pt x="838" y="870"/>
                          <a:pt x="787" y="870"/>
                        </a:cubicBezTo>
                        <a:cubicBezTo>
                          <a:pt x="696" y="870"/>
                          <a:pt x="593" y="870"/>
                          <a:pt x="503" y="857"/>
                        </a:cubicBezTo>
                        <a:cubicBezTo>
                          <a:pt x="426" y="844"/>
                          <a:pt x="335" y="818"/>
                          <a:pt x="258" y="780"/>
                        </a:cubicBezTo>
                        <a:cubicBezTo>
                          <a:pt x="194" y="754"/>
                          <a:pt x="142" y="702"/>
                          <a:pt x="103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77" y="470"/>
                          <a:pt x="103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3" y="416"/>
                          <a:pt x="123" y="414"/>
                          <a:pt x="113" y="414"/>
                        </a:cubicBezTo>
                        <a:cubicBezTo>
                          <a:pt x="81" y="414"/>
                          <a:pt x="49" y="431"/>
                          <a:pt x="39" y="470"/>
                        </a:cubicBezTo>
                        <a:cubicBezTo>
                          <a:pt x="0" y="535"/>
                          <a:pt x="0" y="612"/>
                          <a:pt x="39" y="677"/>
                        </a:cubicBezTo>
                        <a:cubicBezTo>
                          <a:pt x="65" y="754"/>
                          <a:pt x="116" y="818"/>
                          <a:pt x="194" y="883"/>
                        </a:cubicBezTo>
                        <a:cubicBezTo>
                          <a:pt x="271" y="935"/>
                          <a:pt x="374" y="986"/>
                          <a:pt x="464" y="1012"/>
                        </a:cubicBezTo>
                        <a:cubicBezTo>
                          <a:pt x="580" y="1038"/>
                          <a:pt x="684" y="1063"/>
                          <a:pt x="800" y="1063"/>
                        </a:cubicBezTo>
                        <a:cubicBezTo>
                          <a:pt x="864" y="1063"/>
                          <a:pt x="916" y="1051"/>
                          <a:pt x="980" y="1051"/>
                        </a:cubicBezTo>
                        <a:cubicBezTo>
                          <a:pt x="1045" y="1038"/>
                          <a:pt x="1109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86" y="754"/>
                          <a:pt x="1676" y="677"/>
                          <a:pt x="1767" y="612"/>
                        </a:cubicBezTo>
                        <a:cubicBezTo>
                          <a:pt x="1857" y="535"/>
                          <a:pt x="1934" y="457"/>
                          <a:pt x="2012" y="393"/>
                        </a:cubicBezTo>
                        <a:cubicBezTo>
                          <a:pt x="2089" y="341"/>
                          <a:pt x="2179" y="277"/>
                          <a:pt x="2257" y="238"/>
                        </a:cubicBezTo>
                        <a:cubicBezTo>
                          <a:pt x="2334" y="200"/>
                          <a:pt x="2411" y="161"/>
                          <a:pt x="2502" y="135"/>
                        </a:cubicBezTo>
                        <a:cubicBezTo>
                          <a:pt x="2566" y="122"/>
                          <a:pt x="2643" y="109"/>
                          <a:pt x="2721" y="109"/>
                        </a:cubicBezTo>
                        <a:cubicBezTo>
                          <a:pt x="2772" y="109"/>
                          <a:pt x="2824" y="122"/>
                          <a:pt x="2876" y="148"/>
                        </a:cubicBezTo>
                        <a:cubicBezTo>
                          <a:pt x="2914" y="174"/>
                          <a:pt x="2940" y="200"/>
                          <a:pt x="2953" y="225"/>
                        </a:cubicBezTo>
                        <a:cubicBezTo>
                          <a:pt x="2953" y="238"/>
                          <a:pt x="2953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53" y="187"/>
                          <a:pt x="2940" y="148"/>
                          <a:pt x="2914" y="109"/>
                        </a:cubicBezTo>
                        <a:cubicBezTo>
                          <a:pt x="2863" y="71"/>
                          <a:pt x="2798" y="32"/>
                          <a:pt x="2734" y="19"/>
                        </a:cubicBezTo>
                        <a:cubicBezTo>
                          <a:pt x="2670" y="10"/>
                          <a:pt x="2613" y="1"/>
                          <a:pt x="255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29" name="Google Shape;5929;p65"/>
                  <p:cNvSpPr/>
                  <p:nvPr/>
                </p:nvSpPr>
                <p:spPr>
                  <a:xfrm>
                    <a:off x="2172310" y="648922"/>
                    <a:ext cx="175925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4" h="1064" extrusionOk="0">
                        <a:moveTo>
                          <a:pt x="2547" y="1"/>
                        </a:moveTo>
                        <a:cubicBezTo>
                          <a:pt x="2523" y="1"/>
                          <a:pt x="2499" y="2"/>
                          <a:pt x="2476" y="6"/>
                        </a:cubicBezTo>
                        <a:cubicBezTo>
                          <a:pt x="2373" y="19"/>
                          <a:pt x="2270" y="45"/>
                          <a:pt x="2180" y="84"/>
                        </a:cubicBezTo>
                        <a:cubicBezTo>
                          <a:pt x="2077" y="122"/>
                          <a:pt x="1986" y="174"/>
                          <a:pt x="1896" y="238"/>
                        </a:cubicBezTo>
                        <a:cubicBezTo>
                          <a:pt x="1806" y="303"/>
                          <a:pt x="1716" y="367"/>
                          <a:pt x="1625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64" y="702"/>
                          <a:pt x="1174" y="754"/>
                          <a:pt x="1071" y="806"/>
                        </a:cubicBezTo>
                        <a:cubicBezTo>
                          <a:pt x="1032" y="818"/>
                          <a:pt x="981" y="831"/>
                          <a:pt x="929" y="844"/>
                        </a:cubicBezTo>
                        <a:cubicBezTo>
                          <a:pt x="877" y="857"/>
                          <a:pt x="839" y="870"/>
                          <a:pt x="787" y="870"/>
                        </a:cubicBezTo>
                        <a:cubicBezTo>
                          <a:pt x="684" y="870"/>
                          <a:pt x="594" y="870"/>
                          <a:pt x="504" y="857"/>
                        </a:cubicBezTo>
                        <a:cubicBezTo>
                          <a:pt x="413" y="844"/>
                          <a:pt x="336" y="818"/>
                          <a:pt x="259" y="780"/>
                        </a:cubicBezTo>
                        <a:cubicBezTo>
                          <a:pt x="194" y="754"/>
                          <a:pt x="142" y="702"/>
                          <a:pt x="104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78" y="470"/>
                          <a:pt x="104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0" y="416"/>
                          <a:pt x="119" y="414"/>
                          <a:pt x="108" y="414"/>
                        </a:cubicBezTo>
                        <a:cubicBezTo>
                          <a:pt x="73" y="414"/>
                          <a:pt x="46" y="431"/>
                          <a:pt x="26" y="470"/>
                        </a:cubicBezTo>
                        <a:cubicBezTo>
                          <a:pt x="1" y="535"/>
                          <a:pt x="1" y="612"/>
                          <a:pt x="26" y="677"/>
                        </a:cubicBezTo>
                        <a:cubicBezTo>
                          <a:pt x="65" y="754"/>
                          <a:pt x="117" y="818"/>
                          <a:pt x="194" y="883"/>
                        </a:cubicBezTo>
                        <a:cubicBezTo>
                          <a:pt x="271" y="935"/>
                          <a:pt x="362" y="986"/>
                          <a:pt x="465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2" y="1063"/>
                          <a:pt x="916" y="1051"/>
                          <a:pt x="981" y="1051"/>
                        </a:cubicBezTo>
                        <a:cubicBezTo>
                          <a:pt x="1045" y="1038"/>
                          <a:pt x="1097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74" y="754"/>
                          <a:pt x="1664" y="677"/>
                          <a:pt x="1754" y="612"/>
                        </a:cubicBezTo>
                        <a:cubicBezTo>
                          <a:pt x="1845" y="535"/>
                          <a:pt x="1935" y="457"/>
                          <a:pt x="2012" y="393"/>
                        </a:cubicBezTo>
                        <a:cubicBezTo>
                          <a:pt x="2090" y="341"/>
                          <a:pt x="2167" y="277"/>
                          <a:pt x="2257" y="238"/>
                        </a:cubicBezTo>
                        <a:cubicBezTo>
                          <a:pt x="2335" y="200"/>
                          <a:pt x="2412" y="161"/>
                          <a:pt x="2502" y="135"/>
                        </a:cubicBezTo>
                        <a:cubicBezTo>
                          <a:pt x="2567" y="122"/>
                          <a:pt x="2644" y="109"/>
                          <a:pt x="2708" y="109"/>
                        </a:cubicBezTo>
                        <a:cubicBezTo>
                          <a:pt x="2773" y="109"/>
                          <a:pt x="2825" y="122"/>
                          <a:pt x="2876" y="148"/>
                        </a:cubicBezTo>
                        <a:cubicBezTo>
                          <a:pt x="2902" y="174"/>
                          <a:pt x="2928" y="200"/>
                          <a:pt x="2941" y="225"/>
                        </a:cubicBezTo>
                        <a:cubicBezTo>
                          <a:pt x="2953" y="238"/>
                          <a:pt x="2953" y="251"/>
                          <a:pt x="2953" y="264"/>
                        </a:cubicBezTo>
                        <a:cubicBezTo>
                          <a:pt x="2953" y="251"/>
                          <a:pt x="2953" y="238"/>
                          <a:pt x="2953" y="225"/>
                        </a:cubicBezTo>
                        <a:cubicBezTo>
                          <a:pt x="2953" y="187"/>
                          <a:pt x="2928" y="148"/>
                          <a:pt x="2902" y="109"/>
                        </a:cubicBezTo>
                        <a:cubicBezTo>
                          <a:pt x="2850" y="71"/>
                          <a:pt x="2799" y="32"/>
                          <a:pt x="2734" y="19"/>
                        </a:cubicBezTo>
                        <a:cubicBezTo>
                          <a:pt x="2670" y="10"/>
                          <a:pt x="2607" y="1"/>
                          <a:pt x="254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30" name="Google Shape;5930;p65"/>
                  <p:cNvSpPr/>
                  <p:nvPr/>
                </p:nvSpPr>
                <p:spPr>
                  <a:xfrm>
                    <a:off x="2269861" y="648922"/>
                    <a:ext cx="17664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6" h="1064" extrusionOk="0">
                        <a:moveTo>
                          <a:pt x="2560" y="1"/>
                        </a:moveTo>
                        <a:cubicBezTo>
                          <a:pt x="2535" y="1"/>
                          <a:pt x="2512" y="2"/>
                          <a:pt x="2489" y="6"/>
                        </a:cubicBezTo>
                        <a:cubicBezTo>
                          <a:pt x="2386" y="19"/>
                          <a:pt x="2283" y="45"/>
                          <a:pt x="2192" y="84"/>
                        </a:cubicBezTo>
                        <a:cubicBezTo>
                          <a:pt x="2089" y="122"/>
                          <a:pt x="1999" y="174"/>
                          <a:pt x="1909" y="238"/>
                        </a:cubicBezTo>
                        <a:cubicBezTo>
                          <a:pt x="1805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57" y="586"/>
                          <a:pt x="1354" y="638"/>
                        </a:cubicBezTo>
                        <a:cubicBezTo>
                          <a:pt x="1277" y="702"/>
                          <a:pt x="1187" y="754"/>
                          <a:pt x="1083" y="806"/>
                        </a:cubicBezTo>
                        <a:cubicBezTo>
                          <a:pt x="1032" y="818"/>
                          <a:pt x="993" y="831"/>
                          <a:pt x="942" y="844"/>
                        </a:cubicBezTo>
                        <a:cubicBezTo>
                          <a:pt x="890" y="857"/>
                          <a:pt x="838" y="870"/>
                          <a:pt x="800" y="870"/>
                        </a:cubicBezTo>
                        <a:cubicBezTo>
                          <a:pt x="697" y="870"/>
                          <a:pt x="606" y="870"/>
                          <a:pt x="503" y="857"/>
                        </a:cubicBezTo>
                        <a:cubicBezTo>
                          <a:pt x="426" y="844"/>
                          <a:pt x="348" y="818"/>
                          <a:pt x="271" y="780"/>
                        </a:cubicBezTo>
                        <a:cubicBezTo>
                          <a:pt x="207" y="754"/>
                          <a:pt x="142" y="702"/>
                          <a:pt x="103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16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68" y="419"/>
                          <a:pt x="155" y="419"/>
                        </a:cubicBezTo>
                        <a:cubicBezTo>
                          <a:pt x="143" y="416"/>
                          <a:pt x="131" y="414"/>
                          <a:pt x="119" y="414"/>
                        </a:cubicBezTo>
                        <a:cubicBezTo>
                          <a:pt x="81" y="414"/>
                          <a:pt x="49" y="431"/>
                          <a:pt x="39" y="470"/>
                        </a:cubicBezTo>
                        <a:cubicBezTo>
                          <a:pt x="0" y="535"/>
                          <a:pt x="0" y="612"/>
                          <a:pt x="39" y="677"/>
                        </a:cubicBezTo>
                        <a:cubicBezTo>
                          <a:pt x="78" y="754"/>
                          <a:pt x="129" y="818"/>
                          <a:pt x="194" y="883"/>
                        </a:cubicBezTo>
                        <a:cubicBezTo>
                          <a:pt x="284" y="935"/>
                          <a:pt x="374" y="986"/>
                          <a:pt x="477" y="1012"/>
                        </a:cubicBezTo>
                        <a:cubicBezTo>
                          <a:pt x="580" y="1038"/>
                          <a:pt x="697" y="1063"/>
                          <a:pt x="813" y="1063"/>
                        </a:cubicBezTo>
                        <a:cubicBezTo>
                          <a:pt x="864" y="1063"/>
                          <a:pt x="929" y="1051"/>
                          <a:pt x="993" y="1051"/>
                        </a:cubicBezTo>
                        <a:cubicBezTo>
                          <a:pt x="1045" y="1038"/>
                          <a:pt x="1109" y="1012"/>
                          <a:pt x="1174" y="999"/>
                        </a:cubicBezTo>
                        <a:cubicBezTo>
                          <a:pt x="1277" y="947"/>
                          <a:pt x="1393" y="896"/>
                          <a:pt x="1496" y="818"/>
                        </a:cubicBezTo>
                        <a:cubicBezTo>
                          <a:pt x="1586" y="754"/>
                          <a:pt x="1677" y="677"/>
                          <a:pt x="1767" y="612"/>
                        </a:cubicBezTo>
                        <a:cubicBezTo>
                          <a:pt x="1857" y="535"/>
                          <a:pt x="1934" y="457"/>
                          <a:pt x="2025" y="393"/>
                        </a:cubicBezTo>
                        <a:cubicBezTo>
                          <a:pt x="2102" y="341"/>
                          <a:pt x="2179" y="277"/>
                          <a:pt x="2270" y="238"/>
                        </a:cubicBezTo>
                        <a:cubicBezTo>
                          <a:pt x="2347" y="200"/>
                          <a:pt x="2424" y="161"/>
                          <a:pt x="2502" y="135"/>
                        </a:cubicBezTo>
                        <a:cubicBezTo>
                          <a:pt x="2579" y="122"/>
                          <a:pt x="2644" y="109"/>
                          <a:pt x="2721" y="109"/>
                        </a:cubicBezTo>
                        <a:cubicBezTo>
                          <a:pt x="2773" y="109"/>
                          <a:pt x="2837" y="122"/>
                          <a:pt x="2889" y="148"/>
                        </a:cubicBezTo>
                        <a:cubicBezTo>
                          <a:pt x="2914" y="174"/>
                          <a:pt x="2940" y="200"/>
                          <a:pt x="2953" y="225"/>
                        </a:cubicBezTo>
                        <a:cubicBezTo>
                          <a:pt x="2953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66" y="187"/>
                          <a:pt x="2940" y="148"/>
                          <a:pt x="2914" y="109"/>
                        </a:cubicBezTo>
                        <a:cubicBezTo>
                          <a:pt x="2863" y="71"/>
                          <a:pt x="2798" y="32"/>
                          <a:pt x="2734" y="19"/>
                        </a:cubicBezTo>
                        <a:cubicBezTo>
                          <a:pt x="2679" y="10"/>
                          <a:pt x="2618" y="1"/>
                          <a:pt x="256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31" name="Google Shape;5931;p65"/>
                  <p:cNvSpPr/>
                  <p:nvPr/>
                </p:nvSpPr>
                <p:spPr>
                  <a:xfrm>
                    <a:off x="2368126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55" y="1"/>
                        </a:moveTo>
                        <a:cubicBezTo>
                          <a:pt x="2529" y="1"/>
                          <a:pt x="2503" y="2"/>
                          <a:pt x="2476" y="6"/>
                        </a:cubicBezTo>
                        <a:cubicBezTo>
                          <a:pt x="2386" y="19"/>
                          <a:pt x="2283" y="45"/>
                          <a:pt x="2193" y="84"/>
                        </a:cubicBezTo>
                        <a:cubicBezTo>
                          <a:pt x="2090" y="122"/>
                          <a:pt x="1986" y="174"/>
                          <a:pt x="1896" y="238"/>
                        </a:cubicBezTo>
                        <a:cubicBezTo>
                          <a:pt x="1806" y="303"/>
                          <a:pt x="1716" y="367"/>
                          <a:pt x="1625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77" y="702"/>
                          <a:pt x="1174" y="754"/>
                          <a:pt x="1084" y="806"/>
                        </a:cubicBezTo>
                        <a:cubicBezTo>
                          <a:pt x="1032" y="818"/>
                          <a:pt x="981" y="831"/>
                          <a:pt x="942" y="844"/>
                        </a:cubicBezTo>
                        <a:cubicBezTo>
                          <a:pt x="890" y="857"/>
                          <a:pt x="839" y="870"/>
                          <a:pt x="787" y="870"/>
                        </a:cubicBezTo>
                        <a:cubicBezTo>
                          <a:pt x="697" y="870"/>
                          <a:pt x="594" y="870"/>
                          <a:pt x="504" y="857"/>
                        </a:cubicBezTo>
                        <a:cubicBezTo>
                          <a:pt x="426" y="844"/>
                          <a:pt x="336" y="818"/>
                          <a:pt x="259" y="780"/>
                        </a:cubicBezTo>
                        <a:cubicBezTo>
                          <a:pt x="207" y="754"/>
                          <a:pt x="143" y="702"/>
                          <a:pt x="104" y="651"/>
                        </a:cubicBezTo>
                        <a:cubicBezTo>
                          <a:pt x="78" y="612"/>
                          <a:pt x="65" y="548"/>
                          <a:pt x="65" y="509"/>
                        </a:cubicBezTo>
                        <a:cubicBezTo>
                          <a:pt x="78" y="470"/>
                          <a:pt x="104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3" y="419"/>
                        </a:cubicBezTo>
                        <a:cubicBezTo>
                          <a:pt x="133" y="416"/>
                          <a:pt x="124" y="414"/>
                          <a:pt x="114" y="414"/>
                        </a:cubicBezTo>
                        <a:cubicBezTo>
                          <a:pt x="82" y="414"/>
                          <a:pt x="49" y="431"/>
                          <a:pt x="39" y="470"/>
                        </a:cubicBezTo>
                        <a:cubicBezTo>
                          <a:pt x="1" y="535"/>
                          <a:pt x="1" y="612"/>
                          <a:pt x="39" y="677"/>
                        </a:cubicBezTo>
                        <a:cubicBezTo>
                          <a:pt x="65" y="754"/>
                          <a:pt x="130" y="818"/>
                          <a:pt x="194" y="883"/>
                        </a:cubicBezTo>
                        <a:cubicBezTo>
                          <a:pt x="272" y="935"/>
                          <a:pt x="375" y="986"/>
                          <a:pt x="465" y="1012"/>
                        </a:cubicBezTo>
                        <a:cubicBezTo>
                          <a:pt x="581" y="1038"/>
                          <a:pt x="684" y="1063"/>
                          <a:pt x="800" y="1063"/>
                        </a:cubicBezTo>
                        <a:cubicBezTo>
                          <a:pt x="865" y="1063"/>
                          <a:pt x="929" y="1051"/>
                          <a:pt x="981" y="1051"/>
                        </a:cubicBezTo>
                        <a:cubicBezTo>
                          <a:pt x="1045" y="1038"/>
                          <a:pt x="1110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4" y="818"/>
                        </a:cubicBezTo>
                        <a:cubicBezTo>
                          <a:pt x="1587" y="754"/>
                          <a:pt x="1677" y="677"/>
                          <a:pt x="1767" y="612"/>
                        </a:cubicBezTo>
                        <a:cubicBezTo>
                          <a:pt x="1858" y="535"/>
                          <a:pt x="1935" y="457"/>
                          <a:pt x="2025" y="393"/>
                        </a:cubicBezTo>
                        <a:cubicBezTo>
                          <a:pt x="2090" y="341"/>
                          <a:pt x="2180" y="277"/>
                          <a:pt x="2257" y="238"/>
                        </a:cubicBezTo>
                        <a:cubicBezTo>
                          <a:pt x="2335" y="200"/>
                          <a:pt x="2425" y="161"/>
                          <a:pt x="2502" y="135"/>
                        </a:cubicBezTo>
                        <a:cubicBezTo>
                          <a:pt x="2567" y="122"/>
                          <a:pt x="2644" y="109"/>
                          <a:pt x="2721" y="109"/>
                        </a:cubicBezTo>
                        <a:cubicBezTo>
                          <a:pt x="2773" y="109"/>
                          <a:pt x="2838" y="122"/>
                          <a:pt x="2876" y="148"/>
                        </a:cubicBezTo>
                        <a:cubicBezTo>
                          <a:pt x="2915" y="174"/>
                          <a:pt x="2941" y="200"/>
                          <a:pt x="2954" y="225"/>
                        </a:cubicBezTo>
                        <a:cubicBezTo>
                          <a:pt x="2954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54" y="187"/>
                          <a:pt x="2941" y="148"/>
                          <a:pt x="2915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80" y="10"/>
                          <a:pt x="2619" y="1"/>
                          <a:pt x="255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32" name="Google Shape;5932;p65"/>
                  <p:cNvSpPr/>
                  <p:nvPr/>
                </p:nvSpPr>
                <p:spPr>
                  <a:xfrm>
                    <a:off x="2466451" y="648922"/>
                    <a:ext cx="175925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4" h="1064" extrusionOk="0">
                        <a:moveTo>
                          <a:pt x="2553" y="1"/>
                        </a:moveTo>
                        <a:cubicBezTo>
                          <a:pt x="2528" y="1"/>
                          <a:pt x="2502" y="2"/>
                          <a:pt x="2476" y="6"/>
                        </a:cubicBezTo>
                        <a:cubicBezTo>
                          <a:pt x="2373" y="19"/>
                          <a:pt x="2283" y="45"/>
                          <a:pt x="2192" y="84"/>
                        </a:cubicBezTo>
                        <a:cubicBezTo>
                          <a:pt x="2089" y="122"/>
                          <a:pt x="1986" y="174"/>
                          <a:pt x="1896" y="238"/>
                        </a:cubicBezTo>
                        <a:cubicBezTo>
                          <a:pt x="1805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44" y="586"/>
                          <a:pt x="1354" y="638"/>
                        </a:cubicBezTo>
                        <a:cubicBezTo>
                          <a:pt x="1264" y="702"/>
                          <a:pt x="1174" y="754"/>
                          <a:pt x="1070" y="806"/>
                        </a:cubicBezTo>
                        <a:cubicBezTo>
                          <a:pt x="1032" y="818"/>
                          <a:pt x="980" y="831"/>
                          <a:pt x="929" y="844"/>
                        </a:cubicBezTo>
                        <a:cubicBezTo>
                          <a:pt x="890" y="857"/>
                          <a:pt x="838" y="870"/>
                          <a:pt x="787" y="870"/>
                        </a:cubicBezTo>
                        <a:cubicBezTo>
                          <a:pt x="697" y="870"/>
                          <a:pt x="593" y="870"/>
                          <a:pt x="503" y="857"/>
                        </a:cubicBezTo>
                        <a:cubicBezTo>
                          <a:pt x="413" y="844"/>
                          <a:pt x="335" y="818"/>
                          <a:pt x="258" y="780"/>
                        </a:cubicBezTo>
                        <a:cubicBezTo>
                          <a:pt x="194" y="754"/>
                          <a:pt x="142" y="702"/>
                          <a:pt x="103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78" y="470"/>
                          <a:pt x="103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0" y="416"/>
                          <a:pt x="118" y="414"/>
                          <a:pt x="108" y="414"/>
                        </a:cubicBezTo>
                        <a:cubicBezTo>
                          <a:pt x="73" y="414"/>
                          <a:pt x="46" y="431"/>
                          <a:pt x="26" y="470"/>
                        </a:cubicBezTo>
                        <a:cubicBezTo>
                          <a:pt x="0" y="535"/>
                          <a:pt x="0" y="612"/>
                          <a:pt x="26" y="677"/>
                        </a:cubicBezTo>
                        <a:cubicBezTo>
                          <a:pt x="65" y="754"/>
                          <a:pt x="116" y="818"/>
                          <a:pt x="194" y="883"/>
                        </a:cubicBezTo>
                        <a:cubicBezTo>
                          <a:pt x="271" y="935"/>
                          <a:pt x="361" y="986"/>
                          <a:pt x="464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1" y="1063"/>
                          <a:pt x="916" y="1051"/>
                          <a:pt x="980" y="1051"/>
                        </a:cubicBezTo>
                        <a:cubicBezTo>
                          <a:pt x="1045" y="1038"/>
                          <a:pt x="1096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73" y="754"/>
                          <a:pt x="1664" y="677"/>
                          <a:pt x="1754" y="612"/>
                        </a:cubicBezTo>
                        <a:cubicBezTo>
                          <a:pt x="1844" y="535"/>
                          <a:pt x="1934" y="457"/>
                          <a:pt x="2012" y="393"/>
                        </a:cubicBezTo>
                        <a:cubicBezTo>
                          <a:pt x="2089" y="341"/>
                          <a:pt x="2167" y="277"/>
                          <a:pt x="2257" y="238"/>
                        </a:cubicBezTo>
                        <a:cubicBezTo>
                          <a:pt x="2334" y="200"/>
                          <a:pt x="2412" y="161"/>
                          <a:pt x="2502" y="135"/>
                        </a:cubicBezTo>
                        <a:cubicBezTo>
                          <a:pt x="2566" y="122"/>
                          <a:pt x="2644" y="109"/>
                          <a:pt x="2708" y="109"/>
                        </a:cubicBezTo>
                        <a:cubicBezTo>
                          <a:pt x="2773" y="109"/>
                          <a:pt x="2824" y="122"/>
                          <a:pt x="2876" y="148"/>
                        </a:cubicBezTo>
                        <a:cubicBezTo>
                          <a:pt x="2902" y="174"/>
                          <a:pt x="2927" y="200"/>
                          <a:pt x="2940" y="225"/>
                        </a:cubicBezTo>
                        <a:cubicBezTo>
                          <a:pt x="2953" y="238"/>
                          <a:pt x="2953" y="251"/>
                          <a:pt x="2953" y="264"/>
                        </a:cubicBezTo>
                        <a:cubicBezTo>
                          <a:pt x="2953" y="251"/>
                          <a:pt x="2953" y="238"/>
                          <a:pt x="2953" y="225"/>
                        </a:cubicBezTo>
                        <a:cubicBezTo>
                          <a:pt x="2953" y="187"/>
                          <a:pt x="2940" y="148"/>
                          <a:pt x="2902" y="109"/>
                        </a:cubicBezTo>
                        <a:cubicBezTo>
                          <a:pt x="2850" y="71"/>
                          <a:pt x="2798" y="32"/>
                          <a:pt x="2734" y="19"/>
                        </a:cubicBezTo>
                        <a:cubicBezTo>
                          <a:pt x="2670" y="10"/>
                          <a:pt x="2613" y="1"/>
                          <a:pt x="255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33" name="Google Shape;5933;p65"/>
                  <p:cNvSpPr/>
                  <p:nvPr/>
                </p:nvSpPr>
                <p:spPr>
                  <a:xfrm>
                    <a:off x="2563943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60" y="1"/>
                        </a:moveTo>
                        <a:cubicBezTo>
                          <a:pt x="2536" y="1"/>
                          <a:pt x="2512" y="2"/>
                          <a:pt x="2489" y="6"/>
                        </a:cubicBezTo>
                        <a:cubicBezTo>
                          <a:pt x="2386" y="19"/>
                          <a:pt x="2283" y="45"/>
                          <a:pt x="2193" y="84"/>
                        </a:cubicBezTo>
                        <a:cubicBezTo>
                          <a:pt x="2090" y="122"/>
                          <a:pt x="1999" y="174"/>
                          <a:pt x="1909" y="238"/>
                        </a:cubicBezTo>
                        <a:cubicBezTo>
                          <a:pt x="1819" y="303"/>
                          <a:pt x="1716" y="367"/>
                          <a:pt x="1626" y="445"/>
                        </a:cubicBezTo>
                        <a:cubicBezTo>
                          <a:pt x="1548" y="509"/>
                          <a:pt x="1458" y="586"/>
                          <a:pt x="1368" y="638"/>
                        </a:cubicBezTo>
                        <a:cubicBezTo>
                          <a:pt x="1277" y="702"/>
                          <a:pt x="1187" y="754"/>
                          <a:pt x="1084" y="806"/>
                        </a:cubicBezTo>
                        <a:cubicBezTo>
                          <a:pt x="1032" y="818"/>
                          <a:pt x="994" y="831"/>
                          <a:pt x="942" y="844"/>
                        </a:cubicBezTo>
                        <a:cubicBezTo>
                          <a:pt x="891" y="857"/>
                          <a:pt x="852" y="870"/>
                          <a:pt x="800" y="870"/>
                        </a:cubicBezTo>
                        <a:cubicBezTo>
                          <a:pt x="697" y="870"/>
                          <a:pt x="607" y="870"/>
                          <a:pt x="517" y="857"/>
                        </a:cubicBezTo>
                        <a:cubicBezTo>
                          <a:pt x="426" y="844"/>
                          <a:pt x="349" y="818"/>
                          <a:pt x="272" y="780"/>
                        </a:cubicBezTo>
                        <a:cubicBezTo>
                          <a:pt x="207" y="754"/>
                          <a:pt x="156" y="702"/>
                          <a:pt x="104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17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81" y="432"/>
                          <a:pt x="168" y="419"/>
                          <a:pt x="156" y="419"/>
                        </a:cubicBezTo>
                        <a:cubicBezTo>
                          <a:pt x="143" y="416"/>
                          <a:pt x="131" y="414"/>
                          <a:pt x="120" y="414"/>
                        </a:cubicBezTo>
                        <a:cubicBezTo>
                          <a:pt x="82" y="414"/>
                          <a:pt x="49" y="431"/>
                          <a:pt x="40" y="470"/>
                        </a:cubicBezTo>
                        <a:cubicBezTo>
                          <a:pt x="1" y="535"/>
                          <a:pt x="1" y="612"/>
                          <a:pt x="40" y="677"/>
                        </a:cubicBezTo>
                        <a:cubicBezTo>
                          <a:pt x="78" y="754"/>
                          <a:pt x="130" y="818"/>
                          <a:pt x="194" y="883"/>
                        </a:cubicBezTo>
                        <a:cubicBezTo>
                          <a:pt x="285" y="935"/>
                          <a:pt x="375" y="986"/>
                          <a:pt x="478" y="1012"/>
                        </a:cubicBezTo>
                        <a:cubicBezTo>
                          <a:pt x="581" y="1038"/>
                          <a:pt x="697" y="1063"/>
                          <a:pt x="813" y="1063"/>
                        </a:cubicBezTo>
                        <a:cubicBezTo>
                          <a:pt x="865" y="1063"/>
                          <a:pt x="929" y="1051"/>
                          <a:pt x="994" y="1051"/>
                        </a:cubicBezTo>
                        <a:cubicBezTo>
                          <a:pt x="1045" y="1038"/>
                          <a:pt x="1110" y="1012"/>
                          <a:pt x="1174" y="999"/>
                        </a:cubicBezTo>
                        <a:cubicBezTo>
                          <a:pt x="1277" y="947"/>
                          <a:pt x="1393" y="896"/>
                          <a:pt x="1497" y="818"/>
                        </a:cubicBezTo>
                        <a:cubicBezTo>
                          <a:pt x="1587" y="754"/>
                          <a:pt x="1677" y="677"/>
                          <a:pt x="1767" y="612"/>
                        </a:cubicBezTo>
                        <a:cubicBezTo>
                          <a:pt x="1858" y="535"/>
                          <a:pt x="1935" y="457"/>
                          <a:pt x="2025" y="393"/>
                        </a:cubicBezTo>
                        <a:cubicBezTo>
                          <a:pt x="2103" y="341"/>
                          <a:pt x="2180" y="277"/>
                          <a:pt x="2270" y="238"/>
                        </a:cubicBezTo>
                        <a:cubicBezTo>
                          <a:pt x="2348" y="200"/>
                          <a:pt x="2425" y="161"/>
                          <a:pt x="2502" y="135"/>
                        </a:cubicBezTo>
                        <a:cubicBezTo>
                          <a:pt x="2580" y="122"/>
                          <a:pt x="2644" y="109"/>
                          <a:pt x="2722" y="109"/>
                        </a:cubicBezTo>
                        <a:cubicBezTo>
                          <a:pt x="2773" y="109"/>
                          <a:pt x="2838" y="122"/>
                          <a:pt x="2889" y="148"/>
                        </a:cubicBezTo>
                        <a:cubicBezTo>
                          <a:pt x="2915" y="174"/>
                          <a:pt x="2941" y="200"/>
                          <a:pt x="2954" y="225"/>
                        </a:cubicBezTo>
                        <a:cubicBezTo>
                          <a:pt x="2967" y="238"/>
                          <a:pt x="2967" y="251"/>
                          <a:pt x="2967" y="264"/>
                        </a:cubicBezTo>
                        <a:cubicBezTo>
                          <a:pt x="2967" y="251"/>
                          <a:pt x="2967" y="238"/>
                          <a:pt x="2967" y="225"/>
                        </a:cubicBezTo>
                        <a:cubicBezTo>
                          <a:pt x="2967" y="187"/>
                          <a:pt x="2941" y="148"/>
                          <a:pt x="2915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80" y="10"/>
                          <a:pt x="2619" y="1"/>
                          <a:pt x="256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34" name="Google Shape;5934;p65"/>
                  <p:cNvSpPr/>
                  <p:nvPr/>
                </p:nvSpPr>
                <p:spPr>
                  <a:xfrm>
                    <a:off x="2662268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55" y="1"/>
                        </a:moveTo>
                        <a:cubicBezTo>
                          <a:pt x="2529" y="1"/>
                          <a:pt x="2503" y="2"/>
                          <a:pt x="2476" y="6"/>
                        </a:cubicBezTo>
                        <a:cubicBezTo>
                          <a:pt x="2386" y="19"/>
                          <a:pt x="2283" y="45"/>
                          <a:pt x="2192" y="84"/>
                        </a:cubicBezTo>
                        <a:cubicBezTo>
                          <a:pt x="2089" y="122"/>
                          <a:pt x="1986" y="174"/>
                          <a:pt x="1896" y="238"/>
                        </a:cubicBezTo>
                        <a:cubicBezTo>
                          <a:pt x="1806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45" y="586"/>
                          <a:pt x="1354" y="638"/>
                        </a:cubicBezTo>
                        <a:cubicBezTo>
                          <a:pt x="1277" y="702"/>
                          <a:pt x="1174" y="754"/>
                          <a:pt x="1083" y="806"/>
                        </a:cubicBezTo>
                        <a:cubicBezTo>
                          <a:pt x="1032" y="818"/>
                          <a:pt x="993" y="831"/>
                          <a:pt x="942" y="844"/>
                        </a:cubicBezTo>
                        <a:cubicBezTo>
                          <a:pt x="890" y="857"/>
                          <a:pt x="838" y="870"/>
                          <a:pt x="787" y="870"/>
                        </a:cubicBezTo>
                        <a:cubicBezTo>
                          <a:pt x="697" y="870"/>
                          <a:pt x="593" y="870"/>
                          <a:pt x="503" y="857"/>
                        </a:cubicBezTo>
                        <a:cubicBezTo>
                          <a:pt x="426" y="844"/>
                          <a:pt x="336" y="818"/>
                          <a:pt x="271" y="780"/>
                        </a:cubicBezTo>
                        <a:cubicBezTo>
                          <a:pt x="207" y="754"/>
                          <a:pt x="142" y="702"/>
                          <a:pt x="103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03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3" y="416"/>
                          <a:pt x="123" y="414"/>
                          <a:pt x="113" y="414"/>
                        </a:cubicBezTo>
                        <a:cubicBezTo>
                          <a:pt x="81" y="414"/>
                          <a:pt x="49" y="431"/>
                          <a:pt x="39" y="470"/>
                        </a:cubicBezTo>
                        <a:cubicBezTo>
                          <a:pt x="0" y="535"/>
                          <a:pt x="0" y="612"/>
                          <a:pt x="39" y="677"/>
                        </a:cubicBezTo>
                        <a:cubicBezTo>
                          <a:pt x="65" y="754"/>
                          <a:pt x="129" y="818"/>
                          <a:pt x="194" y="883"/>
                        </a:cubicBezTo>
                        <a:cubicBezTo>
                          <a:pt x="271" y="935"/>
                          <a:pt x="374" y="986"/>
                          <a:pt x="465" y="1012"/>
                        </a:cubicBezTo>
                        <a:cubicBezTo>
                          <a:pt x="581" y="1038"/>
                          <a:pt x="684" y="1063"/>
                          <a:pt x="800" y="1063"/>
                        </a:cubicBezTo>
                        <a:cubicBezTo>
                          <a:pt x="864" y="1063"/>
                          <a:pt x="929" y="1051"/>
                          <a:pt x="980" y="1051"/>
                        </a:cubicBezTo>
                        <a:cubicBezTo>
                          <a:pt x="1045" y="1038"/>
                          <a:pt x="1109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86" y="754"/>
                          <a:pt x="1677" y="677"/>
                          <a:pt x="1767" y="612"/>
                        </a:cubicBezTo>
                        <a:cubicBezTo>
                          <a:pt x="1857" y="535"/>
                          <a:pt x="1935" y="457"/>
                          <a:pt x="2025" y="393"/>
                        </a:cubicBezTo>
                        <a:cubicBezTo>
                          <a:pt x="2089" y="341"/>
                          <a:pt x="2180" y="277"/>
                          <a:pt x="2257" y="238"/>
                        </a:cubicBezTo>
                        <a:cubicBezTo>
                          <a:pt x="2334" y="200"/>
                          <a:pt x="2425" y="161"/>
                          <a:pt x="2502" y="135"/>
                        </a:cubicBezTo>
                        <a:cubicBezTo>
                          <a:pt x="2566" y="122"/>
                          <a:pt x="2644" y="109"/>
                          <a:pt x="2721" y="109"/>
                        </a:cubicBezTo>
                        <a:cubicBezTo>
                          <a:pt x="2773" y="109"/>
                          <a:pt x="2837" y="122"/>
                          <a:pt x="2876" y="148"/>
                        </a:cubicBezTo>
                        <a:cubicBezTo>
                          <a:pt x="2915" y="174"/>
                          <a:pt x="2940" y="200"/>
                          <a:pt x="2953" y="225"/>
                        </a:cubicBezTo>
                        <a:cubicBezTo>
                          <a:pt x="2953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53" y="187"/>
                          <a:pt x="2940" y="148"/>
                          <a:pt x="2915" y="109"/>
                        </a:cubicBezTo>
                        <a:cubicBezTo>
                          <a:pt x="2863" y="71"/>
                          <a:pt x="2798" y="32"/>
                          <a:pt x="2734" y="19"/>
                        </a:cubicBezTo>
                        <a:cubicBezTo>
                          <a:pt x="2679" y="10"/>
                          <a:pt x="2618" y="1"/>
                          <a:pt x="255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35" name="Google Shape;5935;p65"/>
                  <p:cNvSpPr/>
                  <p:nvPr/>
                </p:nvSpPr>
                <p:spPr>
                  <a:xfrm>
                    <a:off x="2760533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53" y="1"/>
                        </a:moveTo>
                        <a:cubicBezTo>
                          <a:pt x="2528" y="1"/>
                          <a:pt x="2503" y="2"/>
                          <a:pt x="2477" y="6"/>
                        </a:cubicBezTo>
                        <a:cubicBezTo>
                          <a:pt x="2373" y="19"/>
                          <a:pt x="2283" y="45"/>
                          <a:pt x="2193" y="84"/>
                        </a:cubicBezTo>
                        <a:cubicBezTo>
                          <a:pt x="2090" y="122"/>
                          <a:pt x="1987" y="174"/>
                          <a:pt x="1896" y="238"/>
                        </a:cubicBezTo>
                        <a:cubicBezTo>
                          <a:pt x="1806" y="303"/>
                          <a:pt x="1716" y="367"/>
                          <a:pt x="1626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65" y="702"/>
                          <a:pt x="1174" y="754"/>
                          <a:pt x="1084" y="806"/>
                        </a:cubicBezTo>
                        <a:cubicBezTo>
                          <a:pt x="1032" y="818"/>
                          <a:pt x="981" y="831"/>
                          <a:pt x="942" y="844"/>
                        </a:cubicBezTo>
                        <a:cubicBezTo>
                          <a:pt x="891" y="857"/>
                          <a:pt x="839" y="870"/>
                          <a:pt x="787" y="870"/>
                        </a:cubicBezTo>
                        <a:cubicBezTo>
                          <a:pt x="697" y="870"/>
                          <a:pt x="594" y="870"/>
                          <a:pt x="504" y="857"/>
                        </a:cubicBezTo>
                        <a:cubicBezTo>
                          <a:pt x="413" y="844"/>
                          <a:pt x="336" y="818"/>
                          <a:pt x="259" y="780"/>
                        </a:cubicBezTo>
                        <a:cubicBezTo>
                          <a:pt x="194" y="754"/>
                          <a:pt x="143" y="702"/>
                          <a:pt x="104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78" y="470"/>
                          <a:pt x="104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6" y="419"/>
                          <a:pt x="143" y="419"/>
                        </a:cubicBezTo>
                        <a:cubicBezTo>
                          <a:pt x="131" y="416"/>
                          <a:pt x="119" y="414"/>
                          <a:pt x="108" y="414"/>
                        </a:cubicBezTo>
                        <a:cubicBezTo>
                          <a:pt x="74" y="414"/>
                          <a:pt x="46" y="431"/>
                          <a:pt x="27" y="470"/>
                        </a:cubicBezTo>
                        <a:cubicBezTo>
                          <a:pt x="1" y="535"/>
                          <a:pt x="1" y="612"/>
                          <a:pt x="27" y="677"/>
                        </a:cubicBezTo>
                        <a:cubicBezTo>
                          <a:pt x="65" y="754"/>
                          <a:pt x="117" y="818"/>
                          <a:pt x="194" y="883"/>
                        </a:cubicBezTo>
                        <a:cubicBezTo>
                          <a:pt x="272" y="935"/>
                          <a:pt x="362" y="986"/>
                          <a:pt x="465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65" y="1063"/>
                          <a:pt x="916" y="1051"/>
                          <a:pt x="981" y="1051"/>
                        </a:cubicBezTo>
                        <a:cubicBezTo>
                          <a:pt x="1045" y="1038"/>
                          <a:pt x="1097" y="1012"/>
                          <a:pt x="1161" y="999"/>
                        </a:cubicBezTo>
                        <a:cubicBezTo>
                          <a:pt x="1277" y="947"/>
                          <a:pt x="1381" y="896"/>
                          <a:pt x="1484" y="818"/>
                        </a:cubicBezTo>
                        <a:cubicBezTo>
                          <a:pt x="1587" y="754"/>
                          <a:pt x="1677" y="677"/>
                          <a:pt x="1767" y="612"/>
                        </a:cubicBezTo>
                        <a:cubicBezTo>
                          <a:pt x="1858" y="535"/>
                          <a:pt x="1935" y="457"/>
                          <a:pt x="2012" y="393"/>
                        </a:cubicBezTo>
                        <a:cubicBezTo>
                          <a:pt x="2090" y="341"/>
                          <a:pt x="2167" y="277"/>
                          <a:pt x="2257" y="238"/>
                        </a:cubicBezTo>
                        <a:cubicBezTo>
                          <a:pt x="2335" y="200"/>
                          <a:pt x="2412" y="161"/>
                          <a:pt x="2502" y="135"/>
                        </a:cubicBezTo>
                        <a:cubicBezTo>
                          <a:pt x="2567" y="122"/>
                          <a:pt x="2644" y="109"/>
                          <a:pt x="2709" y="109"/>
                        </a:cubicBezTo>
                        <a:cubicBezTo>
                          <a:pt x="2773" y="109"/>
                          <a:pt x="2825" y="122"/>
                          <a:pt x="2876" y="148"/>
                        </a:cubicBezTo>
                        <a:cubicBezTo>
                          <a:pt x="2902" y="174"/>
                          <a:pt x="2928" y="200"/>
                          <a:pt x="2954" y="225"/>
                        </a:cubicBezTo>
                        <a:cubicBezTo>
                          <a:pt x="2954" y="238"/>
                          <a:pt x="2954" y="251"/>
                          <a:pt x="2967" y="264"/>
                        </a:cubicBezTo>
                        <a:cubicBezTo>
                          <a:pt x="2967" y="251"/>
                          <a:pt x="2967" y="238"/>
                          <a:pt x="2967" y="225"/>
                        </a:cubicBezTo>
                        <a:cubicBezTo>
                          <a:pt x="2954" y="187"/>
                          <a:pt x="2941" y="148"/>
                          <a:pt x="2902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71" y="10"/>
                          <a:pt x="2613" y="1"/>
                          <a:pt x="255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36" name="Google Shape;5936;p65"/>
                  <p:cNvSpPr/>
                  <p:nvPr/>
                </p:nvSpPr>
                <p:spPr>
                  <a:xfrm>
                    <a:off x="2858858" y="648922"/>
                    <a:ext cx="175925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4" h="1064" extrusionOk="0">
                        <a:moveTo>
                          <a:pt x="2547" y="1"/>
                        </a:moveTo>
                        <a:cubicBezTo>
                          <a:pt x="2523" y="1"/>
                          <a:pt x="2499" y="2"/>
                          <a:pt x="2476" y="6"/>
                        </a:cubicBezTo>
                        <a:cubicBezTo>
                          <a:pt x="2373" y="19"/>
                          <a:pt x="2270" y="45"/>
                          <a:pt x="2180" y="84"/>
                        </a:cubicBezTo>
                        <a:cubicBezTo>
                          <a:pt x="2076" y="122"/>
                          <a:pt x="1986" y="174"/>
                          <a:pt x="1896" y="238"/>
                        </a:cubicBezTo>
                        <a:cubicBezTo>
                          <a:pt x="1806" y="303"/>
                          <a:pt x="1702" y="367"/>
                          <a:pt x="1625" y="445"/>
                        </a:cubicBezTo>
                        <a:cubicBezTo>
                          <a:pt x="1535" y="509"/>
                          <a:pt x="1445" y="586"/>
                          <a:pt x="1354" y="638"/>
                        </a:cubicBezTo>
                        <a:cubicBezTo>
                          <a:pt x="1264" y="702"/>
                          <a:pt x="1174" y="754"/>
                          <a:pt x="1071" y="806"/>
                        </a:cubicBezTo>
                        <a:cubicBezTo>
                          <a:pt x="1032" y="818"/>
                          <a:pt x="980" y="831"/>
                          <a:pt x="929" y="844"/>
                        </a:cubicBezTo>
                        <a:cubicBezTo>
                          <a:pt x="877" y="857"/>
                          <a:pt x="838" y="870"/>
                          <a:pt x="787" y="870"/>
                        </a:cubicBezTo>
                        <a:cubicBezTo>
                          <a:pt x="684" y="870"/>
                          <a:pt x="593" y="870"/>
                          <a:pt x="503" y="857"/>
                        </a:cubicBezTo>
                        <a:cubicBezTo>
                          <a:pt x="413" y="844"/>
                          <a:pt x="336" y="818"/>
                          <a:pt x="258" y="780"/>
                        </a:cubicBezTo>
                        <a:cubicBezTo>
                          <a:pt x="194" y="754"/>
                          <a:pt x="142" y="702"/>
                          <a:pt x="104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65" y="470"/>
                          <a:pt x="104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0" y="416"/>
                          <a:pt x="119" y="414"/>
                          <a:pt x="108" y="414"/>
                        </a:cubicBezTo>
                        <a:cubicBezTo>
                          <a:pt x="73" y="414"/>
                          <a:pt x="46" y="431"/>
                          <a:pt x="26" y="470"/>
                        </a:cubicBezTo>
                        <a:cubicBezTo>
                          <a:pt x="0" y="535"/>
                          <a:pt x="0" y="612"/>
                          <a:pt x="26" y="677"/>
                        </a:cubicBezTo>
                        <a:cubicBezTo>
                          <a:pt x="65" y="754"/>
                          <a:pt x="116" y="818"/>
                          <a:pt x="194" y="883"/>
                        </a:cubicBezTo>
                        <a:cubicBezTo>
                          <a:pt x="271" y="935"/>
                          <a:pt x="361" y="986"/>
                          <a:pt x="465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1" y="1063"/>
                          <a:pt x="916" y="1051"/>
                          <a:pt x="980" y="1051"/>
                        </a:cubicBezTo>
                        <a:cubicBezTo>
                          <a:pt x="1045" y="1038"/>
                          <a:pt x="1096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73" y="754"/>
                          <a:pt x="1664" y="677"/>
                          <a:pt x="1754" y="612"/>
                        </a:cubicBezTo>
                        <a:cubicBezTo>
                          <a:pt x="1844" y="535"/>
                          <a:pt x="1935" y="457"/>
                          <a:pt x="2012" y="393"/>
                        </a:cubicBezTo>
                        <a:cubicBezTo>
                          <a:pt x="2089" y="341"/>
                          <a:pt x="2167" y="277"/>
                          <a:pt x="2257" y="238"/>
                        </a:cubicBezTo>
                        <a:cubicBezTo>
                          <a:pt x="2334" y="200"/>
                          <a:pt x="2412" y="161"/>
                          <a:pt x="2502" y="135"/>
                        </a:cubicBezTo>
                        <a:cubicBezTo>
                          <a:pt x="2566" y="122"/>
                          <a:pt x="2644" y="109"/>
                          <a:pt x="2708" y="109"/>
                        </a:cubicBezTo>
                        <a:cubicBezTo>
                          <a:pt x="2773" y="109"/>
                          <a:pt x="2824" y="122"/>
                          <a:pt x="2876" y="148"/>
                        </a:cubicBezTo>
                        <a:cubicBezTo>
                          <a:pt x="2902" y="174"/>
                          <a:pt x="2927" y="200"/>
                          <a:pt x="2940" y="225"/>
                        </a:cubicBezTo>
                        <a:cubicBezTo>
                          <a:pt x="2953" y="238"/>
                          <a:pt x="2953" y="251"/>
                          <a:pt x="2953" y="264"/>
                        </a:cubicBezTo>
                        <a:cubicBezTo>
                          <a:pt x="2953" y="251"/>
                          <a:pt x="2953" y="238"/>
                          <a:pt x="2953" y="225"/>
                        </a:cubicBezTo>
                        <a:cubicBezTo>
                          <a:pt x="2953" y="187"/>
                          <a:pt x="2927" y="148"/>
                          <a:pt x="2902" y="109"/>
                        </a:cubicBezTo>
                        <a:cubicBezTo>
                          <a:pt x="2850" y="71"/>
                          <a:pt x="2798" y="32"/>
                          <a:pt x="2734" y="19"/>
                        </a:cubicBezTo>
                        <a:cubicBezTo>
                          <a:pt x="2670" y="10"/>
                          <a:pt x="2606" y="1"/>
                          <a:pt x="254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37" name="Google Shape;5937;p65"/>
                  <p:cNvSpPr/>
                  <p:nvPr/>
                </p:nvSpPr>
                <p:spPr>
                  <a:xfrm>
                    <a:off x="2956349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60" y="1"/>
                        </a:moveTo>
                        <a:cubicBezTo>
                          <a:pt x="2536" y="1"/>
                          <a:pt x="2512" y="2"/>
                          <a:pt x="2490" y="6"/>
                        </a:cubicBezTo>
                        <a:cubicBezTo>
                          <a:pt x="2386" y="19"/>
                          <a:pt x="2283" y="45"/>
                          <a:pt x="2193" y="84"/>
                        </a:cubicBezTo>
                        <a:cubicBezTo>
                          <a:pt x="2090" y="122"/>
                          <a:pt x="2000" y="174"/>
                          <a:pt x="1909" y="238"/>
                        </a:cubicBezTo>
                        <a:cubicBezTo>
                          <a:pt x="1819" y="303"/>
                          <a:pt x="1716" y="367"/>
                          <a:pt x="1626" y="445"/>
                        </a:cubicBezTo>
                        <a:cubicBezTo>
                          <a:pt x="1548" y="509"/>
                          <a:pt x="1458" y="586"/>
                          <a:pt x="1368" y="638"/>
                        </a:cubicBezTo>
                        <a:cubicBezTo>
                          <a:pt x="1278" y="702"/>
                          <a:pt x="1187" y="754"/>
                          <a:pt x="1084" y="806"/>
                        </a:cubicBezTo>
                        <a:cubicBezTo>
                          <a:pt x="1033" y="818"/>
                          <a:pt x="994" y="831"/>
                          <a:pt x="942" y="844"/>
                        </a:cubicBezTo>
                        <a:cubicBezTo>
                          <a:pt x="891" y="857"/>
                          <a:pt x="839" y="870"/>
                          <a:pt x="800" y="870"/>
                        </a:cubicBezTo>
                        <a:cubicBezTo>
                          <a:pt x="697" y="870"/>
                          <a:pt x="607" y="870"/>
                          <a:pt x="504" y="857"/>
                        </a:cubicBezTo>
                        <a:cubicBezTo>
                          <a:pt x="426" y="844"/>
                          <a:pt x="349" y="818"/>
                          <a:pt x="272" y="780"/>
                        </a:cubicBezTo>
                        <a:cubicBezTo>
                          <a:pt x="207" y="754"/>
                          <a:pt x="156" y="702"/>
                          <a:pt x="104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04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9" y="432"/>
                          <a:pt x="169" y="419"/>
                          <a:pt x="156" y="419"/>
                        </a:cubicBezTo>
                        <a:cubicBezTo>
                          <a:pt x="144" y="416"/>
                          <a:pt x="131" y="414"/>
                          <a:pt x="120" y="414"/>
                        </a:cubicBezTo>
                        <a:cubicBezTo>
                          <a:pt x="82" y="414"/>
                          <a:pt x="49" y="431"/>
                          <a:pt x="40" y="470"/>
                        </a:cubicBezTo>
                        <a:cubicBezTo>
                          <a:pt x="1" y="535"/>
                          <a:pt x="1" y="612"/>
                          <a:pt x="40" y="677"/>
                        </a:cubicBezTo>
                        <a:cubicBezTo>
                          <a:pt x="78" y="754"/>
                          <a:pt x="130" y="818"/>
                          <a:pt x="194" y="883"/>
                        </a:cubicBezTo>
                        <a:cubicBezTo>
                          <a:pt x="285" y="935"/>
                          <a:pt x="375" y="986"/>
                          <a:pt x="478" y="1012"/>
                        </a:cubicBezTo>
                        <a:cubicBezTo>
                          <a:pt x="581" y="1038"/>
                          <a:pt x="697" y="1063"/>
                          <a:pt x="813" y="1063"/>
                        </a:cubicBezTo>
                        <a:cubicBezTo>
                          <a:pt x="865" y="1063"/>
                          <a:pt x="929" y="1051"/>
                          <a:pt x="994" y="1051"/>
                        </a:cubicBezTo>
                        <a:cubicBezTo>
                          <a:pt x="1045" y="1038"/>
                          <a:pt x="1110" y="1012"/>
                          <a:pt x="1174" y="999"/>
                        </a:cubicBezTo>
                        <a:cubicBezTo>
                          <a:pt x="1278" y="947"/>
                          <a:pt x="1394" y="896"/>
                          <a:pt x="1497" y="818"/>
                        </a:cubicBezTo>
                        <a:cubicBezTo>
                          <a:pt x="1587" y="754"/>
                          <a:pt x="1677" y="677"/>
                          <a:pt x="1768" y="612"/>
                        </a:cubicBezTo>
                        <a:cubicBezTo>
                          <a:pt x="1858" y="535"/>
                          <a:pt x="1935" y="457"/>
                          <a:pt x="2025" y="393"/>
                        </a:cubicBezTo>
                        <a:cubicBezTo>
                          <a:pt x="2103" y="341"/>
                          <a:pt x="2180" y="277"/>
                          <a:pt x="2270" y="238"/>
                        </a:cubicBezTo>
                        <a:cubicBezTo>
                          <a:pt x="2348" y="200"/>
                          <a:pt x="2425" y="161"/>
                          <a:pt x="2502" y="135"/>
                        </a:cubicBezTo>
                        <a:cubicBezTo>
                          <a:pt x="2580" y="122"/>
                          <a:pt x="2644" y="109"/>
                          <a:pt x="2722" y="109"/>
                        </a:cubicBezTo>
                        <a:cubicBezTo>
                          <a:pt x="2773" y="109"/>
                          <a:pt x="2838" y="122"/>
                          <a:pt x="2889" y="148"/>
                        </a:cubicBezTo>
                        <a:cubicBezTo>
                          <a:pt x="2915" y="174"/>
                          <a:pt x="2941" y="200"/>
                          <a:pt x="2954" y="225"/>
                        </a:cubicBezTo>
                        <a:cubicBezTo>
                          <a:pt x="2967" y="238"/>
                          <a:pt x="2967" y="251"/>
                          <a:pt x="2967" y="264"/>
                        </a:cubicBezTo>
                        <a:cubicBezTo>
                          <a:pt x="2967" y="251"/>
                          <a:pt x="2967" y="238"/>
                          <a:pt x="2967" y="225"/>
                        </a:cubicBezTo>
                        <a:cubicBezTo>
                          <a:pt x="2967" y="187"/>
                          <a:pt x="2941" y="148"/>
                          <a:pt x="2915" y="109"/>
                        </a:cubicBezTo>
                        <a:cubicBezTo>
                          <a:pt x="2864" y="71"/>
                          <a:pt x="2799" y="32"/>
                          <a:pt x="2735" y="19"/>
                        </a:cubicBezTo>
                        <a:cubicBezTo>
                          <a:pt x="2680" y="10"/>
                          <a:pt x="2619" y="1"/>
                          <a:pt x="256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38" name="Google Shape;5938;p65"/>
                  <p:cNvSpPr/>
                  <p:nvPr/>
                </p:nvSpPr>
                <p:spPr>
                  <a:xfrm>
                    <a:off x="3054674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55" y="1"/>
                        </a:moveTo>
                        <a:cubicBezTo>
                          <a:pt x="2529" y="1"/>
                          <a:pt x="2503" y="2"/>
                          <a:pt x="2476" y="6"/>
                        </a:cubicBezTo>
                        <a:cubicBezTo>
                          <a:pt x="2386" y="19"/>
                          <a:pt x="2283" y="45"/>
                          <a:pt x="2193" y="84"/>
                        </a:cubicBezTo>
                        <a:cubicBezTo>
                          <a:pt x="2089" y="122"/>
                          <a:pt x="1986" y="174"/>
                          <a:pt x="1896" y="238"/>
                        </a:cubicBezTo>
                        <a:cubicBezTo>
                          <a:pt x="1806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45" y="586"/>
                          <a:pt x="1354" y="638"/>
                        </a:cubicBezTo>
                        <a:cubicBezTo>
                          <a:pt x="1277" y="702"/>
                          <a:pt x="1174" y="754"/>
                          <a:pt x="1084" y="806"/>
                        </a:cubicBezTo>
                        <a:cubicBezTo>
                          <a:pt x="1032" y="818"/>
                          <a:pt x="980" y="831"/>
                          <a:pt x="942" y="844"/>
                        </a:cubicBezTo>
                        <a:cubicBezTo>
                          <a:pt x="890" y="857"/>
                          <a:pt x="839" y="870"/>
                          <a:pt x="787" y="870"/>
                        </a:cubicBezTo>
                        <a:cubicBezTo>
                          <a:pt x="697" y="870"/>
                          <a:pt x="594" y="870"/>
                          <a:pt x="503" y="857"/>
                        </a:cubicBezTo>
                        <a:cubicBezTo>
                          <a:pt x="426" y="844"/>
                          <a:pt x="336" y="818"/>
                          <a:pt x="271" y="780"/>
                        </a:cubicBezTo>
                        <a:cubicBezTo>
                          <a:pt x="207" y="754"/>
                          <a:pt x="142" y="702"/>
                          <a:pt x="104" y="651"/>
                        </a:cubicBezTo>
                        <a:cubicBezTo>
                          <a:pt x="65" y="612"/>
                          <a:pt x="52" y="548"/>
                          <a:pt x="78" y="509"/>
                        </a:cubicBezTo>
                        <a:cubicBezTo>
                          <a:pt x="78" y="470"/>
                          <a:pt x="104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3" y="416"/>
                          <a:pt x="123" y="414"/>
                          <a:pt x="113" y="414"/>
                        </a:cubicBezTo>
                        <a:cubicBezTo>
                          <a:pt x="81" y="414"/>
                          <a:pt x="49" y="431"/>
                          <a:pt x="39" y="470"/>
                        </a:cubicBezTo>
                        <a:cubicBezTo>
                          <a:pt x="0" y="535"/>
                          <a:pt x="0" y="612"/>
                          <a:pt x="39" y="677"/>
                        </a:cubicBezTo>
                        <a:cubicBezTo>
                          <a:pt x="65" y="754"/>
                          <a:pt x="129" y="818"/>
                          <a:pt x="194" y="883"/>
                        </a:cubicBezTo>
                        <a:cubicBezTo>
                          <a:pt x="271" y="935"/>
                          <a:pt x="374" y="986"/>
                          <a:pt x="465" y="1012"/>
                        </a:cubicBezTo>
                        <a:cubicBezTo>
                          <a:pt x="581" y="1038"/>
                          <a:pt x="684" y="1063"/>
                          <a:pt x="800" y="1063"/>
                        </a:cubicBezTo>
                        <a:cubicBezTo>
                          <a:pt x="864" y="1063"/>
                          <a:pt x="929" y="1051"/>
                          <a:pt x="980" y="1051"/>
                        </a:cubicBezTo>
                        <a:cubicBezTo>
                          <a:pt x="1045" y="1038"/>
                          <a:pt x="1109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86" y="754"/>
                          <a:pt x="1677" y="677"/>
                          <a:pt x="1767" y="612"/>
                        </a:cubicBezTo>
                        <a:cubicBezTo>
                          <a:pt x="1857" y="535"/>
                          <a:pt x="1935" y="457"/>
                          <a:pt x="2025" y="393"/>
                        </a:cubicBezTo>
                        <a:cubicBezTo>
                          <a:pt x="2089" y="341"/>
                          <a:pt x="2180" y="277"/>
                          <a:pt x="2257" y="238"/>
                        </a:cubicBezTo>
                        <a:cubicBezTo>
                          <a:pt x="2334" y="200"/>
                          <a:pt x="2425" y="161"/>
                          <a:pt x="2502" y="135"/>
                        </a:cubicBezTo>
                        <a:cubicBezTo>
                          <a:pt x="2566" y="122"/>
                          <a:pt x="2644" y="109"/>
                          <a:pt x="2721" y="109"/>
                        </a:cubicBezTo>
                        <a:cubicBezTo>
                          <a:pt x="2773" y="109"/>
                          <a:pt x="2837" y="122"/>
                          <a:pt x="2876" y="148"/>
                        </a:cubicBezTo>
                        <a:cubicBezTo>
                          <a:pt x="2915" y="174"/>
                          <a:pt x="2940" y="200"/>
                          <a:pt x="2953" y="225"/>
                        </a:cubicBezTo>
                        <a:cubicBezTo>
                          <a:pt x="2953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53" y="187"/>
                          <a:pt x="2940" y="148"/>
                          <a:pt x="2915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79" y="10"/>
                          <a:pt x="2618" y="1"/>
                          <a:pt x="255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39" name="Google Shape;5939;p65"/>
                  <p:cNvSpPr/>
                  <p:nvPr/>
                </p:nvSpPr>
                <p:spPr>
                  <a:xfrm>
                    <a:off x="3152940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954" y="225"/>
                        </a:moveTo>
                        <a:cubicBezTo>
                          <a:pt x="2954" y="238"/>
                          <a:pt x="2954" y="251"/>
                          <a:pt x="2954" y="264"/>
                        </a:cubicBezTo>
                        <a:cubicBezTo>
                          <a:pt x="2967" y="251"/>
                          <a:pt x="2967" y="238"/>
                          <a:pt x="2954" y="225"/>
                        </a:cubicBezTo>
                        <a:close/>
                        <a:moveTo>
                          <a:pt x="2553" y="1"/>
                        </a:moveTo>
                        <a:cubicBezTo>
                          <a:pt x="2528" y="1"/>
                          <a:pt x="2503" y="2"/>
                          <a:pt x="2477" y="6"/>
                        </a:cubicBezTo>
                        <a:cubicBezTo>
                          <a:pt x="2374" y="19"/>
                          <a:pt x="2283" y="45"/>
                          <a:pt x="2180" y="84"/>
                        </a:cubicBezTo>
                        <a:cubicBezTo>
                          <a:pt x="2077" y="122"/>
                          <a:pt x="1987" y="174"/>
                          <a:pt x="1896" y="238"/>
                        </a:cubicBezTo>
                        <a:cubicBezTo>
                          <a:pt x="1806" y="303"/>
                          <a:pt x="1716" y="367"/>
                          <a:pt x="1626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65" y="702"/>
                          <a:pt x="1174" y="754"/>
                          <a:pt x="1071" y="806"/>
                        </a:cubicBezTo>
                        <a:cubicBezTo>
                          <a:pt x="1033" y="818"/>
                          <a:pt x="981" y="831"/>
                          <a:pt x="929" y="844"/>
                        </a:cubicBezTo>
                        <a:cubicBezTo>
                          <a:pt x="891" y="857"/>
                          <a:pt x="839" y="870"/>
                          <a:pt x="788" y="870"/>
                        </a:cubicBezTo>
                        <a:cubicBezTo>
                          <a:pt x="697" y="870"/>
                          <a:pt x="594" y="870"/>
                          <a:pt x="504" y="857"/>
                        </a:cubicBezTo>
                        <a:cubicBezTo>
                          <a:pt x="414" y="844"/>
                          <a:pt x="336" y="818"/>
                          <a:pt x="259" y="780"/>
                        </a:cubicBezTo>
                        <a:cubicBezTo>
                          <a:pt x="194" y="754"/>
                          <a:pt x="143" y="702"/>
                          <a:pt x="104" y="651"/>
                        </a:cubicBezTo>
                        <a:cubicBezTo>
                          <a:pt x="65" y="612"/>
                          <a:pt x="53" y="548"/>
                          <a:pt x="65" y="509"/>
                        </a:cubicBezTo>
                        <a:cubicBezTo>
                          <a:pt x="78" y="470"/>
                          <a:pt x="104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9" y="432"/>
                          <a:pt x="156" y="419"/>
                          <a:pt x="143" y="419"/>
                        </a:cubicBezTo>
                        <a:cubicBezTo>
                          <a:pt x="131" y="416"/>
                          <a:pt x="119" y="414"/>
                          <a:pt x="108" y="414"/>
                        </a:cubicBezTo>
                        <a:cubicBezTo>
                          <a:pt x="74" y="414"/>
                          <a:pt x="46" y="431"/>
                          <a:pt x="27" y="470"/>
                        </a:cubicBezTo>
                        <a:cubicBezTo>
                          <a:pt x="1" y="535"/>
                          <a:pt x="1" y="612"/>
                          <a:pt x="27" y="677"/>
                        </a:cubicBezTo>
                        <a:cubicBezTo>
                          <a:pt x="65" y="754"/>
                          <a:pt x="117" y="818"/>
                          <a:pt x="194" y="883"/>
                        </a:cubicBezTo>
                        <a:cubicBezTo>
                          <a:pt x="272" y="935"/>
                          <a:pt x="362" y="986"/>
                          <a:pt x="465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2" y="1063"/>
                          <a:pt x="916" y="1051"/>
                          <a:pt x="981" y="1051"/>
                        </a:cubicBezTo>
                        <a:cubicBezTo>
                          <a:pt x="1045" y="1038"/>
                          <a:pt x="1097" y="1012"/>
                          <a:pt x="1161" y="999"/>
                        </a:cubicBezTo>
                        <a:cubicBezTo>
                          <a:pt x="1278" y="947"/>
                          <a:pt x="1381" y="896"/>
                          <a:pt x="1484" y="818"/>
                        </a:cubicBezTo>
                        <a:cubicBezTo>
                          <a:pt x="1587" y="754"/>
                          <a:pt x="1664" y="677"/>
                          <a:pt x="1755" y="612"/>
                        </a:cubicBezTo>
                        <a:cubicBezTo>
                          <a:pt x="1858" y="535"/>
                          <a:pt x="1935" y="457"/>
                          <a:pt x="2013" y="393"/>
                        </a:cubicBezTo>
                        <a:cubicBezTo>
                          <a:pt x="2090" y="341"/>
                          <a:pt x="2167" y="277"/>
                          <a:pt x="2258" y="238"/>
                        </a:cubicBezTo>
                        <a:cubicBezTo>
                          <a:pt x="2335" y="200"/>
                          <a:pt x="2412" y="161"/>
                          <a:pt x="2503" y="135"/>
                        </a:cubicBezTo>
                        <a:cubicBezTo>
                          <a:pt x="2567" y="122"/>
                          <a:pt x="2644" y="109"/>
                          <a:pt x="2709" y="109"/>
                        </a:cubicBezTo>
                        <a:cubicBezTo>
                          <a:pt x="2773" y="109"/>
                          <a:pt x="2825" y="122"/>
                          <a:pt x="2876" y="148"/>
                        </a:cubicBezTo>
                        <a:cubicBezTo>
                          <a:pt x="2902" y="174"/>
                          <a:pt x="2928" y="200"/>
                          <a:pt x="2954" y="225"/>
                        </a:cubicBezTo>
                        <a:cubicBezTo>
                          <a:pt x="2954" y="187"/>
                          <a:pt x="2941" y="148"/>
                          <a:pt x="2902" y="109"/>
                        </a:cubicBezTo>
                        <a:cubicBezTo>
                          <a:pt x="2851" y="71"/>
                          <a:pt x="2799" y="32"/>
                          <a:pt x="2735" y="19"/>
                        </a:cubicBezTo>
                        <a:cubicBezTo>
                          <a:pt x="2671" y="10"/>
                          <a:pt x="2613" y="1"/>
                          <a:pt x="255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40" name="Google Shape;5940;p65"/>
                  <p:cNvSpPr/>
                  <p:nvPr/>
                </p:nvSpPr>
                <p:spPr>
                  <a:xfrm>
                    <a:off x="3251265" y="648922"/>
                    <a:ext cx="175925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4" h="1064" extrusionOk="0">
                        <a:moveTo>
                          <a:pt x="2547" y="1"/>
                        </a:moveTo>
                        <a:cubicBezTo>
                          <a:pt x="2523" y="1"/>
                          <a:pt x="2499" y="2"/>
                          <a:pt x="2476" y="6"/>
                        </a:cubicBezTo>
                        <a:cubicBezTo>
                          <a:pt x="2373" y="19"/>
                          <a:pt x="2270" y="45"/>
                          <a:pt x="2180" y="84"/>
                        </a:cubicBezTo>
                        <a:cubicBezTo>
                          <a:pt x="2076" y="122"/>
                          <a:pt x="1986" y="174"/>
                          <a:pt x="1896" y="238"/>
                        </a:cubicBezTo>
                        <a:cubicBezTo>
                          <a:pt x="1806" y="303"/>
                          <a:pt x="1703" y="367"/>
                          <a:pt x="1612" y="445"/>
                        </a:cubicBezTo>
                        <a:cubicBezTo>
                          <a:pt x="1535" y="509"/>
                          <a:pt x="1445" y="586"/>
                          <a:pt x="1354" y="638"/>
                        </a:cubicBezTo>
                        <a:cubicBezTo>
                          <a:pt x="1264" y="702"/>
                          <a:pt x="1174" y="754"/>
                          <a:pt x="1071" y="806"/>
                        </a:cubicBezTo>
                        <a:cubicBezTo>
                          <a:pt x="1019" y="818"/>
                          <a:pt x="980" y="831"/>
                          <a:pt x="929" y="844"/>
                        </a:cubicBezTo>
                        <a:cubicBezTo>
                          <a:pt x="877" y="857"/>
                          <a:pt x="826" y="870"/>
                          <a:pt x="787" y="870"/>
                        </a:cubicBezTo>
                        <a:cubicBezTo>
                          <a:pt x="684" y="870"/>
                          <a:pt x="594" y="870"/>
                          <a:pt x="503" y="857"/>
                        </a:cubicBezTo>
                        <a:cubicBezTo>
                          <a:pt x="413" y="844"/>
                          <a:pt x="336" y="818"/>
                          <a:pt x="258" y="780"/>
                        </a:cubicBezTo>
                        <a:cubicBezTo>
                          <a:pt x="194" y="754"/>
                          <a:pt x="142" y="702"/>
                          <a:pt x="91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65" y="470"/>
                          <a:pt x="104" y="445"/>
                          <a:pt x="129" y="445"/>
                        </a:cubicBezTo>
                        <a:lnTo>
                          <a:pt x="168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0" y="416"/>
                          <a:pt x="118" y="414"/>
                          <a:pt x="106" y="414"/>
                        </a:cubicBezTo>
                        <a:cubicBezTo>
                          <a:pt x="69" y="414"/>
                          <a:pt x="36" y="431"/>
                          <a:pt x="26" y="470"/>
                        </a:cubicBezTo>
                        <a:cubicBezTo>
                          <a:pt x="0" y="535"/>
                          <a:pt x="0" y="612"/>
                          <a:pt x="26" y="677"/>
                        </a:cubicBezTo>
                        <a:cubicBezTo>
                          <a:pt x="65" y="754"/>
                          <a:pt x="117" y="818"/>
                          <a:pt x="194" y="883"/>
                        </a:cubicBezTo>
                        <a:cubicBezTo>
                          <a:pt x="271" y="935"/>
                          <a:pt x="362" y="986"/>
                          <a:pt x="465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2" y="1063"/>
                          <a:pt x="916" y="1051"/>
                          <a:pt x="980" y="1051"/>
                        </a:cubicBezTo>
                        <a:cubicBezTo>
                          <a:pt x="1032" y="1038"/>
                          <a:pt x="1097" y="1012"/>
                          <a:pt x="1161" y="999"/>
                        </a:cubicBezTo>
                        <a:cubicBezTo>
                          <a:pt x="1264" y="947"/>
                          <a:pt x="1380" y="896"/>
                          <a:pt x="1483" y="818"/>
                        </a:cubicBezTo>
                        <a:cubicBezTo>
                          <a:pt x="1574" y="754"/>
                          <a:pt x="1664" y="677"/>
                          <a:pt x="1754" y="612"/>
                        </a:cubicBezTo>
                        <a:cubicBezTo>
                          <a:pt x="1844" y="535"/>
                          <a:pt x="1922" y="457"/>
                          <a:pt x="2012" y="393"/>
                        </a:cubicBezTo>
                        <a:cubicBezTo>
                          <a:pt x="2089" y="341"/>
                          <a:pt x="2167" y="277"/>
                          <a:pt x="2257" y="238"/>
                        </a:cubicBezTo>
                        <a:cubicBezTo>
                          <a:pt x="2334" y="200"/>
                          <a:pt x="2412" y="161"/>
                          <a:pt x="2489" y="135"/>
                        </a:cubicBezTo>
                        <a:cubicBezTo>
                          <a:pt x="2566" y="122"/>
                          <a:pt x="2631" y="109"/>
                          <a:pt x="2708" y="109"/>
                        </a:cubicBezTo>
                        <a:cubicBezTo>
                          <a:pt x="2760" y="109"/>
                          <a:pt x="2824" y="122"/>
                          <a:pt x="2876" y="148"/>
                        </a:cubicBezTo>
                        <a:cubicBezTo>
                          <a:pt x="2902" y="174"/>
                          <a:pt x="2928" y="200"/>
                          <a:pt x="2940" y="225"/>
                        </a:cubicBezTo>
                        <a:cubicBezTo>
                          <a:pt x="2953" y="238"/>
                          <a:pt x="2953" y="251"/>
                          <a:pt x="2953" y="264"/>
                        </a:cubicBezTo>
                        <a:cubicBezTo>
                          <a:pt x="2953" y="251"/>
                          <a:pt x="2953" y="238"/>
                          <a:pt x="2953" y="225"/>
                        </a:cubicBezTo>
                        <a:cubicBezTo>
                          <a:pt x="2953" y="187"/>
                          <a:pt x="2928" y="148"/>
                          <a:pt x="2902" y="109"/>
                        </a:cubicBezTo>
                        <a:cubicBezTo>
                          <a:pt x="2850" y="71"/>
                          <a:pt x="2786" y="32"/>
                          <a:pt x="2721" y="19"/>
                        </a:cubicBezTo>
                        <a:cubicBezTo>
                          <a:pt x="2667" y="10"/>
                          <a:pt x="2605" y="1"/>
                          <a:pt x="254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41" name="Google Shape;5941;p65"/>
                  <p:cNvSpPr/>
                  <p:nvPr/>
                </p:nvSpPr>
                <p:spPr>
                  <a:xfrm>
                    <a:off x="3348815" y="648922"/>
                    <a:ext cx="17664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6" h="1064" extrusionOk="0">
                        <a:moveTo>
                          <a:pt x="2559" y="1"/>
                        </a:moveTo>
                        <a:cubicBezTo>
                          <a:pt x="2535" y="1"/>
                          <a:pt x="2511" y="2"/>
                          <a:pt x="2489" y="6"/>
                        </a:cubicBezTo>
                        <a:cubicBezTo>
                          <a:pt x="2386" y="19"/>
                          <a:pt x="2282" y="45"/>
                          <a:pt x="2192" y="84"/>
                        </a:cubicBezTo>
                        <a:cubicBezTo>
                          <a:pt x="2089" y="122"/>
                          <a:pt x="1999" y="174"/>
                          <a:pt x="1908" y="238"/>
                        </a:cubicBezTo>
                        <a:cubicBezTo>
                          <a:pt x="1805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57" y="586"/>
                          <a:pt x="1354" y="638"/>
                        </a:cubicBezTo>
                        <a:cubicBezTo>
                          <a:pt x="1277" y="702"/>
                          <a:pt x="1186" y="754"/>
                          <a:pt x="1083" y="806"/>
                        </a:cubicBezTo>
                        <a:cubicBezTo>
                          <a:pt x="1032" y="818"/>
                          <a:pt x="993" y="831"/>
                          <a:pt x="941" y="844"/>
                        </a:cubicBezTo>
                        <a:cubicBezTo>
                          <a:pt x="890" y="857"/>
                          <a:pt x="838" y="870"/>
                          <a:pt x="800" y="870"/>
                        </a:cubicBezTo>
                        <a:cubicBezTo>
                          <a:pt x="696" y="870"/>
                          <a:pt x="606" y="870"/>
                          <a:pt x="503" y="857"/>
                        </a:cubicBezTo>
                        <a:cubicBezTo>
                          <a:pt x="426" y="844"/>
                          <a:pt x="335" y="818"/>
                          <a:pt x="271" y="780"/>
                        </a:cubicBezTo>
                        <a:cubicBezTo>
                          <a:pt x="206" y="754"/>
                          <a:pt x="142" y="702"/>
                          <a:pt x="103" y="651"/>
                        </a:cubicBezTo>
                        <a:cubicBezTo>
                          <a:pt x="77" y="612"/>
                          <a:pt x="65" y="548"/>
                          <a:pt x="77" y="509"/>
                        </a:cubicBezTo>
                        <a:cubicBezTo>
                          <a:pt x="77" y="470"/>
                          <a:pt x="103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55" y="419"/>
                        </a:cubicBezTo>
                        <a:cubicBezTo>
                          <a:pt x="143" y="416"/>
                          <a:pt x="130" y="414"/>
                          <a:pt x="119" y="414"/>
                        </a:cubicBezTo>
                        <a:cubicBezTo>
                          <a:pt x="81" y="414"/>
                          <a:pt x="49" y="431"/>
                          <a:pt x="39" y="470"/>
                        </a:cubicBezTo>
                        <a:cubicBezTo>
                          <a:pt x="0" y="535"/>
                          <a:pt x="0" y="612"/>
                          <a:pt x="39" y="677"/>
                        </a:cubicBezTo>
                        <a:cubicBezTo>
                          <a:pt x="65" y="754"/>
                          <a:pt x="129" y="818"/>
                          <a:pt x="193" y="883"/>
                        </a:cubicBezTo>
                        <a:cubicBezTo>
                          <a:pt x="284" y="935"/>
                          <a:pt x="374" y="986"/>
                          <a:pt x="477" y="1012"/>
                        </a:cubicBezTo>
                        <a:cubicBezTo>
                          <a:pt x="580" y="1038"/>
                          <a:pt x="696" y="1063"/>
                          <a:pt x="800" y="1063"/>
                        </a:cubicBezTo>
                        <a:cubicBezTo>
                          <a:pt x="864" y="1063"/>
                          <a:pt x="928" y="1051"/>
                          <a:pt x="980" y="1051"/>
                        </a:cubicBezTo>
                        <a:cubicBezTo>
                          <a:pt x="1045" y="1038"/>
                          <a:pt x="1109" y="1012"/>
                          <a:pt x="1161" y="999"/>
                        </a:cubicBezTo>
                        <a:cubicBezTo>
                          <a:pt x="1277" y="947"/>
                          <a:pt x="1393" y="896"/>
                          <a:pt x="1483" y="818"/>
                        </a:cubicBezTo>
                        <a:cubicBezTo>
                          <a:pt x="1586" y="754"/>
                          <a:pt x="1676" y="677"/>
                          <a:pt x="1767" y="612"/>
                        </a:cubicBezTo>
                        <a:cubicBezTo>
                          <a:pt x="1857" y="535"/>
                          <a:pt x="1934" y="457"/>
                          <a:pt x="2025" y="393"/>
                        </a:cubicBezTo>
                        <a:cubicBezTo>
                          <a:pt x="2102" y="341"/>
                          <a:pt x="2179" y="277"/>
                          <a:pt x="2270" y="238"/>
                        </a:cubicBezTo>
                        <a:cubicBezTo>
                          <a:pt x="2334" y="200"/>
                          <a:pt x="2424" y="161"/>
                          <a:pt x="2502" y="135"/>
                        </a:cubicBezTo>
                        <a:cubicBezTo>
                          <a:pt x="2579" y="122"/>
                          <a:pt x="2643" y="109"/>
                          <a:pt x="2721" y="109"/>
                        </a:cubicBezTo>
                        <a:cubicBezTo>
                          <a:pt x="2772" y="109"/>
                          <a:pt x="2837" y="122"/>
                          <a:pt x="2888" y="148"/>
                        </a:cubicBezTo>
                        <a:cubicBezTo>
                          <a:pt x="2914" y="174"/>
                          <a:pt x="2940" y="200"/>
                          <a:pt x="2953" y="225"/>
                        </a:cubicBezTo>
                        <a:cubicBezTo>
                          <a:pt x="2953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66" y="187"/>
                          <a:pt x="2940" y="148"/>
                          <a:pt x="2914" y="109"/>
                        </a:cubicBezTo>
                        <a:cubicBezTo>
                          <a:pt x="2863" y="71"/>
                          <a:pt x="2798" y="32"/>
                          <a:pt x="2734" y="19"/>
                        </a:cubicBezTo>
                        <a:cubicBezTo>
                          <a:pt x="2679" y="10"/>
                          <a:pt x="2618" y="1"/>
                          <a:pt x="255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42" name="Google Shape;5942;p65"/>
                  <p:cNvSpPr/>
                  <p:nvPr/>
                </p:nvSpPr>
                <p:spPr>
                  <a:xfrm>
                    <a:off x="3447081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53" y="1"/>
                        </a:moveTo>
                        <a:cubicBezTo>
                          <a:pt x="2528" y="1"/>
                          <a:pt x="2503" y="2"/>
                          <a:pt x="2476" y="6"/>
                        </a:cubicBezTo>
                        <a:cubicBezTo>
                          <a:pt x="2373" y="19"/>
                          <a:pt x="2283" y="45"/>
                          <a:pt x="2193" y="84"/>
                        </a:cubicBezTo>
                        <a:cubicBezTo>
                          <a:pt x="2089" y="122"/>
                          <a:pt x="1986" y="174"/>
                          <a:pt x="1896" y="238"/>
                        </a:cubicBezTo>
                        <a:cubicBezTo>
                          <a:pt x="1806" y="303"/>
                          <a:pt x="1716" y="367"/>
                          <a:pt x="1625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64" y="702"/>
                          <a:pt x="1174" y="754"/>
                          <a:pt x="1084" y="806"/>
                        </a:cubicBezTo>
                        <a:cubicBezTo>
                          <a:pt x="1032" y="818"/>
                          <a:pt x="981" y="831"/>
                          <a:pt x="929" y="844"/>
                        </a:cubicBezTo>
                        <a:cubicBezTo>
                          <a:pt x="890" y="857"/>
                          <a:pt x="839" y="870"/>
                          <a:pt x="787" y="870"/>
                        </a:cubicBezTo>
                        <a:cubicBezTo>
                          <a:pt x="697" y="870"/>
                          <a:pt x="594" y="870"/>
                          <a:pt x="503" y="857"/>
                        </a:cubicBezTo>
                        <a:cubicBezTo>
                          <a:pt x="413" y="844"/>
                          <a:pt x="336" y="818"/>
                          <a:pt x="258" y="780"/>
                        </a:cubicBezTo>
                        <a:cubicBezTo>
                          <a:pt x="194" y="754"/>
                          <a:pt x="142" y="702"/>
                          <a:pt x="104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78" y="470"/>
                          <a:pt x="104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0" y="416"/>
                          <a:pt x="119" y="414"/>
                          <a:pt x="108" y="414"/>
                        </a:cubicBezTo>
                        <a:cubicBezTo>
                          <a:pt x="73" y="414"/>
                          <a:pt x="46" y="431"/>
                          <a:pt x="26" y="470"/>
                        </a:cubicBezTo>
                        <a:cubicBezTo>
                          <a:pt x="1" y="535"/>
                          <a:pt x="1" y="612"/>
                          <a:pt x="26" y="677"/>
                        </a:cubicBezTo>
                        <a:cubicBezTo>
                          <a:pt x="65" y="754"/>
                          <a:pt x="117" y="818"/>
                          <a:pt x="194" y="883"/>
                        </a:cubicBezTo>
                        <a:cubicBezTo>
                          <a:pt x="271" y="935"/>
                          <a:pt x="362" y="986"/>
                          <a:pt x="465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2" y="1063"/>
                          <a:pt x="916" y="1051"/>
                          <a:pt x="981" y="1051"/>
                        </a:cubicBezTo>
                        <a:cubicBezTo>
                          <a:pt x="1045" y="1038"/>
                          <a:pt x="1097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87" y="754"/>
                          <a:pt x="1677" y="677"/>
                          <a:pt x="1767" y="612"/>
                        </a:cubicBezTo>
                        <a:cubicBezTo>
                          <a:pt x="1857" y="535"/>
                          <a:pt x="1935" y="457"/>
                          <a:pt x="2012" y="393"/>
                        </a:cubicBezTo>
                        <a:cubicBezTo>
                          <a:pt x="2089" y="341"/>
                          <a:pt x="2167" y="277"/>
                          <a:pt x="2257" y="238"/>
                        </a:cubicBezTo>
                        <a:cubicBezTo>
                          <a:pt x="2334" y="200"/>
                          <a:pt x="2412" y="161"/>
                          <a:pt x="2502" y="135"/>
                        </a:cubicBezTo>
                        <a:cubicBezTo>
                          <a:pt x="2567" y="122"/>
                          <a:pt x="2644" y="109"/>
                          <a:pt x="2708" y="109"/>
                        </a:cubicBezTo>
                        <a:cubicBezTo>
                          <a:pt x="2773" y="109"/>
                          <a:pt x="2824" y="122"/>
                          <a:pt x="2876" y="148"/>
                        </a:cubicBezTo>
                        <a:cubicBezTo>
                          <a:pt x="2902" y="174"/>
                          <a:pt x="2928" y="200"/>
                          <a:pt x="2953" y="225"/>
                        </a:cubicBezTo>
                        <a:cubicBezTo>
                          <a:pt x="2953" y="238"/>
                          <a:pt x="2953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53" y="187"/>
                          <a:pt x="2941" y="148"/>
                          <a:pt x="2902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70" y="10"/>
                          <a:pt x="2613" y="1"/>
                          <a:pt x="255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43" name="Google Shape;5943;p65"/>
                  <p:cNvSpPr/>
                  <p:nvPr/>
                </p:nvSpPr>
                <p:spPr>
                  <a:xfrm>
                    <a:off x="3545406" y="648922"/>
                    <a:ext cx="17664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6" h="1064" extrusionOk="0">
                        <a:moveTo>
                          <a:pt x="2555" y="1"/>
                        </a:moveTo>
                        <a:cubicBezTo>
                          <a:pt x="2529" y="1"/>
                          <a:pt x="2502" y="2"/>
                          <a:pt x="2476" y="6"/>
                        </a:cubicBezTo>
                        <a:cubicBezTo>
                          <a:pt x="2386" y="19"/>
                          <a:pt x="2282" y="45"/>
                          <a:pt x="2192" y="84"/>
                        </a:cubicBezTo>
                        <a:cubicBezTo>
                          <a:pt x="2089" y="122"/>
                          <a:pt x="1986" y="174"/>
                          <a:pt x="1896" y="238"/>
                        </a:cubicBezTo>
                        <a:cubicBezTo>
                          <a:pt x="1805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44" y="586"/>
                          <a:pt x="1354" y="638"/>
                        </a:cubicBezTo>
                        <a:cubicBezTo>
                          <a:pt x="1277" y="702"/>
                          <a:pt x="1173" y="754"/>
                          <a:pt x="1083" y="806"/>
                        </a:cubicBezTo>
                        <a:cubicBezTo>
                          <a:pt x="1032" y="818"/>
                          <a:pt x="980" y="831"/>
                          <a:pt x="941" y="844"/>
                        </a:cubicBezTo>
                        <a:cubicBezTo>
                          <a:pt x="890" y="857"/>
                          <a:pt x="838" y="870"/>
                          <a:pt x="787" y="870"/>
                        </a:cubicBezTo>
                        <a:cubicBezTo>
                          <a:pt x="696" y="870"/>
                          <a:pt x="593" y="870"/>
                          <a:pt x="503" y="857"/>
                        </a:cubicBezTo>
                        <a:cubicBezTo>
                          <a:pt x="426" y="844"/>
                          <a:pt x="335" y="818"/>
                          <a:pt x="271" y="780"/>
                        </a:cubicBezTo>
                        <a:cubicBezTo>
                          <a:pt x="206" y="754"/>
                          <a:pt x="142" y="702"/>
                          <a:pt x="103" y="651"/>
                        </a:cubicBezTo>
                        <a:cubicBezTo>
                          <a:pt x="77" y="612"/>
                          <a:pt x="65" y="548"/>
                          <a:pt x="77" y="509"/>
                        </a:cubicBezTo>
                        <a:cubicBezTo>
                          <a:pt x="77" y="470"/>
                          <a:pt x="103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3" y="416"/>
                          <a:pt x="123" y="414"/>
                          <a:pt x="113" y="414"/>
                        </a:cubicBezTo>
                        <a:cubicBezTo>
                          <a:pt x="81" y="414"/>
                          <a:pt x="49" y="431"/>
                          <a:pt x="39" y="470"/>
                        </a:cubicBezTo>
                        <a:cubicBezTo>
                          <a:pt x="0" y="535"/>
                          <a:pt x="0" y="612"/>
                          <a:pt x="39" y="677"/>
                        </a:cubicBezTo>
                        <a:cubicBezTo>
                          <a:pt x="65" y="754"/>
                          <a:pt x="116" y="818"/>
                          <a:pt x="193" y="883"/>
                        </a:cubicBezTo>
                        <a:cubicBezTo>
                          <a:pt x="271" y="935"/>
                          <a:pt x="374" y="986"/>
                          <a:pt x="464" y="1012"/>
                        </a:cubicBezTo>
                        <a:cubicBezTo>
                          <a:pt x="580" y="1038"/>
                          <a:pt x="683" y="1063"/>
                          <a:pt x="800" y="1063"/>
                        </a:cubicBezTo>
                        <a:cubicBezTo>
                          <a:pt x="864" y="1063"/>
                          <a:pt x="928" y="1051"/>
                          <a:pt x="980" y="1051"/>
                        </a:cubicBezTo>
                        <a:cubicBezTo>
                          <a:pt x="1045" y="1038"/>
                          <a:pt x="1109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86" y="754"/>
                          <a:pt x="1676" y="677"/>
                          <a:pt x="1767" y="612"/>
                        </a:cubicBezTo>
                        <a:cubicBezTo>
                          <a:pt x="1857" y="535"/>
                          <a:pt x="1934" y="457"/>
                          <a:pt x="2012" y="393"/>
                        </a:cubicBezTo>
                        <a:cubicBezTo>
                          <a:pt x="2089" y="341"/>
                          <a:pt x="2179" y="277"/>
                          <a:pt x="2257" y="238"/>
                        </a:cubicBezTo>
                        <a:cubicBezTo>
                          <a:pt x="2334" y="200"/>
                          <a:pt x="2424" y="161"/>
                          <a:pt x="2502" y="135"/>
                        </a:cubicBezTo>
                        <a:cubicBezTo>
                          <a:pt x="2566" y="122"/>
                          <a:pt x="2643" y="109"/>
                          <a:pt x="2721" y="109"/>
                        </a:cubicBezTo>
                        <a:cubicBezTo>
                          <a:pt x="2772" y="109"/>
                          <a:pt x="2824" y="122"/>
                          <a:pt x="2876" y="148"/>
                        </a:cubicBezTo>
                        <a:cubicBezTo>
                          <a:pt x="2914" y="174"/>
                          <a:pt x="2940" y="200"/>
                          <a:pt x="2953" y="225"/>
                        </a:cubicBezTo>
                        <a:cubicBezTo>
                          <a:pt x="2953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53" y="187"/>
                          <a:pt x="2940" y="148"/>
                          <a:pt x="2914" y="109"/>
                        </a:cubicBezTo>
                        <a:cubicBezTo>
                          <a:pt x="2863" y="71"/>
                          <a:pt x="2798" y="32"/>
                          <a:pt x="2734" y="19"/>
                        </a:cubicBezTo>
                        <a:cubicBezTo>
                          <a:pt x="2679" y="10"/>
                          <a:pt x="2618" y="1"/>
                          <a:pt x="255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44" name="Google Shape;5944;p65"/>
                  <p:cNvSpPr/>
                  <p:nvPr/>
                </p:nvSpPr>
                <p:spPr>
                  <a:xfrm>
                    <a:off x="3642897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60" y="1"/>
                        </a:moveTo>
                        <a:cubicBezTo>
                          <a:pt x="2536" y="1"/>
                          <a:pt x="2512" y="2"/>
                          <a:pt x="2489" y="6"/>
                        </a:cubicBezTo>
                        <a:cubicBezTo>
                          <a:pt x="2386" y="19"/>
                          <a:pt x="2283" y="45"/>
                          <a:pt x="2193" y="84"/>
                        </a:cubicBezTo>
                        <a:cubicBezTo>
                          <a:pt x="2090" y="122"/>
                          <a:pt x="1999" y="174"/>
                          <a:pt x="1909" y="238"/>
                        </a:cubicBezTo>
                        <a:cubicBezTo>
                          <a:pt x="1819" y="303"/>
                          <a:pt x="1716" y="367"/>
                          <a:pt x="1625" y="445"/>
                        </a:cubicBezTo>
                        <a:cubicBezTo>
                          <a:pt x="1548" y="509"/>
                          <a:pt x="1458" y="586"/>
                          <a:pt x="1368" y="638"/>
                        </a:cubicBezTo>
                        <a:cubicBezTo>
                          <a:pt x="1277" y="702"/>
                          <a:pt x="1187" y="754"/>
                          <a:pt x="1084" y="806"/>
                        </a:cubicBezTo>
                        <a:cubicBezTo>
                          <a:pt x="1032" y="818"/>
                          <a:pt x="994" y="831"/>
                          <a:pt x="942" y="844"/>
                        </a:cubicBezTo>
                        <a:cubicBezTo>
                          <a:pt x="890" y="857"/>
                          <a:pt x="839" y="870"/>
                          <a:pt x="800" y="870"/>
                        </a:cubicBezTo>
                        <a:cubicBezTo>
                          <a:pt x="697" y="870"/>
                          <a:pt x="607" y="870"/>
                          <a:pt x="504" y="857"/>
                        </a:cubicBezTo>
                        <a:cubicBezTo>
                          <a:pt x="426" y="844"/>
                          <a:pt x="349" y="818"/>
                          <a:pt x="271" y="780"/>
                        </a:cubicBezTo>
                        <a:cubicBezTo>
                          <a:pt x="207" y="754"/>
                          <a:pt x="155" y="702"/>
                          <a:pt x="104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04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68" y="419"/>
                          <a:pt x="155" y="419"/>
                        </a:cubicBezTo>
                        <a:cubicBezTo>
                          <a:pt x="143" y="416"/>
                          <a:pt x="131" y="414"/>
                          <a:pt x="119" y="414"/>
                        </a:cubicBezTo>
                        <a:cubicBezTo>
                          <a:pt x="82" y="414"/>
                          <a:pt x="49" y="431"/>
                          <a:pt x="39" y="470"/>
                        </a:cubicBezTo>
                        <a:cubicBezTo>
                          <a:pt x="1" y="535"/>
                          <a:pt x="1" y="612"/>
                          <a:pt x="39" y="677"/>
                        </a:cubicBezTo>
                        <a:cubicBezTo>
                          <a:pt x="65" y="754"/>
                          <a:pt x="130" y="818"/>
                          <a:pt x="194" y="883"/>
                        </a:cubicBezTo>
                        <a:cubicBezTo>
                          <a:pt x="284" y="935"/>
                          <a:pt x="375" y="986"/>
                          <a:pt x="478" y="1012"/>
                        </a:cubicBezTo>
                        <a:cubicBezTo>
                          <a:pt x="581" y="1038"/>
                          <a:pt x="697" y="1063"/>
                          <a:pt x="813" y="1063"/>
                        </a:cubicBezTo>
                        <a:cubicBezTo>
                          <a:pt x="865" y="1063"/>
                          <a:pt x="929" y="1051"/>
                          <a:pt x="994" y="1051"/>
                        </a:cubicBezTo>
                        <a:cubicBezTo>
                          <a:pt x="1045" y="1038"/>
                          <a:pt x="1110" y="1012"/>
                          <a:pt x="1174" y="999"/>
                        </a:cubicBezTo>
                        <a:cubicBezTo>
                          <a:pt x="1277" y="947"/>
                          <a:pt x="1393" y="896"/>
                          <a:pt x="1496" y="818"/>
                        </a:cubicBezTo>
                        <a:cubicBezTo>
                          <a:pt x="1587" y="754"/>
                          <a:pt x="1677" y="677"/>
                          <a:pt x="1767" y="612"/>
                        </a:cubicBezTo>
                        <a:cubicBezTo>
                          <a:pt x="1858" y="535"/>
                          <a:pt x="1935" y="457"/>
                          <a:pt x="2025" y="393"/>
                        </a:cubicBezTo>
                        <a:cubicBezTo>
                          <a:pt x="2102" y="341"/>
                          <a:pt x="2180" y="277"/>
                          <a:pt x="2270" y="238"/>
                        </a:cubicBezTo>
                        <a:cubicBezTo>
                          <a:pt x="2347" y="200"/>
                          <a:pt x="2425" y="161"/>
                          <a:pt x="2502" y="135"/>
                        </a:cubicBezTo>
                        <a:cubicBezTo>
                          <a:pt x="2580" y="122"/>
                          <a:pt x="2644" y="109"/>
                          <a:pt x="2721" y="109"/>
                        </a:cubicBezTo>
                        <a:cubicBezTo>
                          <a:pt x="2773" y="109"/>
                          <a:pt x="2837" y="122"/>
                          <a:pt x="2889" y="148"/>
                        </a:cubicBezTo>
                        <a:cubicBezTo>
                          <a:pt x="2915" y="174"/>
                          <a:pt x="2941" y="200"/>
                          <a:pt x="2954" y="225"/>
                        </a:cubicBezTo>
                        <a:cubicBezTo>
                          <a:pt x="2966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66" y="187"/>
                          <a:pt x="2941" y="148"/>
                          <a:pt x="2915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80" y="10"/>
                          <a:pt x="2618" y="1"/>
                          <a:pt x="256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45" name="Google Shape;5945;p65"/>
                  <p:cNvSpPr/>
                  <p:nvPr/>
                </p:nvSpPr>
                <p:spPr>
                  <a:xfrm>
                    <a:off x="3741222" y="648922"/>
                    <a:ext cx="17664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6" h="1064" extrusionOk="0">
                        <a:moveTo>
                          <a:pt x="2553" y="1"/>
                        </a:moveTo>
                        <a:cubicBezTo>
                          <a:pt x="2528" y="1"/>
                          <a:pt x="2502" y="2"/>
                          <a:pt x="2476" y="6"/>
                        </a:cubicBezTo>
                        <a:cubicBezTo>
                          <a:pt x="2386" y="19"/>
                          <a:pt x="2283" y="45"/>
                          <a:pt x="2192" y="84"/>
                        </a:cubicBezTo>
                        <a:cubicBezTo>
                          <a:pt x="2089" y="122"/>
                          <a:pt x="1986" y="174"/>
                          <a:pt x="1896" y="238"/>
                        </a:cubicBezTo>
                        <a:cubicBezTo>
                          <a:pt x="1805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44" y="586"/>
                          <a:pt x="1354" y="638"/>
                        </a:cubicBezTo>
                        <a:cubicBezTo>
                          <a:pt x="1264" y="702"/>
                          <a:pt x="1174" y="754"/>
                          <a:pt x="1083" y="806"/>
                        </a:cubicBezTo>
                        <a:cubicBezTo>
                          <a:pt x="1032" y="818"/>
                          <a:pt x="980" y="831"/>
                          <a:pt x="941" y="844"/>
                        </a:cubicBezTo>
                        <a:cubicBezTo>
                          <a:pt x="890" y="857"/>
                          <a:pt x="838" y="870"/>
                          <a:pt x="787" y="870"/>
                        </a:cubicBezTo>
                        <a:cubicBezTo>
                          <a:pt x="696" y="870"/>
                          <a:pt x="593" y="870"/>
                          <a:pt x="503" y="857"/>
                        </a:cubicBezTo>
                        <a:cubicBezTo>
                          <a:pt x="426" y="844"/>
                          <a:pt x="335" y="818"/>
                          <a:pt x="258" y="780"/>
                        </a:cubicBezTo>
                        <a:cubicBezTo>
                          <a:pt x="194" y="754"/>
                          <a:pt x="142" y="702"/>
                          <a:pt x="103" y="651"/>
                        </a:cubicBezTo>
                        <a:cubicBezTo>
                          <a:pt x="65" y="612"/>
                          <a:pt x="65" y="548"/>
                          <a:pt x="65" y="509"/>
                        </a:cubicBezTo>
                        <a:cubicBezTo>
                          <a:pt x="78" y="470"/>
                          <a:pt x="103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3" y="416"/>
                          <a:pt x="123" y="414"/>
                          <a:pt x="113" y="414"/>
                        </a:cubicBezTo>
                        <a:cubicBezTo>
                          <a:pt x="80" y="414"/>
                          <a:pt x="46" y="431"/>
                          <a:pt x="26" y="470"/>
                        </a:cubicBezTo>
                        <a:cubicBezTo>
                          <a:pt x="0" y="535"/>
                          <a:pt x="0" y="612"/>
                          <a:pt x="26" y="677"/>
                        </a:cubicBezTo>
                        <a:cubicBezTo>
                          <a:pt x="65" y="754"/>
                          <a:pt x="116" y="818"/>
                          <a:pt x="194" y="883"/>
                        </a:cubicBezTo>
                        <a:cubicBezTo>
                          <a:pt x="271" y="935"/>
                          <a:pt x="361" y="986"/>
                          <a:pt x="464" y="1012"/>
                        </a:cubicBezTo>
                        <a:cubicBezTo>
                          <a:pt x="580" y="1038"/>
                          <a:pt x="684" y="1063"/>
                          <a:pt x="800" y="1063"/>
                        </a:cubicBezTo>
                        <a:cubicBezTo>
                          <a:pt x="864" y="1063"/>
                          <a:pt x="916" y="1051"/>
                          <a:pt x="980" y="1051"/>
                        </a:cubicBezTo>
                        <a:cubicBezTo>
                          <a:pt x="1045" y="1038"/>
                          <a:pt x="1096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86" y="754"/>
                          <a:pt x="1676" y="677"/>
                          <a:pt x="1767" y="612"/>
                        </a:cubicBezTo>
                        <a:cubicBezTo>
                          <a:pt x="1857" y="535"/>
                          <a:pt x="1934" y="457"/>
                          <a:pt x="2012" y="393"/>
                        </a:cubicBezTo>
                        <a:cubicBezTo>
                          <a:pt x="2089" y="341"/>
                          <a:pt x="2179" y="277"/>
                          <a:pt x="2257" y="238"/>
                        </a:cubicBezTo>
                        <a:cubicBezTo>
                          <a:pt x="2334" y="200"/>
                          <a:pt x="2411" y="161"/>
                          <a:pt x="2502" y="135"/>
                        </a:cubicBezTo>
                        <a:cubicBezTo>
                          <a:pt x="2566" y="122"/>
                          <a:pt x="2644" y="109"/>
                          <a:pt x="2721" y="109"/>
                        </a:cubicBezTo>
                        <a:cubicBezTo>
                          <a:pt x="2773" y="109"/>
                          <a:pt x="2824" y="122"/>
                          <a:pt x="2876" y="148"/>
                        </a:cubicBezTo>
                        <a:cubicBezTo>
                          <a:pt x="2901" y="174"/>
                          <a:pt x="2927" y="200"/>
                          <a:pt x="2953" y="225"/>
                        </a:cubicBezTo>
                        <a:cubicBezTo>
                          <a:pt x="2953" y="238"/>
                          <a:pt x="2953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53" y="187"/>
                          <a:pt x="2940" y="148"/>
                          <a:pt x="2914" y="109"/>
                        </a:cubicBezTo>
                        <a:cubicBezTo>
                          <a:pt x="2863" y="71"/>
                          <a:pt x="2798" y="32"/>
                          <a:pt x="2734" y="19"/>
                        </a:cubicBezTo>
                        <a:cubicBezTo>
                          <a:pt x="2670" y="10"/>
                          <a:pt x="2613" y="1"/>
                          <a:pt x="255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46" name="Google Shape;5946;p65"/>
                  <p:cNvSpPr/>
                  <p:nvPr/>
                </p:nvSpPr>
                <p:spPr>
                  <a:xfrm>
                    <a:off x="3839488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954" y="225"/>
                        </a:moveTo>
                        <a:cubicBezTo>
                          <a:pt x="2954" y="238"/>
                          <a:pt x="2954" y="251"/>
                          <a:pt x="2954" y="264"/>
                        </a:cubicBezTo>
                        <a:cubicBezTo>
                          <a:pt x="2966" y="251"/>
                          <a:pt x="2966" y="238"/>
                          <a:pt x="2954" y="225"/>
                        </a:cubicBezTo>
                        <a:close/>
                        <a:moveTo>
                          <a:pt x="2553" y="1"/>
                        </a:moveTo>
                        <a:cubicBezTo>
                          <a:pt x="2528" y="1"/>
                          <a:pt x="2503" y="2"/>
                          <a:pt x="2476" y="6"/>
                        </a:cubicBezTo>
                        <a:cubicBezTo>
                          <a:pt x="2373" y="19"/>
                          <a:pt x="2283" y="45"/>
                          <a:pt x="2180" y="84"/>
                        </a:cubicBezTo>
                        <a:cubicBezTo>
                          <a:pt x="2077" y="122"/>
                          <a:pt x="1986" y="174"/>
                          <a:pt x="1896" y="238"/>
                        </a:cubicBezTo>
                        <a:cubicBezTo>
                          <a:pt x="1806" y="303"/>
                          <a:pt x="1716" y="367"/>
                          <a:pt x="1625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64" y="702"/>
                          <a:pt x="1174" y="754"/>
                          <a:pt x="1071" y="806"/>
                        </a:cubicBezTo>
                        <a:cubicBezTo>
                          <a:pt x="1032" y="818"/>
                          <a:pt x="981" y="831"/>
                          <a:pt x="929" y="844"/>
                        </a:cubicBezTo>
                        <a:cubicBezTo>
                          <a:pt x="890" y="857"/>
                          <a:pt x="839" y="870"/>
                          <a:pt x="787" y="870"/>
                        </a:cubicBezTo>
                        <a:cubicBezTo>
                          <a:pt x="697" y="870"/>
                          <a:pt x="594" y="870"/>
                          <a:pt x="504" y="857"/>
                        </a:cubicBezTo>
                        <a:cubicBezTo>
                          <a:pt x="413" y="844"/>
                          <a:pt x="336" y="818"/>
                          <a:pt x="259" y="780"/>
                        </a:cubicBezTo>
                        <a:cubicBezTo>
                          <a:pt x="194" y="754"/>
                          <a:pt x="143" y="702"/>
                          <a:pt x="104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78" y="470"/>
                          <a:pt x="104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3" y="419"/>
                        </a:cubicBezTo>
                        <a:cubicBezTo>
                          <a:pt x="130" y="416"/>
                          <a:pt x="119" y="414"/>
                          <a:pt x="108" y="414"/>
                        </a:cubicBezTo>
                        <a:cubicBezTo>
                          <a:pt x="73" y="414"/>
                          <a:pt x="46" y="431"/>
                          <a:pt x="26" y="470"/>
                        </a:cubicBezTo>
                        <a:cubicBezTo>
                          <a:pt x="1" y="535"/>
                          <a:pt x="1" y="612"/>
                          <a:pt x="26" y="677"/>
                        </a:cubicBezTo>
                        <a:cubicBezTo>
                          <a:pt x="65" y="754"/>
                          <a:pt x="117" y="818"/>
                          <a:pt x="194" y="883"/>
                        </a:cubicBezTo>
                        <a:cubicBezTo>
                          <a:pt x="271" y="935"/>
                          <a:pt x="362" y="986"/>
                          <a:pt x="465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2" y="1063"/>
                          <a:pt x="916" y="1051"/>
                          <a:pt x="981" y="1051"/>
                        </a:cubicBezTo>
                        <a:cubicBezTo>
                          <a:pt x="1045" y="1038"/>
                          <a:pt x="1097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4" y="818"/>
                        </a:cubicBezTo>
                        <a:cubicBezTo>
                          <a:pt x="1587" y="754"/>
                          <a:pt x="1664" y="677"/>
                          <a:pt x="1754" y="612"/>
                        </a:cubicBezTo>
                        <a:cubicBezTo>
                          <a:pt x="1858" y="535"/>
                          <a:pt x="1935" y="457"/>
                          <a:pt x="2012" y="393"/>
                        </a:cubicBezTo>
                        <a:cubicBezTo>
                          <a:pt x="2090" y="341"/>
                          <a:pt x="2167" y="277"/>
                          <a:pt x="2257" y="238"/>
                        </a:cubicBezTo>
                        <a:cubicBezTo>
                          <a:pt x="2335" y="200"/>
                          <a:pt x="2412" y="161"/>
                          <a:pt x="2502" y="135"/>
                        </a:cubicBezTo>
                        <a:cubicBezTo>
                          <a:pt x="2567" y="122"/>
                          <a:pt x="2644" y="109"/>
                          <a:pt x="2709" y="109"/>
                        </a:cubicBezTo>
                        <a:cubicBezTo>
                          <a:pt x="2773" y="109"/>
                          <a:pt x="2825" y="122"/>
                          <a:pt x="2876" y="148"/>
                        </a:cubicBezTo>
                        <a:cubicBezTo>
                          <a:pt x="2902" y="174"/>
                          <a:pt x="2928" y="200"/>
                          <a:pt x="2954" y="225"/>
                        </a:cubicBezTo>
                        <a:cubicBezTo>
                          <a:pt x="2954" y="187"/>
                          <a:pt x="2928" y="148"/>
                          <a:pt x="2902" y="109"/>
                        </a:cubicBezTo>
                        <a:cubicBezTo>
                          <a:pt x="2850" y="71"/>
                          <a:pt x="2799" y="32"/>
                          <a:pt x="2734" y="19"/>
                        </a:cubicBezTo>
                        <a:cubicBezTo>
                          <a:pt x="2671" y="10"/>
                          <a:pt x="2613" y="1"/>
                          <a:pt x="255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47" name="Google Shape;5947;p65"/>
                  <p:cNvSpPr/>
                  <p:nvPr/>
                </p:nvSpPr>
                <p:spPr>
                  <a:xfrm>
                    <a:off x="3937813" y="648922"/>
                    <a:ext cx="175925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4" h="1064" extrusionOk="0">
                        <a:moveTo>
                          <a:pt x="2547" y="1"/>
                        </a:moveTo>
                        <a:cubicBezTo>
                          <a:pt x="2522" y="1"/>
                          <a:pt x="2499" y="2"/>
                          <a:pt x="2476" y="6"/>
                        </a:cubicBezTo>
                        <a:cubicBezTo>
                          <a:pt x="2373" y="19"/>
                          <a:pt x="2270" y="45"/>
                          <a:pt x="2179" y="84"/>
                        </a:cubicBezTo>
                        <a:cubicBezTo>
                          <a:pt x="2076" y="122"/>
                          <a:pt x="1986" y="174"/>
                          <a:pt x="1896" y="238"/>
                        </a:cubicBezTo>
                        <a:cubicBezTo>
                          <a:pt x="1805" y="303"/>
                          <a:pt x="1702" y="367"/>
                          <a:pt x="1625" y="445"/>
                        </a:cubicBezTo>
                        <a:cubicBezTo>
                          <a:pt x="1535" y="509"/>
                          <a:pt x="1444" y="586"/>
                          <a:pt x="1354" y="638"/>
                        </a:cubicBezTo>
                        <a:cubicBezTo>
                          <a:pt x="1264" y="702"/>
                          <a:pt x="1174" y="754"/>
                          <a:pt x="1070" y="806"/>
                        </a:cubicBezTo>
                        <a:cubicBezTo>
                          <a:pt x="1032" y="818"/>
                          <a:pt x="980" y="831"/>
                          <a:pt x="929" y="844"/>
                        </a:cubicBezTo>
                        <a:cubicBezTo>
                          <a:pt x="877" y="857"/>
                          <a:pt x="838" y="870"/>
                          <a:pt x="787" y="870"/>
                        </a:cubicBezTo>
                        <a:cubicBezTo>
                          <a:pt x="684" y="870"/>
                          <a:pt x="593" y="870"/>
                          <a:pt x="490" y="857"/>
                        </a:cubicBezTo>
                        <a:cubicBezTo>
                          <a:pt x="413" y="844"/>
                          <a:pt x="335" y="818"/>
                          <a:pt x="258" y="780"/>
                        </a:cubicBezTo>
                        <a:cubicBezTo>
                          <a:pt x="194" y="754"/>
                          <a:pt x="142" y="702"/>
                          <a:pt x="90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65" y="470"/>
                          <a:pt x="103" y="445"/>
                          <a:pt x="129" y="445"/>
                        </a:cubicBezTo>
                        <a:lnTo>
                          <a:pt x="168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0" y="416"/>
                          <a:pt x="118" y="414"/>
                          <a:pt x="108" y="414"/>
                        </a:cubicBezTo>
                        <a:cubicBezTo>
                          <a:pt x="73" y="414"/>
                          <a:pt x="46" y="431"/>
                          <a:pt x="26" y="470"/>
                        </a:cubicBezTo>
                        <a:cubicBezTo>
                          <a:pt x="0" y="535"/>
                          <a:pt x="0" y="612"/>
                          <a:pt x="26" y="677"/>
                        </a:cubicBezTo>
                        <a:cubicBezTo>
                          <a:pt x="65" y="754"/>
                          <a:pt x="116" y="818"/>
                          <a:pt x="194" y="883"/>
                        </a:cubicBezTo>
                        <a:cubicBezTo>
                          <a:pt x="271" y="935"/>
                          <a:pt x="361" y="986"/>
                          <a:pt x="464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1" y="1063"/>
                          <a:pt x="916" y="1051"/>
                          <a:pt x="980" y="1051"/>
                        </a:cubicBezTo>
                        <a:cubicBezTo>
                          <a:pt x="1032" y="1038"/>
                          <a:pt x="1096" y="1012"/>
                          <a:pt x="1161" y="999"/>
                        </a:cubicBezTo>
                        <a:cubicBezTo>
                          <a:pt x="1264" y="947"/>
                          <a:pt x="1380" y="896"/>
                          <a:pt x="1483" y="818"/>
                        </a:cubicBezTo>
                        <a:cubicBezTo>
                          <a:pt x="1573" y="754"/>
                          <a:pt x="1664" y="677"/>
                          <a:pt x="1754" y="612"/>
                        </a:cubicBezTo>
                        <a:cubicBezTo>
                          <a:pt x="1844" y="535"/>
                          <a:pt x="1921" y="457"/>
                          <a:pt x="2012" y="393"/>
                        </a:cubicBezTo>
                        <a:cubicBezTo>
                          <a:pt x="2089" y="341"/>
                          <a:pt x="2166" y="277"/>
                          <a:pt x="2257" y="238"/>
                        </a:cubicBezTo>
                        <a:cubicBezTo>
                          <a:pt x="2334" y="200"/>
                          <a:pt x="2411" y="161"/>
                          <a:pt x="2489" y="135"/>
                        </a:cubicBezTo>
                        <a:cubicBezTo>
                          <a:pt x="2566" y="122"/>
                          <a:pt x="2644" y="109"/>
                          <a:pt x="2708" y="109"/>
                        </a:cubicBezTo>
                        <a:cubicBezTo>
                          <a:pt x="2773" y="109"/>
                          <a:pt x="2824" y="122"/>
                          <a:pt x="2876" y="148"/>
                        </a:cubicBezTo>
                        <a:cubicBezTo>
                          <a:pt x="2901" y="174"/>
                          <a:pt x="2927" y="200"/>
                          <a:pt x="2940" y="225"/>
                        </a:cubicBezTo>
                        <a:cubicBezTo>
                          <a:pt x="2953" y="238"/>
                          <a:pt x="2953" y="251"/>
                          <a:pt x="2953" y="264"/>
                        </a:cubicBezTo>
                        <a:cubicBezTo>
                          <a:pt x="2953" y="251"/>
                          <a:pt x="2953" y="238"/>
                          <a:pt x="2953" y="225"/>
                        </a:cubicBezTo>
                        <a:cubicBezTo>
                          <a:pt x="2953" y="187"/>
                          <a:pt x="2927" y="148"/>
                          <a:pt x="2901" y="109"/>
                        </a:cubicBezTo>
                        <a:cubicBezTo>
                          <a:pt x="2850" y="71"/>
                          <a:pt x="2798" y="32"/>
                          <a:pt x="2734" y="19"/>
                        </a:cubicBezTo>
                        <a:cubicBezTo>
                          <a:pt x="2670" y="10"/>
                          <a:pt x="2606" y="1"/>
                          <a:pt x="254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48" name="Google Shape;5948;p65"/>
                  <p:cNvSpPr/>
                  <p:nvPr/>
                </p:nvSpPr>
                <p:spPr>
                  <a:xfrm>
                    <a:off x="4035304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56" y="1"/>
                        </a:moveTo>
                        <a:cubicBezTo>
                          <a:pt x="2529" y="1"/>
                          <a:pt x="2503" y="2"/>
                          <a:pt x="2477" y="6"/>
                        </a:cubicBezTo>
                        <a:cubicBezTo>
                          <a:pt x="2386" y="19"/>
                          <a:pt x="2283" y="45"/>
                          <a:pt x="2193" y="84"/>
                        </a:cubicBezTo>
                        <a:cubicBezTo>
                          <a:pt x="2090" y="122"/>
                          <a:pt x="1987" y="174"/>
                          <a:pt x="1896" y="238"/>
                        </a:cubicBezTo>
                        <a:cubicBezTo>
                          <a:pt x="1806" y="303"/>
                          <a:pt x="1716" y="367"/>
                          <a:pt x="1626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77" y="702"/>
                          <a:pt x="1174" y="754"/>
                          <a:pt x="1084" y="806"/>
                        </a:cubicBezTo>
                        <a:cubicBezTo>
                          <a:pt x="1032" y="818"/>
                          <a:pt x="981" y="831"/>
                          <a:pt x="942" y="844"/>
                        </a:cubicBezTo>
                        <a:cubicBezTo>
                          <a:pt x="891" y="857"/>
                          <a:pt x="839" y="870"/>
                          <a:pt x="787" y="870"/>
                        </a:cubicBezTo>
                        <a:cubicBezTo>
                          <a:pt x="697" y="870"/>
                          <a:pt x="594" y="870"/>
                          <a:pt x="504" y="857"/>
                        </a:cubicBezTo>
                        <a:cubicBezTo>
                          <a:pt x="426" y="844"/>
                          <a:pt x="336" y="818"/>
                          <a:pt x="272" y="780"/>
                        </a:cubicBezTo>
                        <a:cubicBezTo>
                          <a:pt x="207" y="754"/>
                          <a:pt x="143" y="702"/>
                          <a:pt x="104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04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6" y="419"/>
                          <a:pt x="143" y="419"/>
                        </a:cubicBezTo>
                        <a:cubicBezTo>
                          <a:pt x="134" y="416"/>
                          <a:pt x="124" y="414"/>
                          <a:pt x="114" y="414"/>
                        </a:cubicBezTo>
                        <a:cubicBezTo>
                          <a:pt x="82" y="414"/>
                          <a:pt x="49" y="431"/>
                          <a:pt x="39" y="470"/>
                        </a:cubicBezTo>
                        <a:cubicBezTo>
                          <a:pt x="1" y="535"/>
                          <a:pt x="1" y="612"/>
                          <a:pt x="39" y="677"/>
                        </a:cubicBezTo>
                        <a:cubicBezTo>
                          <a:pt x="65" y="754"/>
                          <a:pt x="130" y="818"/>
                          <a:pt x="194" y="883"/>
                        </a:cubicBezTo>
                        <a:cubicBezTo>
                          <a:pt x="272" y="935"/>
                          <a:pt x="375" y="986"/>
                          <a:pt x="465" y="1012"/>
                        </a:cubicBezTo>
                        <a:cubicBezTo>
                          <a:pt x="581" y="1038"/>
                          <a:pt x="684" y="1063"/>
                          <a:pt x="800" y="1063"/>
                        </a:cubicBezTo>
                        <a:cubicBezTo>
                          <a:pt x="865" y="1063"/>
                          <a:pt x="929" y="1051"/>
                          <a:pt x="981" y="1051"/>
                        </a:cubicBezTo>
                        <a:cubicBezTo>
                          <a:pt x="1045" y="1038"/>
                          <a:pt x="1110" y="1012"/>
                          <a:pt x="1161" y="999"/>
                        </a:cubicBezTo>
                        <a:cubicBezTo>
                          <a:pt x="1277" y="947"/>
                          <a:pt x="1381" y="896"/>
                          <a:pt x="1484" y="818"/>
                        </a:cubicBezTo>
                        <a:cubicBezTo>
                          <a:pt x="1587" y="754"/>
                          <a:pt x="1677" y="677"/>
                          <a:pt x="1767" y="612"/>
                        </a:cubicBezTo>
                        <a:cubicBezTo>
                          <a:pt x="1858" y="535"/>
                          <a:pt x="1935" y="457"/>
                          <a:pt x="2012" y="393"/>
                        </a:cubicBezTo>
                        <a:cubicBezTo>
                          <a:pt x="2090" y="341"/>
                          <a:pt x="2180" y="277"/>
                          <a:pt x="2257" y="238"/>
                        </a:cubicBezTo>
                        <a:cubicBezTo>
                          <a:pt x="2335" y="200"/>
                          <a:pt x="2425" y="161"/>
                          <a:pt x="2502" y="135"/>
                        </a:cubicBezTo>
                        <a:cubicBezTo>
                          <a:pt x="2567" y="122"/>
                          <a:pt x="2644" y="109"/>
                          <a:pt x="2722" y="109"/>
                        </a:cubicBezTo>
                        <a:cubicBezTo>
                          <a:pt x="2773" y="109"/>
                          <a:pt x="2825" y="122"/>
                          <a:pt x="2876" y="148"/>
                        </a:cubicBezTo>
                        <a:cubicBezTo>
                          <a:pt x="2915" y="174"/>
                          <a:pt x="2941" y="200"/>
                          <a:pt x="2954" y="225"/>
                        </a:cubicBezTo>
                        <a:cubicBezTo>
                          <a:pt x="2954" y="238"/>
                          <a:pt x="2967" y="251"/>
                          <a:pt x="2967" y="264"/>
                        </a:cubicBezTo>
                        <a:cubicBezTo>
                          <a:pt x="2967" y="251"/>
                          <a:pt x="2967" y="238"/>
                          <a:pt x="2967" y="225"/>
                        </a:cubicBezTo>
                        <a:cubicBezTo>
                          <a:pt x="2954" y="187"/>
                          <a:pt x="2941" y="148"/>
                          <a:pt x="2915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80" y="10"/>
                          <a:pt x="2619" y="1"/>
                          <a:pt x="255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5949" name="Google Shape;5949;p65"/>
              <p:cNvSpPr/>
              <p:nvPr/>
            </p:nvSpPr>
            <p:spPr>
              <a:xfrm rot="10800000">
                <a:off x="904762" y="615062"/>
                <a:ext cx="201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0" name="Google Shape;5950;p65"/>
              <p:cNvSpPr/>
              <p:nvPr/>
            </p:nvSpPr>
            <p:spPr>
              <a:xfrm rot="10800000" flipH="1">
                <a:off x="8079838" y="615062"/>
                <a:ext cx="201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51" name="Google Shape;5951;p65"/>
            <p:cNvSpPr/>
            <p:nvPr/>
          </p:nvSpPr>
          <p:spPr>
            <a:xfrm>
              <a:off x="769063" y="369238"/>
              <a:ext cx="187852" cy="287251"/>
            </a:xfrm>
            <a:custGeom>
              <a:avLst/>
              <a:gdLst/>
              <a:ahLst/>
              <a:cxnLst/>
              <a:rect l="l" t="t" r="r" b="b"/>
              <a:pathLst>
                <a:path w="1510" h="2309" extrusionOk="0">
                  <a:moveTo>
                    <a:pt x="636" y="186"/>
                  </a:moveTo>
                  <a:lnTo>
                    <a:pt x="636" y="186"/>
                  </a:lnTo>
                  <a:cubicBezTo>
                    <a:pt x="915" y="384"/>
                    <a:pt x="1206" y="614"/>
                    <a:pt x="1317" y="948"/>
                  </a:cubicBezTo>
                  <a:cubicBezTo>
                    <a:pt x="1358" y="1074"/>
                    <a:pt x="1367" y="1147"/>
                    <a:pt x="1350" y="1197"/>
                  </a:cubicBezTo>
                  <a:cubicBezTo>
                    <a:pt x="953" y="988"/>
                    <a:pt x="696" y="627"/>
                    <a:pt x="636" y="186"/>
                  </a:cubicBezTo>
                  <a:close/>
                  <a:moveTo>
                    <a:pt x="1339" y="1398"/>
                  </a:moveTo>
                  <a:lnTo>
                    <a:pt x="1339" y="1398"/>
                  </a:lnTo>
                  <a:cubicBezTo>
                    <a:pt x="1183" y="1784"/>
                    <a:pt x="895" y="2052"/>
                    <a:pt x="498" y="2167"/>
                  </a:cubicBezTo>
                  <a:cubicBezTo>
                    <a:pt x="612" y="1764"/>
                    <a:pt x="917" y="1472"/>
                    <a:pt x="1339" y="1398"/>
                  </a:cubicBezTo>
                  <a:close/>
                  <a:moveTo>
                    <a:pt x="562" y="1"/>
                  </a:moveTo>
                  <a:cubicBezTo>
                    <a:pt x="531" y="1"/>
                    <a:pt x="500" y="28"/>
                    <a:pt x="502" y="61"/>
                  </a:cubicBezTo>
                  <a:cubicBezTo>
                    <a:pt x="521" y="555"/>
                    <a:pt x="766" y="976"/>
                    <a:pt x="1175" y="1226"/>
                  </a:cubicBezTo>
                  <a:cubicBezTo>
                    <a:pt x="795" y="1228"/>
                    <a:pt x="416" y="1232"/>
                    <a:pt x="37" y="1252"/>
                  </a:cubicBezTo>
                  <a:cubicBezTo>
                    <a:pt x="1" y="1256"/>
                    <a:pt x="1" y="1309"/>
                    <a:pt x="37" y="1312"/>
                  </a:cubicBezTo>
                  <a:cubicBezTo>
                    <a:pt x="394" y="1329"/>
                    <a:pt x="752" y="1329"/>
                    <a:pt x="1111" y="1329"/>
                  </a:cubicBezTo>
                  <a:cubicBezTo>
                    <a:pt x="1084" y="1338"/>
                    <a:pt x="1056" y="1348"/>
                    <a:pt x="1027" y="1362"/>
                  </a:cubicBezTo>
                  <a:cubicBezTo>
                    <a:pt x="663" y="1523"/>
                    <a:pt x="430" y="1850"/>
                    <a:pt x="359" y="2234"/>
                  </a:cubicBezTo>
                  <a:cubicBezTo>
                    <a:pt x="349" y="2273"/>
                    <a:pt x="378" y="2308"/>
                    <a:pt x="414" y="2308"/>
                  </a:cubicBezTo>
                  <a:cubicBezTo>
                    <a:pt x="419" y="2308"/>
                    <a:pt x="424" y="2308"/>
                    <a:pt x="430" y="2306"/>
                  </a:cubicBezTo>
                  <a:cubicBezTo>
                    <a:pt x="927" y="2195"/>
                    <a:pt x="1307" y="1865"/>
                    <a:pt x="1468" y="1379"/>
                  </a:cubicBezTo>
                  <a:cubicBezTo>
                    <a:pt x="1473" y="1365"/>
                    <a:pt x="1472" y="1350"/>
                    <a:pt x="1465" y="1338"/>
                  </a:cubicBezTo>
                  <a:cubicBezTo>
                    <a:pt x="1465" y="1333"/>
                    <a:pt x="1468" y="1331"/>
                    <a:pt x="1470" y="1328"/>
                  </a:cubicBezTo>
                  <a:cubicBezTo>
                    <a:pt x="1509" y="710"/>
                    <a:pt x="1051" y="337"/>
                    <a:pt x="591" y="9"/>
                  </a:cubicBezTo>
                  <a:cubicBezTo>
                    <a:pt x="582" y="3"/>
                    <a:pt x="572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2" name="Google Shape;5952;p65"/>
            <p:cNvSpPr/>
            <p:nvPr/>
          </p:nvSpPr>
          <p:spPr>
            <a:xfrm flipH="1">
              <a:off x="8187088" y="369238"/>
              <a:ext cx="187852" cy="287251"/>
            </a:xfrm>
            <a:custGeom>
              <a:avLst/>
              <a:gdLst/>
              <a:ahLst/>
              <a:cxnLst/>
              <a:rect l="l" t="t" r="r" b="b"/>
              <a:pathLst>
                <a:path w="1510" h="2309" extrusionOk="0">
                  <a:moveTo>
                    <a:pt x="636" y="186"/>
                  </a:moveTo>
                  <a:lnTo>
                    <a:pt x="636" y="186"/>
                  </a:lnTo>
                  <a:cubicBezTo>
                    <a:pt x="915" y="384"/>
                    <a:pt x="1206" y="614"/>
                    <a:pt x="1317" y="948"/>
                  </a:cubicBezTo>
                  <a:cubicBezTo>
                    <a:pt x="1358" y="1074"/>
                    <a:pt x="1367" y="1147"/>
                    <a:pt x="1350" y="1197"/>
                  </a:cubicBezTo>
                  <a:cubicBezTo>
                    <a:pt x="953" y="988"/>
                    <a:pt x="696" y="627"/>
                    <a:pt x="636" y="186"/>
                  </a:cubicBezTo>
                  <a:close/>
                  <a:moveTo>
                    <a:pt x="1339" y="1398"/>
                  </a:moveTo>
                  <a:lnTo>
                    <a:pt x="1339" y="1398"/>
                  </a:lnTo>
                  <a:cubicBezTo>
                    <a:pt x="1183" y="1784"/>
                    <a:pt x="895" y="2052"/>
                    <a:pt x="498" y="2167"/>
                  </a:cubicBezTo>
                  <a:cubicBezTo>
                    <a:pt x="612" y="1764"/>
                    <a:pt x="917" y="1472"/>
                    <a:pt x="1339" y="1398"/>
                  </a:cubicBezTo>
                  <a:close/>
                  <a:moveTo>
                    <a:pt x="562" y="1"/>
                  </a:moveTo>
                  <a:cubicBezTo>
                    <a:pt x="531" y="1"/>
                    <a:pt x="500" y="28"/>
                    <a:pt x="502" y="61"/>
                  </a:cubicBezTo>
                  <a:cubicBezTo>
                    <a:pt x="521" y="555"/>
                    <a:pt x="766" y="976"/>
                    <a:pt x="1175" y="1226"/>
                  </a:cubicBezTo>
                  <a:cubicBezTo>
                    <a:pt x="795" y="1228"/>
                    <a:pt x="416" y="1232"/>
                    <a:pt x="37" y="1252"/>
                  </a:cubicBezTo>
                  <a:cubicBezTo>
                    <a:pt x="1" y="1256"/>
                    <a:pt x="1" y="1309"/>
                    <a:pt x="37" y="1312"/>
                  </a:cubicBezTo>
                  <a:cubicBezTo>
                    <a:pt x="394" y="1329"/>
                    <a:pt x="752" y="1329"/>
                    <a:pt x="1111" y="1329"/>
                  </a:cubicBezTo>
                  <a:cubicBezTo>
                    <a:pt x="1084" y="1338"/>
                    <a:pt x="1056" y="1348"/>
                    <a:pt x="1027" y="1362"/>
                  </a:cubicBezTo>
                  <a:cubicBezTo>
                    <a:pt x="663" y="1523"/>
                    <a:pt x="430" y="1850"/>
                    <a:pt x="359" y="2234"/>
                  </a:cubicBezTo>
                  <a:cubicBezTo>
                    <a:pt x="349" y="2273"/>
                    <a:pt x="378" y="2308"/>
                    <a:pt x="414" y="2308"/>
                  </a:cubicBezTo>
                  <a:cubicBezTo>
                    <a:pt x="419" y="2308"/>
                    <a:pt x="424" y="2308"/>
                    <a:pt x="430" y="2306"/>
                  </a:cubicBezTo>
                  <a:cubicBezTo>
                    <a:pt x="927" y="2195"/>
                    <a:pt x="1307" y="1865"/>
                    <a:pt x="1468" y="1379"/>
                  </a:cubicBezTo>
                  <a:cubicBezTo>
                    <a:pt x="1473" y="1365"/>
                    <a:pt x="1472" y="1350"/>
                    <a:pt x="1465" y="1338"/>
                  </a:cubicBezTo>
                  <a:cubicBezTo>
                    <a:pt x="1465" y="1333"/>
                    <a:pt x="1468" y="1331"/>
                    <a:pt x="1470" y="1328"/>
                  </a:cubicBezTo>
                  <a:cubicBezTo>
                    <a:pt x="1509" y="710"/>
                    <a:pt x="1051" y="337"/>
                    <a:pt x="591" y="9"/>
                  </a:cubicBezTo>
                  <a:cubicBezTo>
                    <a:pt x="582" y="3"/>
                    <a:pt x="572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5876;p65">
            <a:extLst>
              <a:ext uri="{FF2B5EF4-FFF2-40B4-BE49-F238E27FC236}">
                <a16:creationId xmlns:a16="http://schemas.microsoft.com/office/drawing/2014/main" id="{FCD20DC1-65E7-43FC-A354-4BCA6E4B90AB}"/>
              </a:ext>
            </a:extLst>
          </p:cNvPr>
          <p:cNvSpPr txBox="1">
            <a:spLocks/>
          </p:cNvSpPr>
          <p:nvPr/>
        </p:nvSpPr>
        <p:spPr>
          <a:xfrm flipH="1">
            <a:off x="4845030" y="3825736"/>
            <a:ext cx="3204000" cy="53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mmissioner"/>
              <a:buNone/>
              <a:defRPr sz="18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mmissioner"/>
              <a:buNone/>
              <a:defRPr sz="21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mmissioner"/>
              <a:buNone/>
              <a:defRPr sz="21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mmissioner"/>
              <a:buNone/>
              <a:defRPr sz="21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mmissioner"/>
              <a:buNone/>
              <a:defRPr sz="21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mmissioner"/>
              <a:buNone/>
              <a:defRPr sz="21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mmissioner"/>
              <a:buNone/>
              <a:defRPr sz="21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mmissioner"/>
              <a:buNone/>
              <a:defRPr sz="21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mmissioner"/>
              <a:buNone/>
              <a:defRPr sz="21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indent="0"/>
            <a:r>
              <a:rPr lang="ru-RU" b="1" dirty="0"/>
              <a:t>Людмила Павличенко</a:t>
            </a:r>
            <a:br>
              <a:rPr lang="ru-RU" b="1" dirty="0"/>
            </a:br>
            <a:r>
              <a:rPr lang="ru-RU" b="1" dirty="0"/>
              <a:t>(снайпер)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6" name="Google Shape;6386;p68"/>
          <p:cNvPicPr preferRelativeResize="0"/>
          <p:nvPr/>
        </p:nvPicPr>
        <p:blipFill rotWithShape="1">
          <a:blip r:embed="rId3">
            <a:alphaModFix amt="32000"/>
          </a:blip>
          <a:srcRect l="7398"/>
          <a:stretch/>
        </p:blipFill>
        <p:spPr>
          <a:xfrm>
            <a:off x="4753751" y="1744250"/>
            <a:ext cx="1009751" cy="103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7" name="Google Shape;6387;p68"/>
          <p:cNvPicPr preferRelativeResize="0"/>
          <p:nvPr/>
        </p:nvPicPr>
        <p:blipFill rotWithShape="1">
          <a:blip r:embed="rId3">
            <a:alphaModFix amt="32000"/>
          </a:blip>
          <a:srcRect l="7398"/>
          <a:stretch/>
        </p:blipFill>
        <p:spPr>
          <a:xfrm>
            <a:off x="2555152" y="3408090"/>
            <a:ext cx="1009751" cy="103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9" name="Google Shape;6389;p68"/>
          <p:cNvPicPr preferRelativeResize="0"/>
          <p:nvPr/>
        </p:nvPicPr>
        <p:blipFill rotWithShape="1">
          <a:blip r:embed="rId3">
            <a:alphaModFix amt="32000"/>
          </a:blip>
          <a:srcRect l="7398"/>
          <a:stretch/>
        </p:blipFill>
        <p:spPr>
          <a:xfrm>
            <a:off x="687301" y="1744250"/>
            <a:ext cx="1009751" cy="1031327"/>
          </a:xfrm>
          <a:prstGeom prst="rect">
            <a:avLst/>
          </a:prstGeom>
          <a:noFill/>
          <a:ln>
            <a:noFill/>
          </a:ln>
        </p:spPr>
      </p:pic>
      <p:sp>
        <p:nvSpPr>
          <p:cNvPr id="6390" name="Google Shape;6390;p68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 flipH="1">
            <a:off x="727625" y="1899179"/>
            <a:ext cx="929100" cy="7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01</a:t>
            </a:r>
            <a:endParaRPr dirty="0"/>
          </a:p>
        </p:txBody>
      </p:sp>
      <p:sp>
        <p:nvSpPr>
          <p:cNvPr id="6391" name="Google Shape;6391;p68"/>
          <p:cNvSpPr txBox="1">
            <a:spLocks noGrp="1"/>
          </p:cNvSpPr>
          <p:nvPr>
            <p:ph type="subTitle" idx="1"/>
          </p:nvPr>
        </p:nvSpPr>
        <p:spPr>
          <a:xfrm>
            <a:off x="1762403" y="2161025"/>
            <a:ext cx="22470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/>
              <a:t>Их  способность  к  маскировке  и  терпению  делали  их  опасными  противниками.</a:t>
            </a:r>
            <a:endParaRPr sz="1100" dirty="0"/>
          </a:p>
        </p:txBody>
      </p:sp>
      <p:sp>
        <p:nvSpPr>
          <p:cNvPr id="6392" name="Google Shape;6392;p68">
            <a:hlinkClick r:id="" action="ppaction://noaction"/>
          </p:cNvPr>
          <p:cNvSpPr txBox="1">
            <a:spLocks noGrp="1"/>
          </p:cNvSpPr>
          <p:nvPr>
            <p:ph type="subTitle" idx="2"/>
          </p:nvPr>
        </p:nvSpPr>
        <p:spPr>
          <a:xfrm>
            <a:off x="1762400" y="1813775"/>
            <a:ext cx="23625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Снайперы</a:t>
            </a:r>
            <a:endParaRPr dirty="0"/>
          </a:p>
        </p:txBody>
      </p:sp>
      <p:sp>
        <p:nvSpPr>
          <p:cNvPr id="6393" name="Google Shape;6393;p68">
            <a:hlinkClick r:id="" action="ppaction://noaction"/>
          </p:cNvPr>
          <p:cNvSpPr txBox="1">
            <a:spLocks noGrp="1"/>
          </p:cNvSpPr>
          <p:nvPr>
            <p:ph type="title" idx="3"/>
          </p:nvPr>
        </p:nvSpPr>
        <p:spPr>
          <a:xfrm flipH="1">
            <a:off x="4794073" y="1899179"/>
            <a:ext cx="929100" cy="7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394" name="Google Shape;6394;p68"/>
          <p:cNvSpPr txBox="1">
            <a:spLocks noGrp="1"/>
          </p:cNvSpPr>
          <p:nvPr>
            <p:ph type="subTitle" idx="4"/>
          </p:nvPr>
        </p:nvSpPr>
        <p:spPr>
          <a:xfrm>
            <a:off x="5836400" y="2161025"/>
            <a:ext cx="2923357" cy="6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/>
              <a:t>В  условиях  постоянных  бомбардировок  и  жестоких  боев  санитарки  выполняли  нечеловеческую  работу,  спасая  раненых  под  обстрелом.</a:t>
            </a:r>
            <a:endParaRPr sz="1100" dirty="0"/>
          </a:p>
        </p:txBody>
      </p:sp>
      <p:sp>
        <p:nvSpPr>
          <p:cNvPr id="6395" name="Google Shape;6395;p68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5836400" y="1813775"/>
            <a:ext cx="2247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Санитарки</a:t>
            </a:r>
            <a:endParaRPr dirty="0"/>
          </a:p>
        </p:txBody>
      </p:sp>
      <p:sp>
        <p:nvSpPr>
          <p:cNvPr id="6396" name="Google Shape;6396;p68">
            <a:hlinkClick r:id="" action="ppaction://noaction"/>
          </p:cNvPr>
          <p:cNvSpPr txBox="1">
            <a:spLocks noGrp="1"/>
          </p:cNvSpPr>
          <p:nvPr>
            <p:ph type="title" idx="6"/>
          </p:nvPr>
        </p:nvSpPr>
        <p:spPr>
          <a:xfrm flipH="1">
            <a:off x="2595476" y="3563003"/>
            <a:ext cx="929100" cy="7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397" name="Google Shape;6397;p68"/>
          <p:cNvSpPr txBox="1">
            <a:spLocks noGrp="1"/>
          </p:cNvSpPr>
          <p:nvPr>
            <p:ph type="subTitle" idx="7"/>
          </p:nvPr>
        </p:nvSpPr>
        <p:spPr>
          <a:xfrm>
            <a:off x="3630254" y="3828078"/>
            <a:ext cx="3057512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/>
              <a:t>Хотя  это  было  менее  распространено,  женщины  также  служили  в  рядах  пехоты,  часто  принимая  участие  в  уличных  боях.</a:t>
            </a:r>
            <a:endParaRPr sz="1200" dirty="0"/>
          </a:p>
        </p:txBody>
      </p:sp>
      <p:sp>
        <p:nvSpPr>
          <p:cNvPr id="6398" name="Google Shape;6398;p68">
            <a:hlinkClick r:id="" action="ppaction://noaction"/>
          </p:cNvPr>
          <p:cNvSpPr txBox="1">
            <a:spLocks noGrp="1"/>
          </p:cNvSpPr>
          <p:nvPr>
            <p:ph type="subTitle" idx="8"/>
          </p:nvPr>
        </p:nvSpPr>
        <p:spPr>
          <a:xfrm>
            <a:off x="3630251" y="3480827"/>
            <a:ext cx="2247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Пехотинцы</a:t>
            </a:r>
            <a:endParaRPr dirty="0"/>
          </a:p>
        </p:txBody>
      </p:sp>
      <p:sp>
        <p:nvSpPr>
          <p:cNvPr id="6402" name="Google Shape;6402;p68"/>
          <p:cNvSpPr txBox="1">
            <a:spLocks noGrp="1"/>
          </p:cNvSpPr>
          <p:nvPr>
            <p:ph type="title" idx="9"/>
          </p:nvPr>
        </p:nvSpPr>
        <p:spPr>
          <a:xfrm>
            <a:off x="714175" y="466300"/>
            <a:ext cx="7715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Кем были женщины?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5" name="Google Shape;5875;p65"/>
          <p:cNvSpPr txBox="1">
            <a:spLocks noGrp="1"/>
          </p:cNvSpPr>
          <p:nvPr>
            <p:ph type="title"/>
          </p:nvPr>
        </p:nvSpPr>
        <p:spPr>
          <a:xfrm flipH="1">
            <a:off x="318537" y="465957"/>
            <a:ext cx="4429958" cy="14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Народная Милиция</a:t>
            </a:r>
            <a:endParaRPr dirty="0"/>
          </a:p>
        </p:txBody>
      </p:sp>
      <p:sp>
        <p:nvSpPr>
          <p:cNvPr id="5876" name="Google Shape;5876;p65"/>
          <p:cNvSpPr txBox="1">
            <a:spLocks noGrp="1"/>
          </p:cNvSpPr>
          <p:nvPr>
            <p:ph type="subTitle" idx="1"/>
          </p:nvPr>
        </p:nvSpPr>
        <p:spPr>
          <a:xfrm flipH="1">
            <a:off x="318536" y="2022728"/>
            <a:ext cx="4289567" cy="23987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 Огромный  вклад  в  сопротивление  внесли  гражданские  жители,  организованные  в  подпольные  группы,  часто  называемые  «народной  милицией».  Их  деятельность  была  крайне  опасна,  но  чрезвычайно  эффективна.</a:t>
            </a:r>
            <a:endParaRPr dirty="0"/>
          </a:p>
        </p:txBody>
      </p:sp>
      <p:pic>
        <p:nvPicPr>
          <p:cNvPr id="5877" name="Google Shape;5877;p65"/>
          <p:cNvPicPr preferRelativeResize="0"/>
          <p:nvPr/>
        </p:nvPicPr>
        <p:blipFill rotWithShape="1">
          <a:blip r:embed="rId3"/>
          <a:srcRect l="13642" r="13642"/>
          <a:stretch/>
        </p:blipFill>
        <p:spPr>
          <a:xfrm>
            <a:off x="4869672" y="465957"/>
            <a:ext cx="3204000" cy="3205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78" name="Google Shape;5878;p65"/>
          <p:cNvGrpSpPr/>
          <p:nvPr/>
        </p:nvGrpSpPr>
        <p:grpSpPr>
          <a:xfrm>
            <a:off x="760389" y="4484832"/>
            <a:ext cx="7605877" cy="287251"/>
            <a:chOff x="769063" y="369238"/>
            <a:chExt cx="7605877" cy="287251"/>
          </a:xfrm>
        </p:grpSpPr>
        <p:grpSp>
          <p:nvGrpSpPr>
            <p:cNvPr id="5879" name="Google Shape;5879;p65"/>
            <p:cNvGrpSpPr/>
            <p:nvPr/>
          </p:nvGrpSpPr>
          <p:grpSpPr>
            <a:xfrm>
              <a:off x="897505" y="480124"/>
              <a:ext cx="7348994" cy="80775"/>
              <a:chOff x="882905" y="536157"/>
              <a:chExt cx="7197134" cy="79106"/>
            </a:xfrm>
          </p:grpSpPr>
          <p:grpSp>
            <p:nvGrpSpPr>
              <p:cNvPr id="5880" name="Google Shape;5880;p65"/>
              <p:cNvGrpSpPr/>
              <p:nvPr/>
            </p:nvGrpSpPr>
            <p:grpSpPr>
              <a:xfrm>
                <a:off x="882905" y="536157"/>
                <a:ext cx="7163972" cy="64150"/>
                <a:chOff x="1299890" y="844622"/>
                <a:chExt cx="6544233" cy="64143"/>
              </a:xfrm>
            </p:grpSpPr>
            <p:grpSp>
              <p:nvGrpSpPr>
                <p:cNvPr id="5881" name="Google Shape;5881;p65"/>
                <p:cNvGrpSpPr/>
                <p:nvPr/>
              </p:nvGrpSpPr>
              <p:grpSpPr>
                <a:xfrm>
                  <a:off x="4528885" y="844622"/>
                  <a:ext cx="3315238" cy="64143"/>
                  <a:chOff x="896765" y="648922"/>
                  <a:chExt cx="3315238" cy="64143"/>
                </a:xfrm>
              </p:grpSpPr>
              <p:sp>
                <p:nvSpPr>
                  <p:cNvPr id="5882" name="Google Shape;5882;p65"/>
                  <p:cNvSpPr/>
                  <p:nvPr/>
                </p:nvSpPr>
                <p:spPr>
                  <a:xfrm>
                    <a:off x="896765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60" y="1"/>
                        </a:moveTo>
                        <a:cubicBezTo>
                          <a:pt x="2536" y="1"/>
                          <a:pt x="2512" y="2"/>
                          <a:pt x="2489" y="6"/>
                        </a:cubicBezTo>
                        <a:cubicBezTo>
                          <a:pt x="2386" y="19"/>
                          <a:pt x="2283" y="45"/>
                          <a:pt x="2193" y="84"/>
                        </a:cubicBezTo>
                        <a:cubicBezTo>
                          <a:pt x="2090" y="122"/>
                          <a:pt x="1999" y="174"/>
                          <a:pt x="1909" y="238"/>
                        </a:cubicBezTo>
                        <a:cubicBezTo>
                          <a:pt x="1806" y="303"/>
                          <a:pt x="1716" y="367"/>
                          <a:pt x="1625" y="445"/>
                        </a:cubicBezTo>
                        <a:cubicBezTo>
                          <a:pt x="1535" y="509"/>
                          <a:pt x="1445" y="586"/>
                          <a:pt x="1368" y="638"/>
                        </a:cubicBezTo>
                        <a:cubicBezTo>
                          <a:pt x="1277" y="702"/>
                          <a:pt x="1187" y="754"/>
                          <a:pt x="1084" y="806"/>
                        </a:cubicBezTo>
                        <a:cubicBezTo>
                          <a:pt x="1032" y="818"/>
                          <a:pt x="994" y="831"/>
                          <a:pt x="942" y="844"/>
                        </a:cubicBezTo>
                        <a:cubicBezTo>
                          <a:pt x="890" y="857"/>
                          <a:pt x="839" y="870"/>
                          <a:pt x="800" y="870"/>
                        </a:cubicBezTo>
                        <a:cubicBezTo>
                          <a:pt x="697" y="870"/>
                          <a:pt x="607" y="870"/>
                          <a:pt x="504" y="857"/>
                        </a:cubicBezTo>
                        <a:cubicBezTo>
                          <a:pt x="426" y="844"/>
                          <a:pt x="349" y="818"/>
                          <a:pt x="272" y="780"/>
                        </a:cubicBezTo>
                        <a:cubicBezTo>
                          <a:pt x="207" y="754"/>
                          <a:pt x="143" y="702"/>
                          <a:pt x="104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17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68" y="419"/>
                          <a:pt x="155" y="419"/>
                        </a:cubicBezTo>
                        <a:cubicBezTo>
                          <a:pt x="143" y="416"/>
                          <a:pt x="131" y="414"/>
                          <a:pt x="119" y="414"/>
                        </a:cubicBezTo>
                        <a:cubicBezTo>
                          <a:pt x="82" y="414"/>
                          <a:pt x="49" y="431"/>
                          <a:pt x="39" y="470"/>
                        </a:cubicBezTo>
                        <a:cubicBezTo>
                          <a:pt x="1" y="535"/>
                          <a:pt x="1" y="612"/>
                          <a:pt x="39" y="677"/>
                        </a:cubicBezTo>
                        <a:cubicBezTo>
                          <a:pt x="78" y="754"/>
                          <a:pt x="130" y="818"/>
                          <a:pt x="194" y="883"/>
                        </a:cubicBezTo>
                        <a:cubicBezTo>
                          <a:pt x="284" y="935"/>
                          <a:pt x="375" y="986"/>
                          <a:pt x="478" y="1012"/>
                        </a:cubicBezTo>
                        <a:cubicBezTo>
                          <a:pt x="581" y="1038"/>
                          <a:pt x="697" y="1063"/>
                          <a:pt x="800" y="1063"/>
                        </a:cubicBezTo>
                        <a:cubicBezTo>
                          <a:pt x="865" y="1063"/>
                          <a:pt x="929" y="1051"/>
                          <a:pt x="981" y="1051"/>
                        </a:cubicBezTo>
                        <a:cubicBezTo>
                          <a:pt x="1045" y="1038"/>
                          <a:pt x="1110" y="1012"/>
                          <a:pt x="1161" y="999"/>
                        </a:cubicBezTo>
                        <a:cubicBezTo>
                          <a:pt x="1277" y="947"/>
                          <a:pt x="1393" y="896"/>
                          <a:pt x="1484" y="818"/>
                        </a:cubicBezTo>
                        <a:cubicBezTo>
                          <a:pt x="1587" y="754"/>
                          <a:pt x="1677" y="677"/>
                          <a:pt x="1767" y="612"/>
                        </a:cubicBezTo>
                        <a:cubicBezTo>
                          <a:pt x="1858" y="535"/>
                          <a:pt x="1935" y="457"/>
                          <a:pt x="2025" y="393"/>
                        </a:cubicBezTo>
                        <a:cubicBezTo>
                          <a:pt x="2103" y="341"/>
                          <a:pt x="2180" y="277"/>
                          <a:pt x="2270" y="238"/>
                        </a:cubicBezTo>
                        <a:cubicBezTo>
                          <a:pt x="2348" y="200"/>
                          <a:pt x="2425" y="161"/>
                          <a:pt x="2502" y="135"/>
                        </a:cubicBezTo>
                        <a:cubicBezTo>
                          <a:pt x="2580" y="122"/>
                          <a:pt x="2644" y="109"/>
                          <a:pt x="2722" y="109"/>
                        </a:cubicBezTo>
                        <a:cubicBezTo>
                          <a:pt x="2773" y="109"/>
                          <a:pt x="2838" y="122"/>
                          <a:pt x="2876" y="148"/>
                        </a:cubicBezTo>
                        <a:cubicBezTo>
                          <a:pt x="2915" y="174"/>
                          <a:pt x="2941" y="200"/>
                          <a:pt x="2954" y="225"/>
                        </a:cubicBezTo>
                        <a:cubicBezTo>
                          <a:pt x="2967" y="238"/>
                          <a:pt x="2967" y="251"/>
                          <a:pt x="2967" y="264"/>
                        </a:cubicBezTo>
                        <a:cubicBezTo>
                          <a:pt x="2967" y="251"/>
                          <a:pt x="2967" y="238"/>
                          <a:pt x="2967" y="225"/>
                        </a:cubicBezTo>
                        <a:cubicBezTo>
                          <a:pt x="2967" y="187"/>
                          <a:pt x="2941" y="148"/>
                          <a:pt x="2915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80" y="10"/>
                          <a:pt x="2619" y="1"/>
                          <a:pt x="256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3" name="Google Shape;5883;p65"/>
                  <p:cNvSpPr/>
                  <p:nvPr/>
                </p:nvSpPr>
                <p:spPr>
                  <a:xfrm>
                    <a:off x="995090" y="648922"/>
                    <a:ext cx="17664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6" h="1064" extrusionOk="0">
                        <a:moveTo>
                          <a:pt x="2555" y="1"/>
                        </a:moveTo>
                        <a:cubicBezTo>
                          <a:pt x="2529" y="1"/>
                          <a:pt x="2502" y="2"/>
                          <a:pt x="2476" y="6"/>
                        </a:cubicBezTo>
                        <a:cubicBezTo>
                          <a:pt x="2386" y="19"/>
                          <a:pt x="2283" y="45"/>
                          <a:pt x="2192" y="84"/>
                        </a:cubicBezTo>
                        <a:cubicBezTo>
                          <a:pt x="2089" y="122"/>
                          <a:pt x="1986" y="174"/>
                          <a:pt x="1896" y="238"/>
                        </a:cubicBezTo>
                        <a:cubicBezTo>
                          <a:pt x="1805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44" y="586"/>
                          <a:pt x="1354" y="638"/>
                        </a:cubicBezTo>
                        <a:cubicBezTo>
                          <a:pt x="1277" y="702"/>
                          <a:pt x="1174" y="754"/>
                          <a:pt x="1083" y="806"/>
                        </a:cubicBezTo>
                        <a:cubicBezTo>
                          <a:pt x="1032" y="818"/>
                          <a:pt x="980" y="831"/>
                          <a:pt x="942" y="844"/>
                        </a:cubicBezTo>
                        <a:cubicBezTo>
                          <a:pt x="890" y="857"/>
                          <a:pt x="838" y="870"/>
                          <a:pt x="787" y="870"/>
                        </a:cubicBezTo>
                        <a:cubicBezTo>
                          <a:pt x="697" y="870"/>
                          <a:pt x="593" y="870"/>
                          <a:pt x="503" y="857"/>
                        </a:cubicBezTo>
                        <a:cubicBezTo>
                          <a:pt x="426" y="844"/>
                          <a:pt x="336" y="818"/>
                          <a:pt x="271" y="780"/>
                        </a:cubicBezTo>
                        <a:cubicBezTo>
                          <a:pt x="207" y="754"/>
                          <a:pt x="142" y="702"/>
                          <a:pt x="103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03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3" y="416"/>
                          <a:pt x="123" y="414"/>
                          <a:pt x="113" y="414"/>
                        </a:cubicBezTo>
                        <a:cubicBezTo>
                          <a:pt x="81" y="414"/>
                          <a:pt x="49" y="431"/>
                          <a:pt x="39" y="470"/>
                        </a:cubicBezTo>
                        <a:cubicBezTo>
                          <a:pt x="0" y="535"/>
                          <a:pt x="0" y="612"/>
                          <a:pt x="39" y="677"/>
                        </a:cubicBezTo>
                        <a:cubicBezTo>
                          <a:pt x="65" y="754"/>
                          <a:pt x="116" y="818"/>
                          <a:pt x="194" y="883"/>
                        </a:cubicBezTo>
                        <a:cubicBezTo>
                          <a:pt x="271" y="935"/>
                          <a:pt x="374" y="986"/>
                          <a:pt x="464" y="1012"/>
                        </a:cubicBezTo>
                        <a:cubicBezTo>
                          <a:pt x="581" y="1038"/>
                          <a:pt x="684" y="1063"/>
                          <a:pt x="800" y="1063"/>
                        </a:cubicBezTo>
                        <a:cubicBezTo>
                          <a:pt x="864" y="1063"/>
                          <a:pt x="929" y="1051"/>
                          <a:pt x="980" y="1051"/>
                        </a:cubicBezTo>
                        <a:cubicBezTo>
                          <a:pt x="1045" y="1038"/>
                          <a:pt x="1109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86" y="754"/>
                          <a:pt x="1677" y="677"/>
                          <a:pt x="1767" y="612"/>
                        </a:cubicBezTo>
                        <a:cubicBezTo>
                          <a:pt x="1857" y="535"/>
                          <a:pt x="1934" y="457"/>
                          <a:pt x="2012" y="393"/>
                        </a:cubicBezTo>
                        <a:cubicBezTo>
                          <a:pt x="2089" y="341"/>
                          <a:pt x="2179" y="277"/>
                          <a:pt x="2257" y="238"/>
                        </a:cubicBezTo>
                        <a:cubicBezTo>
                          <a:pt x="2334" y="200"/>
                          <a:pt x="2424" y="161"/>
                          <a:pt x="2502" y="135"/>
                        </a:cubicBezTo>
                        <a:cubicBezTo>
                          <a:pt x="2566" y="122"/>
                          <a:pt x="2644" y="109"/>
                          <a:pt x="2721" y="109"/>
                        </a:cubicBezTo>
                        <a:cubicBezTo>
                          <a:pt x="2773" y="109"/>
                          <a:pt x="2824" y="122"/>
                          <a:pt x="2876" y="148"/>
                        </a:cubicBezTo>
                        <a:cubicBezTo>
                          <a:pt x="2914" y="174"/>
                          <a:pt x="2940" y="200"/>
                          <a:pt x="2953" y="225"/>
                        </a:cubicBezTo>
                        <a:cubicBezTo>
                          <a:pt x="2953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53" y="187"/>
                          <a:pt x="2940" y="148"/>
                          <a:pt x="2914" y="109"/>
                        </a:cubicBezTo>
                        <a:cubicBezTo>
                          <a:pt x="2863" y="71"/>
                          <a:pt x="2798" y="32"/>
                          <a:pt x="2734" y="19"/>
                        </a:cubicBezTo>
                        <a:cubicBezTo>
                          <a:pt x="2679" y="10"/>
                          <a:pt x="2618" y="1"/>
                          <a:pt x="255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4" name="Google Shape;5884;p65"/>
                  <p:cNvSpPr/>
                  <p:nvPr/>
                </p:nvSpPr>
                <p:spPr>
                  <a:xfrm>
                    <a:off x="1093356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53" y="1"/>
                        </a:moveTo>
                        <a:cubicBezTo>
                          <a:pt x="2528" y="1"/>
                          <a:pt x="2503" y="2"/>
                          <a:pt x="2477" y="6"/>
                        </a:cubicBezTo>
                        <a:cubicBezTo>
                          <a:pt x="2373" y="19"/>
                          <a:pt x="2283" y="45"/>
                          <a:pt x="2193" y="84"/>
                        </a:cubicBezTo>
                        <a:cubicBezTo>
                          <a:pt x="2090" y="122"/>
                          <a:pt x="1987" y="174"/>
                          <a:pt x="1896" y="238"/>
                        </a:cubicBezTo>
                        <a:cubicBezTo>
                          <a:pt x="1806" y="303"/>
                          <a:pt x="1716" y="367"/>
                          <a:pt x="1625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64" y="702"/>
                          <a:pt x="1174" y="754"/>
                          <a:pt x="1084" y="806"/>
                        </a:cubicBezTo>
                        <a:cubicBezTo>
                          <a:pt x="1032" y="818"/>
                          <a:pt x="981" y="831"/>
                          <a:pt x="942" y="844"/>
                        </a:cubicBezTo>
                        <a:cubicBezTo>
                          <a:pt x="890" y="857"/>
                          <a:pt x="839" y="870"/>
                          <a:pt x="787" y="870"/>
                        </a:cubicBezTo>
                        <a:cubicBezTo>
                          <a:pt x="697" y="870"/>
                          <a:pt x="594" y="870"/>
                          <a:pt x="504" y="857"/>
                        </a:cubicBezTo>
                        <a:cubicBezTo>
                          <a:pt x="413" y="844"/>
                          <a:pt x="336" y="818"/>
                          <a:pt x="259" y="780"/>
                        </a:cubicBezTo>
                        <a:cubicBezTo>
                          <a:pt x="194" y="754"/>
                          <a:pt x="143" y="702"/>
                          <a:pt x="104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78" y="470"/>
                          <a:pt x="104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3" y="419"/>
                        </a:cubicBezTo>
                        <a:cubicBezTo>
                          <a:pt x="133" y="416"/>
                          <a:pt x="124" y="414"/>
                          <a:pt x="114" y="414"/>
                        </a:cubicBezTo>
                        <a:cubicBezTo>
                          <a:pt x="81" y="414"/>
                          <a:pt x="46" y="431"/>
                          <a:pt x="27" y="470"/>
                        </a:cubicBezTo>
                        <a:cubicBezTo>
                          <a:pt x="1" y="535"/>
                          <a:pt x="1" y="612"/>
                          <a:pt x="27" y="677"/>
                        </a:cubicBezTo>
                        <a:cubicBezTo>
                          <a:pt x="65" y="754"/>
                          <a:pt x="117" y="818"/>
                          <a:pt x="194" y="883"/>
                        </a:cubicBezTo>
                        <a:cubicBezTo>
                          <a:pt x="272" y="935"/>
                          <a:pt x="362" y="986"/>
                          <a:pt x="465" y="1012"/>
                        </a:cubicBezTo>
                        <a:cubicBezTo>
                          <a:pt x="581" y="1038"/>
                          <a:pt x="684" y="1063"/>
                          <a:pt x="800" y="1063"/>
                        </a:cubicBezTo>
                        <a:cubicBezTo>
                          <a:pt x="865" y="1063"/>
                          <a:pt x="916" y="1051"/>
                          <a:pt x="981" y="1051"/>
                        </a:cubicBezTo>
                        <a:cubicBezTo>
                          <a:pt x="1045" y="1038"/>
                          <a:pt x="1097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4" y="818"/>
                        </a:cubicBezTo>
                        <a:cubicBezTo>
                          <a:pt x="1587" y="754"/>
                          <a:pt x="1664" y="677"/>
                          <a:pt x="1767" y="612"/>
                        </a:cubicBezTo>
                        <a:cubicBezTo>
                          <a:pt x="1858" y="535"/>
                          <a:pt x="1935" y="457"/>
                          <a:pt x="2012" y="393"/>
                        </a:cubicBezTo>
                        <a:cubicBezTo>
                          <a:pt x="2090" y="341"/>
                          <a:pt x="2180" y="277"/>
                          <a:pt x="2257" y="238"/>
                        </a:cubicBezTo>
                        <a:cubicBezTo>
                          <a:pt x="2335" y="200"/>
                          <a:pt x="2412" y="161"/>
                          <a:pt x="2502" y="135"/>
                        </a:cubicBezTo>
                        <a:cubicBezTo>
                          <a:pt x="2567" y="122"/>
                          <a:pt x="2644" y="109"/>
                          <a:pt x="2722" y="109"/>
                        </a:cubicBezTo>
                        <a:cubicBezTo>
                          <a:pt x="2773" y="109"/>
                          <a:pt x="2825" y="122"/>
                          <a:pt x="2876" y="148"/>
                        </a:cubicBezTo>
                        <a:cubicBezTo>
                          <a:pt x="2915" y="174"/>
                          <a:pt x="2928" y="200"/>
                          <a:pt x="2954" y="225"/>
                        </a:cubicBezTo>
                        <a:cubicBezTo>
                          <a:pt x="2954" y="238"/>
                          <a:pt x="2954" y="251"/>
                          <a:pt x="2967" y="264"/>
                        </a:cubicBezTo>
                        <a:cubicBezTo>
                          <a:pt x="2967" y="251"/>
                          <a:pt x="2967" y="238"/>
                          <a:pt x="2967" y="225"/>
                        </a:cubicBezTo>
                        <a:cubicBezTo>
                          <a:pt x="2954" y="187"/>
                          <a:pt x="2941" y="148"/>
                          <a:pt x="2902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71" y="10"/>
                          <a:pt x="2613" y="1"/>
                          <a:pt x="255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5" name="Google Shape;5885;p65"/>
                  <p:cNvSpPr/>
                  <p:nvPr/>
                </p:nvSpPr>
                <p:spPr>
                  <a:xfrm>
                    <a:off x="1191681" y="648922"/>
                    <a:ext cx="175925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4" h="1064" extrusionOk="0">
                        <a:moveTo>
                          <a:pt x="2547" y="1"/>
                        </a:moveTo>
                        <a:cubicBezTo>
                          <a:pt x="2522" y="1"/>
                          <a:pt x="2499" y="2"/>
                          <a:pt x="2476" y="6"/>
                        </a:cubicBezTo>
                        <a:cubicBezTo>
                          <a:pt x="2373" y="19"/>
                          <a:pt x="2270" y="45"/>
                          <a:pt x="2179" y="84"/>
                        </a:cubicBezTo>
                        <a:cubicBezTo>
                          <a:pt x="2076" y="122"/>
                          <a:pt x="1986" y="174"/>
                          <a:pt x="1896" y="238"/>
                        </a:cubicBezTo>
                        <a:cubicBezTo>
                          <a:pt x="1793" y="303"/>
                          <a:pt x="1702" y="367"/>
                          <a:pt x="1612" y="445"/>
                        </a:cubicBezTo>
                        <a:cubicBezTo>
                          <a:pt x="1535" y="509"/>
                          <a:pt x="1444" y="586"/>
                          <a:pt x="1354" y="638"/>
                        </a:cubicBezTo>
                        <a:cubicBezTo>
                          <a:pt x="1264" y="702"/>
                          <a:pt x="1174" y="754"/>
                          <a:pt x="1071" y="806"/>
                        </a:cubicBezTo>
                        <a:cubicBezTo>
                          <a:pt x="1032" y="818"/>
                          <a:pt x="980" y="831"/>
                          <a:pt x="929" y="844"/>
                        </a:cubicBezTo>
                        <a:cubicBezTo>
                          <a:pt x="877" y="857"/>
                          <a:pt x="838" y="870"/>
                          <a:pt x="787" y="870"/>
                        </a:cubicBezTo>
                        <a:cubicBezTo>
                          <a:pt x="684" y="870"/>
                          <a:pt x="593" y="870"/>
                          <a:pt x="503" y="857"/>
                        </a:cubicBezTo>
                        <a:cubicBezTo>
                          <a:pt x="413" y="844"/>
                          <a:pt x="336" y="818"/>
                          <a:pt x="258" y="780"/>
                        </a:cubicBezTo>
                        <a:cubicBezTo>
                          <a:pt x="194" y="754"/>
                          <a:pt x="142" y="702"/>
                          <a:pt x="91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65" y="470"/>
                          <a:pt x="103" y="445"/>
                          <a:pt x="129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0" y="416"/>
                          <a:pt x="118" y="414"/>
                          <a:pt x="108" y="414"/>
                        </a:cubicBezTo>
                        <a:cubicBezTo>
                          <a:pt x="73" y="414"/>
                          <a:pt x="46" y="431"/>
                          <a:pt x="26" y="470"/>
                        </a:cubicBezTo>
                        <a:cubicBezTo>
                          <a:pt x="0" y="535"/>
                          <a:pt x="0" y="612"/>
                          <a:pt x="26" y="677"/>
                        </a:cubicBezTo>
                        <a:cubicBezTo>
                          <a:pt x="65" y="754"/>
                          <a:pt x="116" y="818"/>
                          <a:pt x="181" y="883"/>
                        </a:cubicBezTo>
                        <a:cubicBezTo>
                          <a:pt x="271" y="935"/>
                          <a:pt x="361" y="986"/>
                          <a:pt x="464" y="1012"/>
                        </a:cubicBezTo>
                        <a:cubicBezTo>
                          <a:pt x="568" y="1038"/>
                          <a:pt x="684" y="1063"/>
                          <a:pt x="787" y="1063"/>
                        </a:cubicBezTo>
                        <a:cubicBezTo>
                          <a:pt x="851" y="1063"/>
                          <a:pt x="916" y="1051"/>
                          <a:pt x="980" y="1051"/>
                        </a:cubicBezTo>
                        <a:cubicBezTo>
                          <a:pt x="1032" y="1038"/>
                          <a:pt x="1096" y="1012"/>
                          <a:pt x="1161" y="999"/>
                        </a:cubicBezTo>
                        <a:cubicBezTo>
                          <a:pt x="1264" y="947"/>
                          <a:pt x="1380" y="896"/>
                          <a:pt x="1483" y="818"/>
                        </a:cubicBezTo>
                        <a:cubicBezTo>
                          <a:pt x="1573" y="754"/>
                          <a:pt x="1664" y="677"/>
                          <a:pt x="1754" y="612"/>
                        </a:cubicBezTo>
                        <a:cubicBezTo>
                          <a:pt x="1844" y="535"/>
                          <a:pt x="1922" y="457"/>
                          <a:pt x="2012" y="393"/>
                        </a:cubicBezTo>
                        <a:cubicBezTo>
                          <a:pt x="2089" y="341"/>
                          <a:pt x="2167" y="277"/>
                          <a:pt x="2257" y="238"/>
                        </a:cubicBezTo>
                        <a:cubicBezTo>
                          <a:pt x="2334" y="200"/>
                          <a:pt x="2412" y="161"/>
                          <a:pt x="2489" y="135"/>
                        </a:cubicBezTo>
                        <a:cubicBezTo>
                          <a:pt x="2566" y="122"/>
                          <a:pt x="2631" y="109"/>
                          <a:pt x="2708" y="109"/>
                        </a:cubicBezTo>
                        <a:cubicBezTo>
                          <a:pt x="2760" y="109"/>
                          <a:pt x="2824" y="122"/>
                          <a:pt x="2876" y="148"/>
                        </a:cubicBezTo>
                        <a:cubicBezTo>
                          <a:pt x="2902" y="174"/>
                          <a:pt x="2927" y="200"/>
                          <a:pt x="2940" y="225"/>
                        </a:cubicBezTo>
                        <a:cubicBezTo>
                          <a:pt x="2953" y="238"/>
                          <a:pt x="2953" y="251"/>
                          <a:pt x="2953" y="264"/>
                        </a:cubicBezTo>
                        <a:cubicBezTo>
                          <a:pt x="2953" y="251"/>
                          <a:pt x="2953" y="238"/>
                          <a:pt x="2953" y="225"/>
                        </a:cubicBezTo>
                        <a:cubicBezTo>
                          <a:pt x="2953" y="187"/>
                          <a:pt x="2927" y="148"/>
                          <a:pt x="2902" y="109"/>
                        </a:cubicBezTo>
                        <a:cubicBezTo>
                          <a:pt x="2850" y="71"/>
                          <a:pt x="2785" y="32"/>
                          <a:pt x="2721" y="19"/>
                        </a:cubicBezTo>
                        <a:cubicBezTo>
                          <a:pt x="2666" y="10"/>
                          <a:pt x="2605" y="1"/>
                          <a:pt x="254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6" name="Google Shape;5886;p65"/>
                  <p:cNvSpPr/>
                  <p:nvPr/>
                </p:nvSpPr>
                <p:spPr>
                  <a:xfrm>
                    <a:off x="1289946" y="648922"/>
                    <a:ext cx="175925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4" h="1064" extrusionOk="0">
                        <a:moveTo>
                          <a:pt x="2547" y="1"/>
                        </a:moveTo>
                        <a:cubicBezTo>
                          <a:pt x="2523" y="1"/>
                          <a:pt x="2499" y="2"/>
                          <a:pt x="2477" y="6"/>
                        </a:cubicBezTo>
                        <a:cubicBezTo>
                          <a:pt x="2373" y="19"/>
                          <a:pt x="2270" y="45"/>
                          <a:pt x="2180" y="84"/>
                        </a:cubicBezTo>
                        <a:cubicBezTo>
                          <a:pt x="2077" y="122"/>
                          <a:pt x="1987" y="174"/>
                          <a:pt x="1896" y="238"/>
                        </a:cubicBezTo>
                        <a:cubicBezTo>
                          <a:pt x="1806" y="303"/>
                          <a:pt x="1703" y="367"/>
                          <a:pt x="1613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64" y="702"/>
                          <a:pt x="1174" y="754"/>
                          <a:pt x="1071" y="806"/>
                        </a:cubicBezTo>
                        <a:cubicBezTo>
                          <a:pt x="1032" y="818"/>
                          <a:pt x="981" y="831"/>
                          <a:pt x="929" y="844"/>
                        </a:cubicBezTo>
                        <a:cubicBezTo>
                          <a:pt x="878" y="857"/>
                          <a:pt x="839" y="870"/>
                          <a:pt x="787" y="870"/>
                        </a:cubicBezTo>
                        <a:cubicBezTo>
                          <a:pt x="684" y="870"/>
                          <a:pt x="594" y="870"/>
                          <a:pt x="504" y="857"/>
                        </a:cubicBezTo>
                        <a:cubicBezTo>
                          <a:pt x="413" y="844"/>
                          <a:pt x="336" y="818"/>
                          <a:pt x="259" y="780"/>
                        </a:cubicBezTo>
                        <a:cubicBezTo>
                          <a:pt x="194" y="754"/>
                          <a:pt x="143" y="702"/>
                          <a:pt x="104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65" y="470"/>
                          <a:pt x="104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6" y="419"/>
                          <a:pt x="143" y="419"/>
                        </a:cubicBezTo>
                        <a:cubicBezTo>
                          <a:pt x="130" y="416"/>
                          <a:pt x="119" y="414"/>
                          <a:pt x="108" y="414"/>
                        </a:cubicBezTo>
                        <a:cubicBezTo>
                          <a:pt x="73" y="414"/>
                          <a:pt x="46" y="431"/>
                          <a:pt x="27" y="470"/>
                        </a:cubicBezTo>
                        <a:cubicBezTo>
                          <a:pt x="1" y="535"/>
                          <a:pt x="1" y="612"/>
                          <a:pt x="27" y="677"/>
                        </a:cubicBezTo>
                        <a:cubicBezTo>
                          <a:pt x="65" y="754"/>
                          <a:pt x="117" y="818"/>
                          <a:pt x="181" y="883"/>
                        </a:cubicBezTo>
                        <a:cubicBezTo>
                          <a:pt x="272" y="935"/>
                          <a:pt x="362" y="986"/>
                          <a:pt x="465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2" y="1063"/>
                          <a:pt x="916" y="1051"/>
                          <a:pt x="981" y="1051"/>
                        </a:cubicBezTo>
                        <a:cubicBezTo>
                          <a:pt x="1032" y="1038"/>
                          <a:pt x="1097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4" y="818"/>
                        </a:cubicBezTo>
                        <a:cubicBezTo>
                          <a:pt x="1574" y="754"/>
                          <a:pt x="1664" y="677"/>
                          <a:pt x="1754" y="612"/>
                        </a:cubicBezTo>
                        <a:cubicBezTo>
                          <a:pt x="1845" y="535"/>
                          <a:pt x="1922" y="457"/>
                          <a:pt x="2012" y="393"/>
                        </a:cubicBezTo>
                        <a:cubicBezTo>
                          <a:pt x="2090" y="341"/>
                          <a:pt x="2167" y="277"/>
                          <a:pt x="2257" y="238"/>
                        </a:cubicBezTo>
                        <a:cubicBezTo>
                          <a:pt x="2335" y="200"/>
                          <a:pt x="2412" y="161"/>
                          <a:pt x="2489" y="135"/>
                        </a:cubicBezTo>
                        <a:cubicBezTo>
                          <a:pt x="2567" y="122"/>
                          <a:pt x="2644" y="109"/>
                          <a:pt x="2709" y="109"/>
                        </a:cubicBezTo>
                        <a:cubicBezTo>
                          <a:pt x="2773" y="109"/>
                          <a:pt x="2825" y="122"/>
                          <a:pt x="2876" y="148"/>
                        </a:cubicBezTo>
                        <a:cubicBezTo>
                          <a:pt x="2902" y="174"/>
                          <a:pt x="2928" y="200"/>
                          <a:pt x="2941" y="225"/>
                        </a:cubicBezTo>
                        <a:cubicBezTo>
                          <a:pt x="2954" y="238"/>
                          <a:pt x="2954" y="251"/>
                          <a:pt x="2954" y="264"/>
                        </a:cubicBezTo>
                        <a:cubicBezTo>
                          <a:pt x="2954" y="251"/>
                          <a:pt x="2954" y="238"/>
                          <a:pt x="2954" y="225"/>
                        </a:cubicBezTo>
                        <a:cubicBezTo>
                          <a:pt x="2954" y="187"/>
                          <a:pt x="2928" y="148"/>
                          <a:pt x="2902" y="109"/>
                        </a:cubicBezTo>
                        <a:cubicBezTo>
                          <a:pt x="2850" y="71"/>
                          <a:pt x="2799" y="32"/>
                          <a:pt x="2722" y="19"/>
                        </a:cubicBezTo>
                        <a:cubicBezTo>
                          <a:pt x="2667" y="10"/>
                          <a:pt x="2606" y="1"/>
                          <a:pt x="254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7" name="Google Shape;5887;p65"/>
                  <p:cNvSpPr/>
                  <p:nvPr/>
                </p:nvSpPr>
                <p:spPr>
                  <a:xfrm>
                    <a:off x="1386723" y="648922"/>
                    <a:ext cx="177474" cy="64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0" h="1077" extrusionOk="0">
                        <a:moveTo>
                          <a:pt x="2566" y="1"/>
                        </a:moveTo>
                        <a:cubicBezTo>
                          <a:pt x="2541" y="1"/>
                          <a:pt x="2516" y="2"/>
                          <a:pt x="2489" y="6"/>
                        </a:cubicBezTo>
                        <a:cubicBezTo>
                          <a:pt x="2399" y="19"/>
                          <a:pt x="2296" y="45"/>
                          <a:pt x="2205" y="84"/>
                        </a:cubicBezTo>
                        <a:cubicBezTo>
                          <a:pt x="2102" y="122"/>
                          <a:pt x="1999" y="174"/>
                          <a:pt x="1909" y="238"/>
                        </a:cubicBezTo>
                        <a:cubicBezTo>
                          <a:pt x="1819" y="303"/>
                          <a:pt x="1728" y="367"/>
                          <a:pt x="1638" y="445"/>
                        </a:cubicBezTo>
                        <a:cubicBezTo>
                          <a:pt x="1548" y="509"/>
                          <a:pt x="1458" y="586"/>
                          <a:pt x="1367" y="638"/>
                        </a:cubicBezTo>
                        <a:cubicBezTo>
                          <a:pt x="1290" y="702"/>
                          <a:pt x="1187" y="754"/>
                          <a:pt x="1097" y="806"/>
                        </a:cubicBezTo>
                        <a:cubicBezTo>
                          <a:pt x="1045" y="818"/>
                          <a:pt x="993" y="831"/>
                          <a:pt x="955" y="844"/>
                        </a:cubicBezTo>
                        <a:cubicBezTo>
                          <a:pt x="903" y="857"/>
                          <a:pt x="852" y="870"/>
                          <a:pt x="800" y="870"/>
                        </a:cubicBezTo>
                        <a:cubicBezTo>
                          <a:pt x="710" y="870"/>
                          <a:pt x="607" y="870"/>
                          <a:pt x="516" y="857"/>
                        </a:cubicBezTo>
                        <a:cubicBezTo>
                          <a:pt x="439" y="844"/>
                          <a:pt x="349" y="818"/>
                          <a:pt x="271" y="780"/>
                        </a:cubicBezTo>
                        <a:cubicBezTo>
                          <a:pt x="207" y="754"/>
                          <a:pt x="155" y="702"/>
                          <a:pt x="117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91" y="470"/>
                          <a:pt x="117" y="445"/>
                          <a:pt x="155" y="445"/>
                        </a:cubicBezTo>
                        <a:lnTo>
                          <a:pt x="194" y="445"/>
                        </a:lnTo>
                        <a:cubicBezTo>
                          <a:pt x="181" y="432"/>
                          <a:pt x="168" y="432"/>
                          <a:pt x="155" y="419"/>
                        </a:cubicBezTo>
                        <a:cubicBezTo>
                          <a:pt x="104" y="419"/>
                          <a:pt x="52" y="432"/>
                          <a:pt x="39" y="483"/>
                        </a:cubicBezTo>
                        <a:cubicBezTo>
                          <a:pt x="0" y="548"/>
                          <a:pt x="0" y="612"/>
                          <a:pt x="39" y="690"/>
                        </a:cubicBezTo>
                        <a:cubicBezTo>
                          <a:pt x="65" y="767"/>
                          <a:pt x="129" y="831"/>
                          <a:pt x="194" y="883"/>
                        </a:cubicBezTo>
                        <a:cubicBezTo>
                          <a:pt x="284" y="947"/>
                          <a:pt x="374" y="999"/>
                          <a:pt x="478" y="1025"/>
                        </a:cubicBezTo>
                        <a:cubicBezTo>
                          <a:pt x="581" y="1051"/>
                          <a:pt x="697" y="1063"/>
                          <a:pt x="813" y="1076"/>
                        </a:cubicBezTo>
                        <a:cubicBezTo>
                          <a:pt x="864" y="1063"/>
                          <a:pt x="929" y="1063"/>
                          <a:pt x="993" y="1051"/>
                        </a:cubicBezTo>
                        <a:cubicBezTo>
                          <a:pt x="1058" y="1038"/>
                          <a:pt x="1122" y="1012"/>
                          <a:pt x="1174" y="999"/>
                        </a:cubicBezTo>
                        <a:cubicBezTo>
                          <a:pt x="1290" y="947"/>
                          <a:pt x="1393" y="896"/>
                          <a:pt x="1496" y="818"/>
                        </a:cubicBezTo>
                        <a:cubicBezTo>
                          <a:pt x="1599" y="754"/>
                          <a:pt x="1690" y="677"/>
                          <a:pt x="1780" y="612"/>
                        </a:cubicBezTo>
                        <a:cubicBezTo>
                          <a:pt x="1870" y="535"/>
                          <a:pt x="1948" y="457"/>
                          <a:pt x="2025" y="393"/>
                        </a:cubicBezTo>
                        <a:cubicBezTo>
                          <a:pt x="2102" y="341"/>
                          <a:pt x="2193" y="277"/>
                          <a:pt x="2270" y="238"/>
                        </a:cubicBezTo>
                        <a:cubicBezTo>
                          <a:pt x="2347" y="200"/>
                          <a:pt x="2425" y="161"/>
                          <a:pt x="2515" y="135"/>
                        </a:cubicBezTo>
                        <a:cubicBezTo>
                          <a:pt x="2579" y="122"/>
                          <a:pt x="2657" y="109"/>
                          <a:pt x="2734" y="109"/>
                        </a:cubicBezTo>
                        <a:cubicBezTo>
                          <a:pt x="2786" y="109"/>
                          <a:pt x="2837" y="122"/>
                          <a:pt x="2889" y="148"/>
                        </a:cubicBezTo>
                        <a:cubicBezTo>
                          <a:pt x="2928" y="174"/>
                          <a:pt x="2953" y="200"/>
                          <a:pt x="2966" y="225"/>
                        </a:cubicBezTo>
                        <a:cubicBezTo>
                          <a:pt x="2966" y="238"/>
                          <a:pt x="2979" y="251"/>
                          <a:pt x="2979" y="264"/>
                        </a:cubicBezTo>
                        <a:cubicBezTo>
                          <a:pt x="2979" y="251"/>
                          <a:pt x="2979" y="238"/>
                          <a:pt x="2979" y="225"/>
                        </a:cubicBezTo>
                        <a:cubicBezTo>
                          <a:pt x="2966" y="187"/>
                          <a:pt x="2953" y="148"/>
                          <a:pt x="2928" y="109"/>
                        </a:cubicBezTo>
                        <a:cubicBezTo>
                          <a:pt x="2876" y="71"/>
                          <a:pt x="2811" y="32"/>
                          <a:pt x="2747" y="19"/>
                        </a:cubicBezTo>
                        <a:cubicBezTo>
                          <a:pt x="2683" y="10"/>
                          <a:pt x="2626" y="1"/>
                          <a:pt x="256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8" name="Google Shape;5888;p65"/>
                  <p:cNvSpPr/>
                  <p:nvPr/>
                </p:nvSpPr>
                <p:spPr>
                  <a:xfrm>
                    <a:off x="1485762" y="648922"/>
                    <a:ext cx="175925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4" h="1064" extrusionOk="0">
                        <a:moveTo>
                          <a:pt x="2547" y="1"/>
                        </a:moveTo>
                        <a:cubicBezTo>
                          <a:pt x="2523" y="1"/>
                          <a:pt x="2499" y="2"/>
                          <a:pt x="2477" y="6"/>
                        </a:cubicBezTo>
                        <a:cubicBezTo>
                          <a:pt x="2373" y="19"/>
                          <a:pt x="2283" y="45"/>
                          <a:pt x="2180" y="84"/>
                        </a:cubicBezTo>
                        <a:cubicBezTo>
                          <a:pt x="2077" y="122"/>
                          <a:pt x="1987" y="174"/>
                          <a:pt x="1896" y="238"/>
                        </a:cubicBezTo>
                        <a:cubicBezTo>
                          <a:pt x="1806" y="303"/>
                          <a:pt x="1716" y="367"/>
                          <a:pt x="1626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65" y="702"/>
                          <a:pt x="1174" y="754"/>
                          <a:pt x="1071" y="806"/>
                        </a:cubicBezTo>
                        <a:cubicBezTo>
                          <a:pt x="1032" y="818"/>
                          <a:pt x="981" y="831"/>
                          <a:pt x="929" y="844"/>
                        </a:cubicBezTo>
                        <a:cubicBezTo>
                          <a:pt x="891" y="857"/>
                          <a:pt x="839" y="870"/>
                          <a:pt x="787" y="870"/>
                        </a:cubicBezTo>
                        <a:cubicBezTo>
                          <a:pt x="684" y="870"/>
                          <a:pt x="594" y="870"/>
                          <a:pt x="504" y="857"/>
                        </a:cubicBezTo>
                        <a:cubicBezTo>
                          <a:pt x="414" y="844"/>
                          <a:pt x="336" y="818"/>
                          <a:pt x="259" y="780"/>
                        </a:cubicBezTo>
                        <a:cubicBezTo>
                          <a:pt x="194" y="754"/>
                          <a:pt x="143" y="702"/>
                          <a:pt x="104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78" y="470"/>
                          <a:pt x="104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9" y="432"/>
                          <a:pt x="156" y="419"/>
                          <a:pt x="143" y="419"/>
                        </a:cubicBezTo>
                        <a:cubicBezTo>
                          <a:pt x="131" y="416"/>
                          <a:pt x="119" y="414"/>
                          <a:pt x="108" y="414"/>
                        </a:cubicBezTo>
                        <a:cubicBezTo>
                          <a:pt x="74" y="414"/>
                          <a:pt x="46" y="431"/>
                          <a:pt x="27" y="470"/>
                        </a:cubicBezTo>
                        <a:cubicBezTo>
                          <a:pt x="1" y="535"/>
                          <a:pt x="1" y="612"/>
                          <a:pt x="27" y="677"/>
                        </a:cubicBezTo>
                        <a:cubicBezTo>
                          <a:pt x="65" y="754"/>
                          <a:pt x="117" y="818"/>
                          <a:pt x="181" y="883"/>
                        </a:cubicBezTo>
                        <a:cubicBezTo>
                          <a:pt x="272" y="935"/>
                          <a:pt x="362" y="986"/>
                          <a:pt x="465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2" y="1063"/>
                          <a:pt x="916" y="1051"/>
                          <a:pt x="981" y="1051"/>
                        </a:cubicBezTo>
                        <a:cubicBezTo>
                          <a:pt x="1032" y="1038"/>
                          <a:pt x="1097" y="1012"/>
                          <a:pt x="1161" y="999"/>
                        </a:cubicBezTo>
                        <a:cubicBezTo>
                          <a:pt x="1265" y="947"/>
                          <a:pt x="1381" y="896"/>
                          <a:pt x="1484" y="818"/>
                        </a:cubicBezTo>
                        <a:cubicBezTo>
                          <a:pt x="1574" y="754"/>
                          <a:pt x="1664" y="677"/>
                          <a:pt x="1755" y="612"/>
                        </a:cubicBezTo>
                        <a:cubicBezTo>
                          <a:pt x="1845" y="535"/>
                          <a:pt x="1922" y="457"/>
                          <a:pt x="2012" y="393"/>
                        </a:cubicBezTo>
                        <a:cubicBezTo>
                          <a:pt x="2090" y="341"/>
                          <a:pt x="2167" y="277"/>
                          <a:pt x="2257" y="238"/>
                        </a:cubicBezTo>
                        <a:cubicBezTo>
                          <a:pt x="2335" y="200"/>
                          <a:pt x="2412" y="161"/>
                          <a:pt x="2490" y="135"/>
                        </a:cubicBezTo>
                        <a:cubicBezTo>
                          <a:pt x="2567" y="122"/>
                          <a:pt x="2631" y="109"/>
                          <a:pt x="2709" y="109"/>
                        </a:cubicBezTo>
                        <a:cubicBezTo>
                          <a:pt x="2760" y="109"/>
                          <a:pt x="2825" y="122"/>
                          <a:pt x="2876" y="148"/>
                        </a:cubicBezTo>
                        <a:cubicBezTo>
                          <a:pt x="2902" y="174"/>
                          <a:pt x="2928" y="200"/>
                          <a:pt x="2941" y="225"/>
                        </a:cubicBezTo>
                        <a:cubicBezTo>
                          <a:pt x="2954" y="238"/>
                          <a:pt x="2954" y="251"/>
                          <a:pt x="2954" y="264"/>
                        </a:cubicBezTo>
                        <a:cubicBezTo>
                          <a:pt x="2954" y="251"/>
                          <a:pt x="2954" y="238"/>
                          <a:pt x="2954" y="225"/>
                        </a:cubicBezTo>
                        <a:cubicBezTo>
                          <a:pt x="2954" y="187"/>
                          <a:pt x="2941" y="148"/>
                          <a:pt x="2902" y="109"/>
                        </a:cubicBezTo>
                        <a:cubicBezTo>
                          <a:pt x="2851" y="71"/>
                          <a:pt x="2799" y="32"/>
                          <a:pt x="2722" y="19"/>
                        </a:cubicBezTo>
                        <a:cubicBezTo>
                          <a:pt x="2667" y="10"/>
                          <a:pt x="2606" y="1"/>
                          <a:pt x="254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9" name="Google Shape;5889;p65"/>
                  <p:cNvSpPr/>
                  <p:nvPr/>
                </p:nvSpPr>
                <p:spPr>
                  <a:xfrm>
                    <a:off x="1583313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60" y="1"/>
                        </a:moveTo>
                        <a:cubicBezTo>
                          <a:pt x="2536" y="1"/>
                          <a:pt x="2512" y="2"/>
                          <a:pt x="2489" y="6"/>
                        </a:cubicBezTo>
                        <a:cubicBezTo>
                          <a:pt x="2386" y="19"/>
                          <a:pt x="2283" y="45"/>
                          <a:pt x="2193" y="84"/>
                        </a:cubicBezTo>
                        <a:cubicBezTo>
                          <a:pt x="2089" y="122"/>
                          <a:pt x="1999" y="174"/>
                          <a:pt x="1909" y="238"/>
                        </a:cubicBezTo>
                        <a:cubicBezTo>
                          <a:pt x="1806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58" y="586"/>
                          <a:pt x="1354" y="638"/>
                        </a:cubicBezTo>
                        <a:cubicBezTo>
                          <a:pt x="1277" y="702"/>
                          <a:pt x="1187" y="754"/>
                          <a:pt x="1084" y="806"/>
                        </a:cubicBezTo>
                        <a:cubicBezTo>
                          <a:pt x="1032" y="818"/>
                          <a:pt x="993" y="831"/>
                          <a:pt x="942" y="844"/>
                        </a:cubicBezTo>
                        <a:cubicBezTo>
                          <a:pt x="890" y="857"/>
                          <a:pt x="839" y="870"/>
                          <a:pt x="800" y="870"/>
                        </a:cubicBezTo>
                        <a:cubicBezTo>
                          <a:pt x="697" y="870"/>
                          <a:pt x="607" y="870"/>
                          <a:pt x="503" y="857"/>
                        </a:cubicBezTo>
                        <a:cubicBezTo>
                          <a:pt x="426" y="844"/>
                          <a:pt x="349" y="818"/>
                          <a:pt x="271" y="780"/>
                        </a:cubicBezTo>
                        <a:cubicBezTo>
                          <a:pt x="207" y="754"/>
                          <a:pt x="142" y="702"/>
                          <a:pt x="104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17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68" y="419"/>
                          <a:pt x="142" y="419"/>
                        </a:cubicBezTo>
                        <a:cubicBezTo>
                          <a:pt x="133" y="416"/>
                          <a:pt x="123" y="414"/>
                          <a:pt x="113" y="414"/>
                        </a:cubicBezTo>
                        <a:cubicBezTo>
                          <a:pt x="81" y="414"/>
                          <a:pt x="49" y="431"/>
                          <a:pt x="39" y="470"/>
                        </a:cubicBezTo>
                        <a:cubicBezTo>
                          <a:pt x="0" y="535"/>
                          <a:pt x="0" y="612"/>
                          <a:pt x="39" y="677"/>
                        </a:cubicBezTo>
                        <a:cubicBezTo>
                          <a:pt x="65" y="754"/>
                          <a:pt x="129" y="818"/>
                          <a:pt x="194" y="883"/>
                        </a:cubicBezTo>
                        <a:cubicBezTo>
                          <a:pt x="284" y="935"/>
                          <a:pt x="374" y="986"/>
                          <a:pt x="478" y="1012"/>
                        </a:cubicBezTo>
                        <a:cubicBezTo>
                          <a:pt x="581" y="1038"/>
                          <a:pt x="697" y="1063"/>
                          <a:pt x="800" y="1063"/>
                        </a:cubicBezTo>
                        <a:cubicBezTo>
                          <a:pt x="864" y="1063"/>
                          <a:pt x="929" y="1051"/>
                          <a:pt x="980" y="1051"/>
                        </a:cubicBezTo>
                        <a:cubicBezTo>
                          <a:pt x="1045" y="1038"/>
                          <a:pt x="1109" y="1012"/>
                          <a:pt x="1161" y="999"/>
                        </a:cubicBezTo>
                        <a:cubicBezTo>
                          <a:pt x="1277" y="947"/>
                          <a:pt x="1393" y="896"/>
                          <a:pt x="1483" y="818"/>
                        </a:cubicBezTo>
                        <a:cubicBezTo>
                          <a:pt x="1587" y="754"/>
                          <a:pt x="1677" y="677"/>
                          <a:pt x="1767" y="612"/>
                        </a:cubicBezTo>
                        <a:cubicBezTo>
                          <a:pt x="1857" y="535"/>
                          <a:pt x="1935" y="457"/>
                          <a:pt x="2025" y="393"/>
                        </a:cubicBezTo>
                        <a:cubicBezTo>
                          <a:pt x="2102" y="341"/>
                          <a:pt x="2180" y="277"/>
                          <a:pt x="2270" y="238"/>
                        </a:cubicBezTo>
                        <a:cubicBezTo>
                          <a:pt x="2347" y="200"/>
                          <a:pt x="2425" y="161"/>
                          <a:pt x="2502" y="135"/>
                        </a:cubicBezTo>
                        <a:cubicBezTo>
                          <a:pt x="2579" y="122"/>
                          <a:pt x="2644" y="109"/>
                          <a:pt x="2721" y="109"/>
                        </a:cubicBezTo>
                        <a:cubicBezTo>
                          <a:pt x="2773" y="109"/>
                          <a:pt x="2837" y="122"/>
                          <a:pt x="2876" y="148"/>
                        </a:cubicBezTo>
                        <a:cubicBezTo>
                          <a:pt x="2915" y="174"/>
                          <a:pt x="2940" y="200"/>
                          <a:pt x="2953" y="225"/>
                        </a:cubicBezTo>
                        <a:cubicBezTo>
                          <a:pt x="2966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66" y="187"/>
                          <a:pt x="2940" y="148"/>
                          <a:pt x="2915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79" y="10"/>
                          <a:pt x="2618" y="1"/>
                          <a:pt x="256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0" name="Google Shape;5890;p65"/>
                  <p:cNvSpPr/>
                  <p:nvPr/>
                </p:nvSpPr>
                <p:spPr>
                  <a:xfrm>
                    <a:off x="1681579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56" y="1"/>
                        </a:moveTo>
                        <a:cubicBezTo>
                          <a:pt x="2530" y="1"/>
                          <a:pt x="2503" y="2"/>
                          <a:pt x="2477" y="6"/>
                        </a:cubicBezTo>
                        <a:cubicBezTo>
                          <a:pt x="2386" y="19"/>
                          <a:pt x="2283" y="45"/>
                          <a:pt x="2193" y="84"/>
                        </a:cubicBezTo>
                        <a:cubicBezTo>
                          <a:pt x="2090" y="122"/>
                          <a:pt x="1987" y="174"/>
                          <a:pt x="1896" y="238"/>
                        </a:cubicBezTo>
                        <a:cubicBezTo>
                          <a:pt x="1806" y="303"/>
                          <a:pt x="1716" y="367"/>
                          <a:pt x="1626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78" y="702"/>
                          <a:pt x="1174" y="754"/>
                          <a:pt x="1084" y="806"/>
                        </a:cubicBezTo>
                        <a:cubicBezTo>
                          <a:pt x="1033" y="818"/>
                          <a:pt x="994" y="831"/>
                          <a:pt x="942" y="844"/>
                        </a:cubicBezTo>
                        <a:cubicBezTo>
                          <a:pt x="891" y="857"/>
                          <a:pt x="839" y="870"/>
                          <a:pt x="788" y="870"/>
                        </a:cubicBezTo>
                        <a:cubicBezTo>
                          <a:pt x="697" y="870"/>
                          <a:pt x="594" y="870"/>
                          <a:pt x="504" y="857"/>
                        </a:cubicBezTo>
                        <a:cubicBezTo>
                          <a:pt x="427" y="844"/>
                          <a:pt x="336" y="818"/>
                          <a:pt x="272" y="780"/>
                        </a:cubicBezTo>
                        <a:cubicBezTo>
                          <a:pt x="207" y="754"/>
                          <a:pt x="143" y="702"/>
                          <a:pt x="104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04" y="445"/>
                          <a:pt x="143" y="445"/>
                        </a:cubicBezTo>
                        <a:lnTo>
                          <a:pt x="182" y="445"/>
                        </a:lnTo>
                        <a:cubicBezTo>
                          <a:pt x="169" y="432"/>
                          <a:pt x="156" y="419"/>
                          <a:pt x="143" y="419"/>
                        </a:cubicBezTo>
                        <a:cubicBezTo>
                          <a:pt x="134" y="416"/>
                          <a:pt x="124" y="414"/>
                          <a:pt x="114" y="414"/>
                        </a:cubicBezTo>
                        <a:cubicBezTo>
                          <a:pt x="82" y="414"/>
                          <a:pt x="50" y="431"/>
                          <a:pt x="40" y="470"/>
                        </a:cubicBezTo>
                        <a:cubicBezTo>
                          <a:pt x="1" y="535"/>
                          <a:pt x="1" y="612"/>
                          <a:pt x="40" y="677"/>
                        </a:cubicBezTo>
                        <a:cubicBezTo>
                          <a:pt x="65" y="754"/>
                          <a:pt x="130" y="818"/>
                          <a:pt x="194" y="883"/>
                        </a:cubicBezTo>
                        <a:cubicBezTo>
                          <a:pt x="272" y="935"/>
                          <a:pt x="375" y="986"/>
                          <a:pt x="465" y="1012"/>
                        </a:cubicBezTo>
                        <a:cubicBezTo>
                          <a:pt x="581" y="1038"/>
                          <a:pt x="684" y="1063"/>
                          <a:pt x="800" y="1063"/>
                        </a:cubicBezTo>
                        <a:cubicBezTo>
                          <a:pt x="865" y="1063"/>
                          <a:pt x="929" y="1051"/>
                          <a:pt x="981" y="1051"/>
                        </a:cubicBezTo>
                        <a:cubicBezTo>
                          <a:pt x="1045" y="1038"/>
                          <a:pt x="1110" y="1012"/>
                          <a:pt x="1162" y="999"/>
                        </a:cubicBezTo>
                        <a:cubicBezTo>
                          <a:pt x="1278" y="947"/>
                          <a:pt x="1381" y="896"/>
                          <a:pt x="1484" y="818"/>
                        </a:cubicBezTo>
                        <a:cubicBezTo>
                          <a:pt x="1587" y="754"/>
                          <a:pt x="1677" y="677"/>
                          <a:pt x="1768" y="612"/>
                        </a:cubicBezTo>
                        <a:cubicBezTo>
                          <a:pt x="1858" y="535"/>
                          <a:pt x="1935" y="457"/>
                          <a:pt x="2025" y="393"/>
                        </a:cubicBezTo>
                        <a:cubicBezTo>
                          <a:pt x="2090" y="341"/>
                          <a:pt x="2180" y="277"/>
                          <a:pt x="2258" y="238"/>
                        </a:cubicBezTo>
                        <a:cubicBezTo>
                          <a:pt x="2335" y="200"/>
                          <a:pt x="2425" y="161"/>
                          <a:pt x="2503" y="135"/>
                        </a:cubicBezTo>
                        <a:cubicBezTo>
                          <a:pt x="2567" y="122"/>
                          <a:pt x="2644" y="109"/>
                          <a:pt x="2722" y="109"/>
                        </a:cubicBezTo>
                        <a:cubicBezTo>
                          <a:pt x="2773" y="109"/>
                          <a:pt x="2838" y="122"/>
                          <a:pt x="2876" y="148"/>
                        </a:cubicBezTo>
                        <a:cubicBezTo>
                          <a:pt x="2915" y="174"/>
                          <a:pt x="2941" y="200"/>
                          <a:pt x="2954" y="225"/>
                        </a:cubicBezTo>
                        <a:cubicBezTo>
                          <a:pt x="2954" y="238"/>
                          <a:pt x="2967" y="251"/>
                          <a:pt x="2967" y="264"/>
                        </a:cubicBezTo>
                        <a:cubicBezTo>
                          <a:pt x="2967" y="251"/>
                          <a:pt x="2967" y="238"/>
                          <a:pt x="2967" y="225"/>
                        </a:cubicBezTo>
                        <a:cubicBezTo>
                          <a:pt x="2954" y="187"/>
                          <a:pt x="2941" y="148"/>
                          <a:pt x="2915" y="109"/>
                        </a:cubicBezTo>
                        <a:cubicBezTo>
                          <a:pt x="2864" y="71"/>
                          <a:pt x="2799" y="32"/>
                          <a:pt x="2735" y="19"/>
                        </a:cubicBezTo>
                        <a:cubicBezTo>
                          <a:pt x="2680" y="10"/>
                          <a:pt x="2619" y="1"/>
                          <a:pt x="255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1" name="Google Shape;5891;p65"/>
                  <p:cNvSpPr/>
                  <p:nvPr/>
                </p:nvSpPr>
                <p:spPr>
                  <a:xfrm>
                    <a:off x="1779904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53" y="1"/>
                        </a:moveTo>
                        <a:cubicBezTo>
                          <a:pt x="2528" y="1"/>
                          <a:pt x="2503" y="2"/>
                          <a:pt x="2476" y="6"/>
                        </a:cubicBezTo>
                        <a:cubicBezTo>
                          <a:pt x="2373" y="19"/>
                          <a:pt x="2283" y="45"/>
                          <a:pt x="2193" y="84"/>
                        </a:cubicBezTo>
                        <a:cubicBezTo>
                          <a:pt x="2089" y="122"/>
                          <a:pt x="1986" y="174"/>
                          <a:pt x="1896" y="238"/>
                        </a:cubicBezTo>
                        <a:cubicBezTo>
                          <a:pt x="1806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45" y="586"/>
                          <a:pt x="1354" y="638"/>
                        </a:cubicBezTo>
                        <a:cubicBezTo>
                          <a:pt x="1264" y="702"/>
                          <a:pt x="1174" y="754"/>
                          <a:pt x="1071" y="806"/>
                        </a:cubicBezTo>
                        <a:cubicBezTo>
                          <a:pt x="1032" y="818"/>
                          <a:pt x="980" y="831"/>
                          <a:pt x="929" y="844"/>
                        </a:cubicBezTo>
                        <a:cubicBezTo>
                          <a:pt x="890" y="857"/>
                          <a:pt x="839" y="870"/>
                          <a:pt x="787" y="870"/>
                        </a:cubicBezTo>
                        <a:cubicBezTo>
                          <a:pt x="697" y="870"/>
                          <a:pt x="594" y="870"/>
                          <a:pt x="503" y="857"/>
                        </a:cubicBezTo>
                        <a:cubicBezTo>
                          <a:pt x="413" y="844"/>
                          <a:pt x="336" y="818"/>
                          <a:pt x="258" y="780"/>
                        </a:cubicBezTo>
                        <a:cubicBezTo>
                          <a:pt x="194" y="754"/>
                          <a:pt x="142" y="702"/>
                          <a:pt x="104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78" y="470"/>
                          <a:pt x="104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0" y="416"/>
                          <a:pt x="119" y="414"/>
                          <a:pt x="108" y="414"/>
                        </a:cubicBezTo>
                        <a:cubicBezTo>
                          <a:pt x="73" y="414"/>
                          <a:pt x="46" y="431"/>
                          <a:pt x="26" y="470"/>
                        </a:cubicBezTo>
                        <a:cubicBezTo>
                          <a:pt x="0" y="535"/>
                          <a:pt x="0" y="612"/>
                          <a:pt x="26" y="677"/>
                        </a:cubicBezTo>
                        <a:cubicBezTo>
                          <a:pt x="65" y="754"/>
                          <a:pt x="117" y="818"/>
                          <a:pt x="194" y="883"/>
                        </a:cubicBezTo>
                        <a:cubicBezTo>
                          <a:pt x="271" y="935"/>
                          <a:pt x="362" y="986"/>
                          <a:pt x="465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2" y="1063"/>
                          <a:pt x="916" y="1051"/>
                          <a:pt x="980" y="1051"/>
                        </a:cubicBezTo>
                        <a:cubicBezTo>
                          <a:pt x="1045" y="1038"/>
                          <a:pt x="1097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87" y="754"/>
                          <a:pt x="1664" y="677"/>
                          <a:pt x="1754" y="612"/>
                        </a:cubicBezTo>
                        <a:cubicBezTo>
                          <a:pt x="1844" y="535"/>
                          <a:pt x="1935" y="457"/>
                          <a:pt x="2012" y="393"/>
                        </a:cubicBezTo>
                        <a:cubicBezTo>
                          <a:pt x="2089" y="341"/>
                          <a:pt x="2167" y="277"/>
                          <a:pt x="2257" y="238"/>
                        </a:cubicBezTo>
                        <a:cubicBezTo>
                          <a:pt x="2334" y="200"/>
                          <a:pt x="2412" y="161"/>
                          <a:pt x="2502" y="135"/>
                        </a:cubicBezTo>
                        <a:cubicBezTo>
                          <a:pt x="2567" y="122"/>
                          <a:pt x="2644" y="109"/>
                          <a:pt x="2708" y="109"/>
                        </a:cubicBezTo>
                        <a:cubicBezTo>
                          <a:pt x="2773" y="109"/>
                          <a:pt x="2824" y="122"/>
                          <a:pt x="2876" y="148"/>
                        </a:cubicBezTo>
                        <a:cubicBezTo>
                          <a:pt x="2902" y="174"/>
                          <a:pt x="2928" y="200"/>
                          <a:pt x="2953" y="225"/>
                        </a:cubicBezTo>
                        <a:cubicBezTo>
                          <a:pt x="2953" y="238"/>
                          <a:pt x="2953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53" y="187"/>
                          <a:pt x="2940" y="148"/>
                          <a:pt x="2902" y="109"/>
                        </a:cubicBezTo>
                        <a:cubicBezTo>
                          <a:pt x="2850" y="71"/>
                          <a:pt x="2799" y="32"/>
                          <a:pt x="2734" y="19"/>
                        </a:cubicBezTo>
                        <a:cubicBezTo>
                          <a:pt x="2670" y="10"/>
                          <a:pt x="2613" y="1"/>
                          <a:pt x="255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2" name="Google Shape;5892;p65"/>
                  <p:cNvSpPr/>
                  <p:nvPr/>
                </p:nvSpPr>
                <p:spPr>
                  <a:xfrm>
                    <a:off x="1877454" y="648922"/>
                    <a:ext cx="17664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6" h="1064" extrusionOk="0">
                        <a:moveTo>
                          <a:pt x="2559" y="1"/>
                        </a:moveTo>
                        <a:cubicBezTo>
                          <a:pt x="2535" y="1"/>
                          <a:pt x="2511" y="2"/>
                          <a:pt x="2489" y="6"/>
                        </a:cubicBezTo>
                        <a:cubicBezTo>
                          <a:pt x="2386" y="19"/>
                          <a:pt x="2282" y="45"/>
                          <a:pt x="2192" y="84"/>
                        </a:cubicBezTo>
                        <a:cubicBezTo>
                          <a:pt x="2089" y="122"/>
                          <a:pt x="1999" y="174"/>
                          <a:pt x="1908" y="238"/>
                        </a:cubicBezTo>
                        <a:cubicBezTo>
                          <a:pt x="1805" y="303"/>
                          <a:pt x="1715" y="367"/>
                          <a:pt x="1625" y="445"/>
                        </a:cubicBezTo>
                        <a:cubicBezTo>
                          <a:pt x="1547" y="509"/>
                          <a:pt x="1457" y="586"/>
                          <a:pt x="1367" y="638"/>
                        </a:cubicBezTo>
                        <a:cubicBezTo>
                          <a:pt x="1277" y="702"/>
                          <a:pt x="1186" y="754"/>
                          <a:pt x="1083" y="806"/>
                        </a:cubicBezTo>
                        <a:cubicBezTo>
                          <a:pt x="1045" y="818"/>
                          <a:pt x="993" y="831"/>
                          <a:pt x="941" y="844"/>
                        </a:cubicBezTo>
                        <a:cubicBezTo>
                          <a:pt x="890" y="857"/>
                          <a:pt x="851" y="870"/>
                          <a:pt x="800" y="870"/>
                        </a:cubicBezTo>
                        <a:cubicBezTo>
                          <a:pt x="696" y="870"/>
                          <a:pt x="606" y="870"/>
                          <a:pt x="516" y="857"/>
                        </a:cubicBezTo>
                        <a:cubicBezTo>
                          <a:pt x="426" y="844"/>
                          <a:pt x="348" y="818"/>
                          <a:pt x="271" y="780"/>
                        </a:cubicBezTo>
                        <a:cubicBezTo>
                          <a:pt x="206" y="754"/>
                          <a:pt x="155" y="702"/>
                          <a:pt x="103" y="651"/>
                        </a:cubicBezTo>
                        <a:cubicBezTo>
                          <a:pt x="77" y="612"/>
                          <a:pt x="65" y="548"/>
                          <a:pt x="77" y="509"/>
                        </a:cubicBezTo>
                        <a:cubicBezTo>
                          <a:pt x="77" y="470"/>
                          <a:pt x="116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81" y="432"/>
                          <a:pt x="168" y="419"/>
                          <a:pt x="155" y="419"/>
                        </a:cubicBezTo>
                        <a:cubicBezTo>
                          <a:pt x="143" y="416"/>
                          <a:pt x="130" y="414"/>
                          <a:pt x="119" y="414"/>
                        </a:cubicBezTo>
                        <a:cubicBezTo>
                          <a:pt x="81" y="414"/>
                          <a:pt x="49" y="431"/>
                          <a:pt x="39" y="470"/>
                        </a:cubicBezTo>
                        <a:cubicBezTo>
                          <a:pt x="0" y="535"/>
                          <a:pt x="0" y="612"/>
                          <a:pt x="39" y="677"/>
                        </a:cubicBezTo>
                        <a:cubicBezTo>
                          <a:pt x="77" y="754"/>
                          <a:pt x="129" y="818"/>
                          <a:pt x="194" y="883"/>
                        </a:cubicBezTo>
                        <a:cubicBezTo>
                          <a:pt x="284" y="935"/>
                          <a:pt x="374" y="986"/>
                          <a:pt x="477" y="1012"/>
                        </a:cubicBezTo>
                        <a:cubicBezTo>
                          <a:pt x="580" y="1038"/>
                          <a:pt x="696" y="1063"/>
                          <a:pt x="800" y="1063"/>
                        </a:cubicBezTo>
                        <a:cubicBezTo>
                          <a:pt x="864" y="1063"/>
                          <a:pt x="929" y="1051"/>
                          <a:pt x="993" y="1051"/>
                        </a:cubicBezTo>
                        <a:cubicBezTo>
                          <a:pt x="1045" y="1038"/>
                          <a:pt x="1109" y="1012"/>
                          <a:pt x="1174" y="999"/>
                        </a:cubicBezTo>
                        <a:cubicBezTo>
                          <a:pt x="1277" y="947"/>
                          <a:pt x="1393" y="896"/>
                          <a:pt x="1496" y="818"/>
                        </a:cubicBezTo>
                        <a:cubicBezTo>
                          <a:pt x="1586" y="754"/>
                          <a:pt x="1676" y="677"/>
                          <a:pt x="1767" y="612"/>
                        </a:cubicBezTo>
                        <a:cubicBezTo>
                          <a:pt x="1857" y="535"/>
                          <a:pt x="1934" y="457"/>
                          <a:pt x="2025" y="393"/>
                        </a:cubicBezTo>
                        <a:cubicBezTo>
                          <a:pt x="2102" y="341"/>
                          <a:pt x="2179" y="277"/>
                          <a:pt x="2270" y="238"/>
                        </a:cubicBezTo>
                        <a:cubicBezTo>
                          <a:pt x="2347" y="200"/>
                          <a:pt x="2424" y="161"/>
                          <a:pt x="2502" y="135"/>
                        </a:cubicBezTo>
                        <a:cubicBezTo>
                          <a:pt x="2579" y="122"/>
                          <a:pt x="2643" y="109"/>
                          <a:pt x="2721" y="109"/>
                        </a:cubicBezTo>
                        <a:cubicBezTo>
                          <a:pt x="2772" y="109"/>
                          <a:pt x="2837" y="122"/>
                          <a:pt x="2888" y="148"/>
                        </a:cubicBezTo>
                        <a:cubicBezTo>
                          <a:pt x="2914" y="174"/>
                          <a:pt x="2940" y="200"/>
                          <a:pt x="2953" y="225"/>
                        </a:cubicBezTo>
                        <a:cubicBezTo>
                          <a:pt x="2966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66" y="187"/>
                          <a:pt x="2940" y="148"/>
                          <a:pt x="2914" y="109"/>
                        </a:cubicBezTo>
                        <a:cubicBezTo>
                          <a:pt x="2863" y="71"/>
                          <a:pt x="2798" y="32"/>
                          <a:pt x="2734" y="19"/>
                        </a:cubicBezTo>
                        <a:cubicBezTo>
                          <a:pt x="2679" y="10"/>
                          <a:pt x="2618" y="1"/>
                          <a:pt x="255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3" name="Google Shape;5893;p65"/>
                  <p:cNvSpPr/>
                  <p:nvPr/>
                </p:nvSpPr>
                <p:spPr>
                  <a:xfrm>
                    <a:off x="1975720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60" y="1"/>
                        </a:moveTo>
                        <a:cubicBezTo>
                          <a:pt x="2536" y="1"/>
                          <a:pt x="2512" y="2"/>
                          <a:pt x="2489" y="6"/>
                        </a:cubicBezTo>
                        <a:cubicBezTo>
                          <a:pt x="2386" y="19"/>
                          <a:pt x="2283" y="45"/>
                          <a:pt x="2193" y="84"/>
                        </a:cubicBezTo>
                        <a:cubicBezTo>
                          <a:pt x="2090" y="122"/>
                          <a:pt x="1999" y="174"/>
                          <a:pt x="1909" y="238"/>
                        </a:cubicBezTo>
                        <a:cubicBezTo>
                          <a:pt x="1806" y="303"/>
                          <a:pt x="1716" y="367"/>
                          <a:pt x="1625" y="445"/>
                        </a:cubicBezTo>
                        <a:cubicBezTo>
                          <a:pt x="1535" y="509"/>
                          <a:pt x="1458" y="586"/>
                          <a:pt x="1355" y="638"/>
                        </a:cubicBezTo>
                        <a:cubicBezTo>
                          <a:pt x="1277" y="702"/>
                          <a:pt x="1187" y="754"/>
                          <a:pt x="1084" y="806"/>
                        </a:cubicBezTo>
                        <a:cubicBezTo>
                          <a:pt x="1032" y="818"/>
                          <a:pt x="993" y="831"/>
                          <a:pt x="942" y="844"/>
                        </a:cubicBezTo>
                        <a:cubicBezTo>
                          <a:pt x="890" y="857"/>
                          <a:pt x="839" y="870"/>
                          <a:pt x="800" y="870"/>
                        </a:cubicBezTo>
                        <a:cubicBezTo>
                          <a:pt x="697" y="870"/>
                          <a:pt x="607" y="870"/>
                          <a:pt x="503" y="857"/>
                        </a:cubicBezTo>
                        <a:cubicBezTo>
                          <a:pt x="426" y="844"/>
                          <a:pt x="349" y="818"/>
                          <a:pt x="271" y="780"/>
                        </a:cubicBezTo>
                        <a:cubicBezTo>
                          <a:pt x="207" y="754"/>
                          <a:pt x="142" y="702"/>
                          <a:pt x="104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04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3" y="416"/>
                          <a:pt x="123" y="414"/>
                          <a:pt x="114" y="414"/>
                        </a:cubicBezTo>
                        <a:cubicBezTo>
                          <a:pt x="82" y="414"/>
                          <a:pt x="49" y="431"/>
                          <a:pt x="39" y="470"/>
                        </a:cubicBezTo>
                        <a:cubicBezTo>
                          <a:pt x="1" y="535"/>
                          <a:pt x="1" y="612"/>
                          <a:pt x="39" y="677"/>
                        </a:cubicBezTo>
                        <a:cubicBezTo>
                          <a:pt x="65" y="754"/>
                          <a:pt x="130" y="818"/>
                          <a:pt x="194" y="883"/>
                        </a:cubicBezTo>
                        <a:cubicBezTo>
                          <a:pt x="284" y="935"/>
                          <a:pt x="375" y="986"/>
                          <a:pt x="478" y="1012"/>
                        </a:cubicBezTo>
                        <a:cubicBezTo>
                          <a:pt x="581" y="1038"/>
                          <a:pt x="697" y="1063"/>
                          <a:pt x="800" y="1063"/>
                        </a:cubicBezTo>
                        <a:cubicBezTo>
                          <a:pt x="865" y="1063"/>
                          <a:pt x="929" y="1051"/>
                          <a:pt x="981" y="1051"/>
                        </a:cubicBezTo>
                        <a:cubicBezTo>
                          <a:pt x="1045" y="1038"/>
                          <a:pt x="1110" y="1012"/>
                          <a:pt x="1161" y="999"/>
                        </a:cubicBezTo>
                        <a:cubicBezTo>
                          <a:pt x="1277" y="947"/>
                          <a:pt x="1393" y="896"/>
                          <a:pt x="1483" y="818"/>
                        </a:cubicBezTo>
                        <a:cubicBezTo>
                          <a:pt x="1587" y="754"/>
                          <a:pt x="1677" y="677"/>
                          <a:pt x="1767" y="612"/>
                        </a:cubicBezTo>
                        <a:cubicBezTo>
                          <a:pt x="1857" y="535"/>
                          <a:pt x="1935" y="457"/>
                          <a:pt x="2025" y="393"/>
                        </a:cubicBezTo>
                        <a:cubicBezTo>
                          <a:pt x="2102" y="341"/>
                          <a:pt x="2180" y="277"/>
                          <a:pt x="2270" y="238"/>
                        </a:cubicBezTo>
                        <a:cubicBezTo>
                          <a:pt x="2335" y="200"/>
                          <a:pt x="2425" y="161"/>
                          <a:pt x="2502" y="135"/>
                        </a:cubicBezTo>
                        <a:cubicBezTo>
                          <a:pt x="2580" y="122"/>
                          <a:pt x="2644" y="109"/>
                          <a:pt x="2721" y="109"/>
                        </a:cubicBezTo>
                        <a:cubicBezTo>
                          <a:pt x="2773" y="109"/>
                          <a:pt x="2837" y="122"/>
                          <a:pt x="2876" y="148"/>
                        </a:cubicBezTo>
                        <a:cubicBezTo>
                          <a:pt x="2915" y="174"/>
                          <a:pt x="2941" y="200"/>
                          <a:pt x="2953" y="225"/>
                        </a:cubicBezTo>
                        <a:cubicBezTo>
                          <a:pt x="2953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66" y="187"/>
                          <a:pt x="2941" y="148"/>
                          <a:pt x="2915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80" y="10"/>
                          <a:pt x="2618" y="1"/>
                          <a:pt x="256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4" name="Google Shape;5894;p65"/>
                  <p:cNvSpPr/>
                  <p:nvPr/>
                </p:nvSpPr>
                <p:spPr>
                  <a:xfrm>
                    <a:off x="2074045" y="648922"/>
                    <a:ext cx="17664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6" h="1064" extrusionOk="0">
                        <a:moveTo>
                          <a:pt x="2553" y="1"/>
                        </a:moveTo>
                        <a:cubicBezTo>
                          <a:pt x="2528" y="1"/>
                          <a:pt x="2502" y="2"/>
                          <a:pt x="2476" y="6"/>
                        </a:cubicBezTo>
                        <a:cubicBezTo>
                          <a:pt x="2386" y="19"/>
                          <a:pt x="2282" y="45"/>
                          <a:pt x="2192" y="84"/>
                        </a:cubicBezTo>
                        <a:cubicBezTo>
                          <a:pt x="2089" y="122"/>
                          <a:pt x="1986" y="174"/>
                          <a:pt x="1896" y="238"/>
                        </a:cubicBezTo>
                        <a:cubicBezTo>
                          <a:pt x="1805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44" y="586"/>
                          <a:pt x="1354" y="638"/>
                        </a:cubicBezTo>
                        <a:cubicBezTo>
                          <a:pt x="1264" y="702"/>
                          <a:pt x="1174" y="754"/>
                          <a:pt x="1083" y="806"/>
                        </a:cubicBezTo>
                        <a:cubicBezTo>
                          <a:pt x="1032" y="818"/>
                          <a:pt x="980" y="831"/>
                          <a:pt x="941" y="844"/>
                        </a:cubicBezTo>
                        <a:cubicBezTo>
                          <a:pt x="890" y="857"/>
                          <a:pt x="838" y="870"/>
                          <a:pt x="787" y="870"/>
                        </a:cubicBezTo>
                        <a:cubicBezTo>
                          <a:pt x="696" y="870"/>
                          <a:pt x="593" y="870"/>
                          <a:pt x="503" y="857"/>
                        </a:cubicBezTo>
                        <a:cubicBezTo>
                          <a:pt x="426" y="844"/>
                          <a:pt x="335" y="818"/>
                          <a:pt x="258" y="780"/>
                        </a:cubicBezTo>
                        <a:cubicBezTo>
                          <a:pt x="194" y="754"/>
                          <a:pt x="142" y="702"/>
                          <a:pt x="103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77" y="470"/>
                          <a:pt x="103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3" y="416"/>
                          <a:pt x="123" y="414"/>
                          <a:pt x="113" y="414"/>
                        </a:cubicBezTo>
                        <a:cubicBezTo>
                          <a:pt x="81" y="414"/>
                          <a:pt x="49" y="431"/>
                          <a:pt x="39" y="470"/>
                        </a:cubicBezTo>
                        <a:cubicBezTo>
                          <a:pt x="0" y="535"/>
                          <a:pt x="0" y="612"/>
                          <a:pt x="39" y="677"/>
                        </a:cubicBezTo>
                        <a:cubicBezTo>
                          <a:pt x="65" y="754"/>
                          <a:pt x="116" y="818"/>
                          <a:pt x="194" y="883"/>
                        </a:cubicBezTo>
                        <a:cubicBezTo>
                          <a:pt x="271" y="935"/>
                          <a:pt x="374" y="986"/>
                          <a:pt x="464" y="1012"/>
                        </a:cubicBezTo>
                        <a:cubicBezTo>
                          <a:pt x="580" y="1038"/>
                          <a:pt x="684" y="1063"/>
                          <a:pt x="800" y="1063"/>
                        </a:cubicBezTo>
                        <a:cubicBezTo>
                          <a:pt x="864" y="1063"/>
                          <a:pt x="916" y="1051"/>
                          <a:pt x="980" y="1051"/>
                        </a:cubicBezTo>
                        <a:cubicBezTo>
                          <a:pt x="1045" y="1038"/>
                          <a:pt x="1109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86" y="754"/>
                          <a:pt x="1676" y="677"/>
                          <a:pt x="1767" y="612"/>
                        </a:cubicBezTo>
                        <a:cubicBezTo>
                          <a:pt x="1857" y="535"/>
                          <a:pt x="1934" y="457"/>
                          <a:pt x="2012" y="393"/>
                        </a:cubicBezTo>
                        <a:cubicBezTo>
                          <a:pt x="2089" y="341"/>
                          <a:pt x="2179" y="277"/>
                          <a:pt x="2257" y="238"/>
                        </a:cubicBezTo>
                        <a:cubicBezTo>
                          <a:pt x="2334" y="200"/>
                          <a:pt x="2411" y="161"/>
                          <a:pt x="2502" y="135"/>
                        </a:cubicBezTo>
                        <a:cubicBezTo>
                          <a:pt x="2566" y="122"/>
                          <a:pt x="2643" y="109"/>
                          <a:pt x="2721" y="109"/>
                        </a:cubicBezTo>
                        <a:cubicBezTo>
                          <a:pt x="2772" y="109"/>
                          <a:pt x="2824" y="122"/>
                          <a:pt x="2876" y="148"/>
                        </a:cubicBezTo>
                        <a:cubicBezTo>
                          <a:pt x="2914" y="174"/>
                          <a:pt x="2940" y="200"/>
                          <a:pt x="2953" y="225"/>
                        </a:cubicBezTo>
                        <a:cubicBezTo>
                          <a:pt x="2953" y="238"/>
                          <a:pt x="2953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53" y="187"/>
                          <a:pt x="2940" y="148"/>
                          <a:pt x="2914" y="109"/>
                        </a:cubicBezTo>
                        <a:cubicBezTo>
                          <a:pt x="2863" y="71"/>
                          <a:pt x="2798" y="32"/>
                          <a:pt x="2734" y="19"/>
                        </a:cubicBezTo>
                        <a:cubicBezTo>
                          <a:pt x="2670" y="10"/>
                          <a:pt x="2613" y="1"/>
                          <a:pt x="255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5" name="Google Shape;5895;p65"/>
                  <p:cNvSpPr/>
                  <p:nvPr/>
                </p:nvSpPr>
                <p:spPr>
                  <a:xfrm>
                    <a:off x="2172310" y="648922"/>
                    <a:ext cx="175925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4" h="1064" extrusionOk="0">
                        <a:moveTo>
                          <a:pt x="2547" y="1"/>
                        </a:moveTo>
                        <a:cubicBezTo>
                          <a:pt x="2523" y="1"/>
                          <a:pt x="2499" y="2"/>
                          <a:pt x="2476" y="6"/>
                        </a:cubicBezTo>
                        <a:cubicBezTo>
                          <a:pt x="2373" y="19"/>
                          <a:pt x="2270" y="45"/>
                          <a:pt x="2180" y="84"/>
                        </a:cubicBezTo>
                        <a:cubicBezTo>
                          <a:pt x="2077" y="122"/>
                          <a:pt x="1986" y="174"/>
                          <a:pt x="1896" y="238"/>
                        </a:cubicBezTo>
                        <a:cubicBezTo>
                          <a:pt x="1806" y="303"/>
                          <a:pt x="1716" y="367"/>
                          <a:pt x="1625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64" y="702"/>
                          <a:pt x="1174" y="754"/>
                          <a:pt x="1071" y="806"/>
                        </a:cubicBezTo>
                        <a:cubicBezTo>
                          <a:pt x="1032" y="818"/>
                          <a:pt x="981" y="831"/>
                          <a:pt x="929" y="844"/>
                        </a:cubicBezTo>
                        <a:cubicBezTo>
                          <a:pt x="877" y="857"/>
                          <a:pt x="839" y="870"/>
                          <a:pt x="787" y="870"/>
                        </a:cubicBezTo>
                        <a:cubicBezTo>
                          <a:pt x="684" y="870"/>
                          <a:pt x="594" y="870"/>
                          <a:pt x="504" y="857"/>
                        </a:cubicBezTo>
                        <a:cubicBezTo>
                          <a:pt x="413" y="844"/>
                          <a:pt x="336" y="818"/>
                          <a:pt x="259" y="780"/>
                        </a:cubicBezTo>
                        <a:cubicBezTo>
                          <a:pt x="194" y="754"/>
                          <a:pt x="142" y="702"/>
                          <a:pt x="104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78" y="470"/>
                          <a:pt x="104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0" y="416"/>
                          <a:pt x="119" y="414"/>
                          <a:pt x="108" y="414"/>
                        </a:cubicBezTo>
                        <a:cubicBezTo>
                          <a:pt x="73" y="414"/>
                          <a:pt x="46" y="431"/>
                          <a:pt x="26" y="470"/>
                        </a:cubicBezTo>
                        <a:cubicBezTo>
                          <a:pt x="1" y="535"/>
                          <a:pt x="1" y="612"/>
                          <a:pt x="26" y="677"/>
                        </a:cubicBezTo>
                        <a:cubicBezTo>
                          <a:pt x="65" y="754"/>
                          <a:pt x="117" y="818"/>
                          <a:pt x="194" y="883"/>
                        </a:cubicBezTo>
                        <a:cubicBezTo>
                          <a:pt x="271" y="935"/>
                          <a:pt x="362" y="986"/>
                          <a:pt x="465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2" y="1063"/>
                          <a:pt x="916" y="1051"/>
                          <a:pt x="981" y="1051"/>
                        </a:cubicBezTo>
                        <a:cubicBezTo>
                          <a:pt x="1045" y="1038"/>
                          <a:pt x="1097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74" y="754"/>
                          <a:pt x="1664" y="677"/>
                          <a:pt x="1754" y="612"/>
                        </a:cubicBezTo>
                        <a:cubicBezTo>
                          <a:pt x="1845" y="535"/>
                          <a:pt x="1935" y="457"/>
                          <a:pt x="2012" y="393"/>
                        </a:cubicBezTo>
                        <a:cubicBezTo>
                          <a:pt x="2090" y="341"/>
                          <a:pt x="2167" y="277"/>
                          <a:pt x="2257" y="238"/>
                        </a:cubicBezTo>
                        <a:cubicBezTo>
                          <a:pt x="2335" y="200"/>
                          <a:pt x="2412" y="161"/>
                          <a:pt x="2502" y="135"/>
                        </a:cubicBezTo>
                        <a:cubicBezTo>
                          <a:pt x="2567" y="122"/>
                          <a:pt x="2644" y="109"/>
                          <a:pt x="2708" y="109"/>
                        </a:cubicBezTo>
                        <a:cubicBezTo>
                          <a:pt x="2773" y="109"/>
                          <a:pt x="2825" y="122"/>
                          <a:pt x="2876" y="148"/>
                        </a:cubicBezTo>
                        <a:cubicBezTo>
                          <a:pt x="2902" y="174"/>
                          <a:pt x="2928" y="200"/>
                          <a:pt x="2941" y="225"/>
                        </a:cubicBezTo>
                        <a:cubicBezTo>
                          <a:pt x="2953" y="238"/>
                          <a:pt x="2953" y="251"/>
                          <a:pt x="2953" y="264"/>
                        </a:cubicBezTo>
                        <a:cubicBezTo>
                          <a:pt x="2953" y="251"/>
                          <a:pt x="2953" y="238"/>
                          <a:pt x="2953" y="225"/>
                        </a:cubicBezTo>
                        <a:cubicBezTo>
                          <a:pt x="2953" y="187"/>
                          <a:pt x="2928" y="148"/>
                          <a:pt x="2902" y="109"/>
                        </a:cubicBezTo>
                        <a:cubicBezTo>
                          <a:pt x="2850" y="71"/>
                          <a:pt x="2799" y="32"/>
                          <a:pt x="2734" y="19"/>
                        </a:cubicBezTo>
                        <a:cubicBezTo>
                          <a:pt x="2670" y="10"/>
                          <a:pt x="2607" y="1"/>
                          <a:pt x="254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6" name="Google Shape;5896;p65"/>
                  <p:cNvSpPr/>
                  <p:nvPr/>
                </p:nvSpPr>
                <p:spPr>
                  <a:xfrm>
                    <a:off x="2269861" y="648922"/>
                    <a:ext cx="17664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6" h="1064" extrusionOk="0">
                        <a:moveTo>
                          <a:pt x="2560" y="1"/>
                        </a:moveTo>
                        <a:cubicBezTo>
                          <a:pt x="2535" y="1"/>
                          <a:pt x="2512" y="2"/>
                          <a:pt x="2489" y="6"/>
                        </a:cubicBezTo>
                        <a:cubicBezTo>
                          <a:pt x="2386" y="19"/>
                          <a:pt x="2283" y="45"/>
                          <a:pt x="2192" y="84"/>
                        </a:cubicBezTo>
                        <a:cubicBezTo>
                          <a:pt x="2089" y="122"/>
                          <a:pt x="1999" y="174"/>
                          <a:pt x="1909" y="238"/>
                        </a:cubicBezTo>
                        <a:cubicBezTo>
                          <a:pt x="1805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57" y="586"/>
                          <a:pt x="1354" y="638"/>
                        </a:cubicBezTo>
                        <a:cubicBezTo>
                          <a:pt x="1277" y="702"/>
                          <a:pt x="1187" y="754"/>
                          <a:pt x="1083" y="806"/>
                        </a:cubicBezTo>
                        <a:cubicBezTo>
                          <a:pt x="1032" y="818"/>
                          <a:pt x="993" y="831"/>
                          <a:pt x="942" y="844"/>
                        </a:cubicBezTo>
                        <a:cubicBezTo>
                          <a:pt x="890" y="857"/>
                          <a:pt x="838" y="870"/>
                          <a:pt x="800" y="870"/>
                        </a:cubicBezTo>
                        <a:cubicBezTo>
                          <a:pt x="697" y="870"/>
                          <a:pt x="606" y="870"/>
                          <a:pt x="503" y="857"/>
                        </a:cubicBezTo>
                        <a:cubicBezTo>
                          <a:pt x="426" y="844"/>
                          <a:pt x="348" y="818"/>
                          <a:pt x="271" y="780"/>
                        </a:cubicBezTo>
                        <a:cubicBezTo>
                          <a:pt x="207" y="754"/>
                          <a:pt x="142" y="702"/>
                          <a:pt x="103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16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68" y="419"/>
                          <a:pt x="155" y="419"/>
                        </a:cubicBezTo>
                        <a:cubicBezTo>
                          <a:pt x="143" y="416"/>
                          <a:pt x="131" y="414"/>
                          <a:pt x="119" y="414"/>
                        </a:cubicBezTo>
                        <a:cubicBezTo>
                          <a:pt x="81" y="414"/>
                          <a:pt x="49" y="431"/>
                          <a:pt x="39" y="470"/>
                        </a:cubicBezTo>
                        <a:cubicBezTo>
                          <a:pt x="0" y="535"/>
                          <a:pt x="0" y="612"/>
                          <a:pt x="39" y="677"/>
                        </a:cubicBezTo>
                        <a:cubicBezTo>
                          <a:pt x="78" y="754"/>
                          <a:pt x="129" y="818"/>
                          <a:pt x="194" y="883"/>
                        </a:cubicBezTo>
                        <a:cubicBezTo>
                          <a:pt x="284" y="935"/>
                          <a:pt x="374" y="986"/>
                          <a:pt x="477" y="1012"/>
                        </a:cubicBezTo>
                        <a:cubicBezTo>
                          <a:pt x="580" y="1038"/>
                          <a:pt x="697" y="1063"/>
                          <a:pt x="813" y="1063"/>
                        </a:cubicBezTo>
                        <a:cubicBezTo>
                          <a:pt x="864" y="1063"/>
                          <a:pt x="929" y="1051"/>
                          <a:pt x="993" y="1051"/>
                        </a:cubicBezTo>
                        <a:cubicBezTo>
                          <a:pt x="1045" y="1038"/>
                          <a:pt x="1109" y="1012"/>
                          <a:pt x="1174" y="999"/>
                        </a:cubicBezTo>
                        <a:cubicBezTo>
                          <a:pt x="1277" y="947"/>
                          <a:pt x="1393" y="896"/>
                          <a:pt x="1496" y="818"/>
                        </a:cubicBezTo>
                        <a:cubicBezTo>
                          <a:pt x="1586" y="754"/>
                          <a:pt x="1677" y="677"/>
                          <a:pt x="1767" y="612"/>
                        </a:cubicBezTo>
                        <a:cubicBezTo>
                          <a:pt x="1857" y="535"/>
                          <a:pt x="1934" y="457"/>
                          <a:pt x="2025" y="393"/>
                        </a:cubicBezTo>
                        <a:cubicBezTo>
                          <a:pt x="2102" y="341"/>
                          <a:pt x="2179" y="277"/>
                          <a:pt x="2270" y="238"/>
                        </a:cubicBezTo>
                        <a:cubicBezTo>
                          <a:pt x="2347" y="200"/>
                          <a:pt x="2424" y="161"/>
                          <a:pt x="2502" y="135"/>
                        </a:cubicBezTo>
                        <a:cubicBezTo>
                          <a:pt x="2579" y="122"/>
                          <a:pt x="2644" y="109"/>
                          <a:pt x="2721" y="109"/>
                        </a:cubicBezTo>
                        <a:cubicBezTo>
                          <a:pt x="2773" y="109"/>
                          <a:pt x="2837" y="122"/>
                          <a:pt x="2889" y="148"/>
                        </a:cubicBezTo>
                        <a:cubicBezTo>
                          <a:pt x="2914" y="174"/>
                          <a:pt x="2940" y="200"/>
                          <a:pt x="2953" y="225"/>
                        </a:cubicBezTo>
                        <a:cubicBezTo>
                          <a:pt x="2953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66" y="187"/>
                          <a:pt x="2940" y="148"/>
                          <a:pt x="2914" y="109"/>
                        </a:cubicBezTo>
                        <a:cubicBezTo>
                          <a:pt x="2863" y="71"/>
                          <a:pt x="2798" y="32"/>
                          <a:pt x="2734" y="19"/>
                        </a:cubicBezTo>
                        <a:cubicBezTo>
                          <a:pt x="2679" y="10"/>
                          <a:pt x="2618" y="1"/>
                          <a:pt x="256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7" name="Google Shape;5897;p65"/>
                  <p:cNvSpPr/>
                  <p:nvPr/>
                </p:nvSpPr>
                <p:spPr>
                  <a:xfrm>
                    <a:off x="2368126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55" y="1"/>
                        </a:moveTo>
                        <a:cubicBezTo>
                          <a:pt x="2529" y="1"/>
                          <a:pt x="2503" y="2"/>
                          <a:pt x="2476" y="6"/>
                        </a:cubicBezTo>
                        <a:cubicBezTo>
                          <a:pt x="2386" y="19"/>
                          <a:pt x="2283" y="45"/>
                          <a:pt x="2193" y="84"/>
                        </a:cubicBezTo>
                        <a:cubicBezTo>
                          <a:pt x="2090" y="122"/>
                          <a:pt x="1986" y="174"/>
                          <a:pt x="1896" y="238"/>
                        </a:cubicBezTo>
                        <a:cubicBezTo>
                          <a:pt x="1806" y="303"/>
                          <a:pt x="1716" y="367"/>
                          <a:pt x="1625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77" y="702"/>
                          <a:pt x="1174" y="754"/>
                          <a:pt x="1084" y="806"/>
                        </a:cubicBezTo>
                        <a:cubicBezTo>
                          <a:pt x="1032" y="818"/>
                          <a:pt x="981" y="831"/>
                          <a:pt x="942" y="844"/>
                        </a:cubicBezTo>
                        <a:cubicBezTo>
                          <a:pt x="890" y="857"/>
                          <a:pt x="839" y="870"/>
                          <a:pt x="787" y="870"/>
                        </a:cubicBezTo>
                        <a:cubicBezTo>
                          <a:pt x="697" y="870"/>
                          <a:pt x="594" y="870"/>
                          <a:pt x="504" y="857"/>
                        </a:cubicBezTo>
                        <a:cubicBezTo>
                          <a:pt x="426" y="844"/>
                          <a:pt x="336" y="818"/>
                          <a:pt x="259" y="780"/>
                        </a:cubicBezTo>
                        <a:cubicBezTo>
                          <a:pt x="207" y="754"/>
                          <a:pt x="143" y="702"/>
                          <a:pt x="104" y="651"/>
                        </a:cubicBezTo>
                        <a:cubicBezTo>
                          <a:pt x="78" y="612"/>
                          <a:pt x="65" y="548"/>
                          <a:pt x="65" y="509"/>
                        </a:cubicBezTo>
                        <a:cubicBezTo>
                          <a:pt x="78" y="470"/>
                          <a:pt x="104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3" y="419"/>
                        </a:cubicBezTo>
                        <a:cubicBezTo>
                          <a:pt x="133" y="416"/>
                          <a:pt x="124" y="414"/>
                          <a:pt x="114" y="414"/>
                        </a:cubicBezTo>
                        <a:cubicBezTo>
                          <a:pt x="82" y="414"/>
                          <a:pt x="49" y="431"/>
                          <a:pt x="39" y="470"/>
                        </a:cubicBezTo>
                        <a:cubicBezTo>
                          <a:pt x="1" y="535"/>
                          <a:pt x="1" y="612"/>
                          <a:pt x="39" y="677"/>
                        </a:cubicBezTo>
                        <a:cubicBezTo>
                          <a:pt x="65" y="754"/>
                          <a:pt x="130" y="818"/>
                          <a:pt x="194" y="883"/>
                        </a:cubicBezTo>
                        <a:cubicBezTo>
                          <a:pt x="272" y="935"/>
                          <a:pt x="375" y="986"/>
                          <a:pt x="465" y="1012"/>
                        </a:cubicBezTo>
                        <a:cubicBezTo>
                          <a:pt x="581" y="1038"/>
                          <a:pt x="684" y="1063"/>
                          <a:pt x="800" y="1063"/>
                        </a:cubicBezTo>
                        <a:cubicBezTo>
                          <a:pt x="865" y="1063"/>
                          <a:pt x="929" y="1051"/>
                          <a:pt x="981" y="1051"/>
                        </a:cubicBezTo>
                        <a:cubicBezTo>
                          <a:pt x="1045" y="1038"/>
                          <a:pt x="1110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4" y="818"/>
                        </a:cubicBezTo>
                        <a:cubicBezTo>
                          <a:pt x="1587" y="754"/>
                          <a:pt x="1677" y="677"/>
                          <a:pt x="1767" y="612"/>
                        </a:cubicBezTo>
                        <a:cubicBezTo>
                          <a:pt x="1858" y="535"/>
                          <a:pt x="1935" y="457"/>
                          <a:pt x="2025" y="393"/>
                        </a:cubicBezTo>
                        <a:cubicBezTo>
                          <a:pt x="2090" y="341"/>
                          <a:pt x="2180" y="277"/>
                          <a:pt x="2257" y="238"/>
                        </a:cubicBezTo>
                        <a:cubicBezTo>
                          <a:pt x="2335" y="200"/>
                          <a:pt x="2425" y="161"/>
                          <a:pt x="2502" y="135"/>
                        </a:cubicBezTo>
                        <a:cubicBezTo>
                          <a:pt x="2567" y="122"/>
                          <a:pt x="2644" y="109"/>
                          <a:pt x="2721" y="109"/>
                        </a:cubicBezTo>
                        <a:cubicBezTo>
                          <a:pt x="2773" y="109"/>
                          <a:pt x="2838" y="122"/>
                          <a:pt x="2876" y="148"/>
                        </a:cubicBezTo>
                        <a:cubicBezTo>
                          <a:pt x="2915" y="174"/>
                          <a:pt x="2941" y="200"/>
                          <a:pt x="2954" y="225"/>
                        </a:cubicBezTo>
                        <a:cubicBezTo>
                          <a:pt x="2954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54" y="187"/>
                          <a:pt x="2941" y="148"/>
                          <a:pt x="2915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80" y="10"/>
                          <a:pt x="2619" y="1"/>
                          <a:pt x="255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8" name="Google Shape;5898;p65"/>
                  <p:cNvSpPr/>
                  <p:nvPr/>
                </p:nvSpPr>
                <p:spPr>
                  <a:xfrm>
                    <a:off x="2466451" y="648922"/>
                    <a:ext cx="175925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4" h="1064" extrusionOk="0">
                        <a:moveTo>
                          <a:pt x="2553" y="1"/>
                        </a:moveTo>
                        <a:cubicBezTo>
                          <a:pt x="2528" y="1"/>
                          <a:pt x="2502" y="2"/>
                          <a:pt x="2476" y="6"/>
                        </a:cubicBezTo>
                        <a:cubicBezTo>
                          <a:pt x="2373" y="19"/>
                          <a:pt x="2283" y="45"/>
                          <a:pt x="2192" y="84"/>
                        </a:cubicBezTo>
                        <a:cubicBezTo>
                          <a:pt x="2089" y="122"/>
                          <a:pt x="1986" y="174"/>
                          <a:pt x="1896" y="238"/>
                        </a:cubicBezTo>
                        <a:cubicBezTo>
                          <a:pt x="1805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44" y="586"/>
                          <a:pt x="1354" y="638"/>
                        </a:cubicBezTo>
                        <a:cubicBezTo>
                          <a:pt x="1264" y="702"/>
                          <a:pt x="1174" y="754"/>
                          <a:pt x="1070" y="806"/>
                        </a:cubicBezTo>
                        <a:cubicBezTo>
                          <a:pt x="1032" y="818"/>
                          <a:pt x="980" y="831"/>
                          <a:pt x="929" y="844"/>
                        </a:cubicBezTo>
                        <a:cubicBezTo>
                          <a:pt x="890" y="857"/>
                          <a:pt x="838" y="870"/>
                          <a:pt x="787" y="870"/>
                        </a:cubicBezTo>
                        <a:cubicBezTo>
                          <a:pt x="697" y="870"/>
                          <a:pt x="593" y="870"/>
                          <a:pt x="503" y="857"/>
                        </a:cubicBezTo>
                        <a:cubicBezTo>
                          <a:pt x="413" y="844"/>
                          <a:pt x="335" y="818"/>
                          <a:pt x="258" y="780"/>
                        </a:cubicBezTo>
                        <a:cubicBezTo>
                          <a:pt x="194" y="754"/>
                          <a:pt x="142" y="702"/>
                          <a:pt x="103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78" y="470"/>
                          <a:pt x="103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0" y="416"/>
                          <a:pt x="118" y="414"/>
                          <a:pt x="108" y="414"/>
                        </a:cubicBezTo>
                        <a:cubicBezTo>
                          <a:pt x="73" y="414"/>
                          <a:pt x="46" y="431"/>
                          <a:pt x="26" y="470"/>
                        </a:cubicBezTo>
                        <a:cubicBezTo>
                          <a:pt x="0" y="535"/>
                          <a:pt x="0" y="612"/>
                          <a:pt x="26" y="677"/>
                        </a:cubicBezTo>
                        <a:cubicBezTo>
                          <a:pt x="65" y="754"/>
                          <a:pt x="116" y="818"/>
                          <a:pt x="194" y="883"/>
                        </a:cubicBezTo>
                        <a:cubicBezTo>
                          <a:pt x="271" y="935"/>
                          <a:pt x="361" y="986"/>
                          <a:pt x="464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1" y="1063"/>
                          <a:pt x="916" y="1051"/>
                          <a:pt x="980" y="1051"/>
                        </a:cubicBezTo>
                        <a:cubicBezTo>
                          <a:pt x="1045" y="1038"/>
                          <a:pt x="1096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73" y="754"/>
                          <a:pt x="1664" y="677"/>
                          <a:pt x="1754" y="612"/>
                        </a:cubicBezTo>
                        <a:cubicBezTo>
                          <a:pt x="1844" y="535"/>
                          <a:pt x="1934" y="457"/>
                          <a:pt x="2012" y="393"/>
                        </a:cubicBezTo>
                        <a:cubicBezTo>
                          <a:pt x="2089" y="341"/>
                          <a:pt x="2167" y="277"/>
                          <a:pt x="2257" y="238"/>
                        </a:cubicBezTo>
                        <a:cubicBezTo>
                          <a:pt x="2334" y="200"/>
                          <a:pt x="2412" y="161"/>
                          <a:pt x="2502" y="135"/>
                        </a:cubicBezTo>
                        <a:cubicBezTo>
                          <a:pt x="2566" y="122"/>
                          <a:pt x="2644" y="109"/>
                          <a:pt x="2708" y="109"/>
                        </a:cubicBezTo>
                        <a:cubicBezTo>
                          <a:pt x="2773" y="109"/>
                          <a:pt x="2824" y="122"/>
                          <a:pt x="2876" y="148"/>
                        </a:cubicBezTo>
                        <a:cubicBezTo>
                          <a:pt x="2902" y="174"/>
                          <a:pt x="2927" y="200"/>
                          <a:pt x="2940" y="225"/>
                        </a:cubicBezTo>
                        <a:cubicBezTo>
                          <a:pt x="2953" y="238"/>
                          <a:pt x="2953" y="251"/>
                          <a:pt x="2953" y="264"/>
                        </a:cubicBezTo>
                        <a:cubicBezTo>
                          <a:pt x="2953" y="251"/>
                          <a:pt x="2953" y="238"/>
                          <a:pt x="2953" y="225"/>
                        </a:cubicBezTo>
                        <a:cubicBezTo>
                          <a:pt x="2953" y="187"/>
                          <a:pt x="2940" y="148"/>
                          <a:pt x="2902" y="109"/>
                        </a:cubicBezTo>
                        <a:cubicBezTo>
                          <a:pt x="2850" y="71"/>
                          <a:pt x="2798" y="32"/>
                          <a:pt x="2734" y="19"/>
                        </a:cubicBezTo>
                        <a:cubicBezTo>
                          <a:pt x="2670" y="10"/>
                          <a:pt x="2613" y="1"/>
                          <a:pt x="255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9" name="Google Shape;5899;p65"/>
                  <p:cNvSpPr/>
                  <p:nvPr/>
                </p:nvSpPr>
                <p:spPr>
                  <a:xfrm>
                    <a:off x="2563943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60" y="1"/>
                        </a:moveTo>
                        <a:cubicBezTo>
                          <a:pt x="2536" y="1"/>
                          <a:pt x="2512" y="2"/>
                          <a:pt x="2489" y="6"/>
                        </a:cubicBezTo>
                        <a:cubicBezTo>
                          <a:pt x="2386" y="19"/>
                          <a:pt x="2283" y="45"/>
                          <a:pt x="2193" y="84"/>
                        </a:cubicBezTo>
                        <a:cubicBezTo>
                          <a:pt x="2090" y="122"/>
                          <a:pt x="1999" y="174"/>
                          <a:pt x="1909" y="238"/>
                        </a:cubicBezTo>
                        <a:cubicBezTo>
                          <a:pt x="1819" y="303"/>
                          <a:pt x="1716" y="367"/>
                          <a:pt x="1626" y="445"/>
                        </a:cubicBezTo>
                        <a:cubicBezTo>
                          <a:pt x="1548" y="509"/>
                          <a:pt x="1458" y="586"/>
                          <a:pt x="1368" y="638"/>
                        </a:cubicBezTo>
                        <a:cubicBezTo>
                          <a:pt x="1277" y="702"/>
                          <a:pt x="1187" y="754"/>
                          <a:pt x="1084" y="806"/>
                        </a:cubicBezTo>
                        <a:cubicBezTo>
                          <a:pt x="1032" y="818"/>
                          <a:pt x="994" y="831"/>
                          <a:pt x="942" y="844"/>
                        </a:cubicBezTo>
                        <a:cubicBezTo>
                          <a:pt x="891" y="857"/>
                          <a:pt x="852" y="870"/>
                          <a:pt x="800" y="870"/>
                        </a:cubicBezTo>
                        <a:cubicBezTo>
                          <a:pt x="697" y="870"/>
                          <a:pt x="607" y="870"/>
                          <a:pt x="517" y="857"/>
                        </a:cubicBezTo>
                        <a:cubicBezTo>
                          <a:pt x="426" y="844"/>
                          <a:pt x="349" y="818"/>
                          <a:pt x="272" y="780"/>
                        </a:cubicBezTo>
                        <a:cubicBezTo>
                          <a:pt x="207" y="754"/>
                          <a:pt x="156" y="702"/>
                          <a:pt x="104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17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81" y="432"/>
                          <a:pt x="168" y="419"/>
                          <a:pt x="156" y="419"/>
                        </a:cubicBezTo>
                        <a:cubicBezTo>
                          <a:pt x="143" y="416"/>
                          <a:pt x="131" y="414"/>
                          <a:pt x="120" y="414"/>
                        </a:cubicBezTo>
                        <a:cubicBezTo>
                          <a:pt x="82" y="414"/>
                          <a:pt x="49" y="431"/>
                          <a:pt x="40" y="470"/>
                        </a:cubicBezTo>
                        <a:cubicBezTo>
                          <a:pt x="1" y="535"/>
                          <a:pt x="1" y="612"/>
                          <a:pt x="40" y="677"/>
                        </a:cubicBezTo>
                        <a:cubicBezTo>
                          <a:pt x="78" y="754"/>
                          <a:pt x="130" y="818"/>
                          <a:pt x="194" y="883"/>
                        </a:cubicBezTo>
                        <a:cubicBezTo>
                          <a:pt x="285" y="935"/>
                          <a:pt x="375" y="986"/>
                          <a:pt x="478" y="1012"/>
                        </a:cubicBezTo>
                        <a:cubicBezTo>
                          <a:pt x="581" y="1038"/>
                          <a:pt x="697" y="1063"/>
                          <a:pt x="813" y="1063"/>
                        </a:cubicBezTo>
                        <a:cubicBezTo>
                          <a:pt x="865" y="1063"/>
                          <a:pt x="929" y="1051"/>
                          <a:pt x="994" y="1051"/>
                        </a:cubicBezTo>
                        <a:cubicBezTo>
                          <a:pt x="1045" y="1038"/>
                          <a:pt x="1110" y="1012"/>
                          <a:pt x="1174" y="999"/>
                        </a:cubicBezTo>
                        <a:cubicBezTo>
                          <a:pt x="1277" y="947"/>
                          <a:pt x="1393" y="896"/>
                          <a:pt x="1497" y="818"/>
                        </a:cubicBezTo>
                        <a:cubicBezTo>
                          <a:pt x="1587" y="754"/>
                          <a:pt x="1677" y="677"/>
                          <a:pt x="1767" y="612"/>
                        </a:cubicBezTo>
                        <a:cubicBezTo>
                          <a:pt x="1858" y="535"/>
                          <a:pt x="1935" y="457"/>
                          <a:pt x="2025" y="393"/>
                        </a:cubicBezTo>
                        <a:cubicBezTo>
                          <a:pt x="2103" y="341"/>
                          <a:pt x="2180" y="277"/>
                          <a:pt x="2270" y="238"/>
                        </a:cubicBezTo>
                        <a:cubicBezTo>
                          <a:pt x="2348" y="200"/>
                          <a:pt x="2425" y="161"/>
                          <a:pt x="2502" y="135"/>
                        </a:cubicBezTo>
                        <a:cubicBezTo>
                          <a:pt x="2580" y="122"/>
                          <a:pt x="2644" y="109"/>
                          <a:pt x="2722" y="109"/>
                        </a:cubicBezTo>
                        <a:cubicBezTo>
                          <a:pt x="2773" y="109"/>
                          <a:pt x="2838" y="122"/>
                          <a:pt x="2889" y="148"/>
                        </a:cubicBezTo>
                        <a:cubicBezTo>
                          <a:pt x="2915" y="174"/>
                          <a:pt x="2941" y="200"/>
                          <a:pt x="2954" y="225"/>
                        </a:cubicBezTo>
                        <a:cubicBezTo>
                          <a:pt x="2967" y="238"/>
                          <a:pt x="2967" y="251"/>
                          <a:pt x="2967" y="264"/>
                        </a:cubicBezTo>
                        <a:cubicBezTo>
                          <a:pt x="2967" y="251"/>
                          <a:pt x="2967" y="238"/>
                          <a:pt x="2967" y="225"/>
                        </a:cubicBezTo>
                        <a:cubicBezTo>
                          <a:pt x="2967" y="187"/>
                          <a:pt x="2941" y="148"/>
                          <a:pt x="2915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80" y="10"/>
                          <a:pt x="2619" y="1"/>
                          <a:pt x="256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0" name="Google Shape;5900;p65"/>
                  <p:cNvSpPr/>
                  <p:nvPr/>
                </p:nvSpPr>
                <p:spPr>
                  <a:xfrm>
                    <a:off x="2662268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55" y="1"/>
                        </a:moveTo>
                        <a:cubicBezTo>
                          <a:pt x="2529" y="1"/>
                          <a:pt x="2503" y="2"/>
                          <a:pt x="2476" y="6"/>
                        </a:cubicBezTo>
                        <a:cubicBezTo>
                          <a:pt x="2386" y="19"/>
                          <a:pt x="2283" y="45"/>
                          <a:pt x="2192" y="84"/>
                        </a:cubicBezTo>
                        <a:cubicBezTo>
                          <a:pt x="2089" y="122"/>
                          <a:pt x="1986" y="174"/>
                          <a:pt x="1896" y="238"/>
                        </a:cubicBezTo>
                        <a:cubicBezTo>
                          <a:pt x="1806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45" y="586"/>
                          <a:pt x="1354" y="638"/>
                        </a:cubicBezTo>
                        <a:cubicBezTo>
                          <a:pt x="1277" y="702"/>
                          <a:pt x="1174" y="754"/>
                          <a:pt x="1083" y="806"/>
                        </a:cubicBezTo>
                        <a:cubicBezTo>
                          <a:pt x="1032" y="818"/>
                          <a:pt x="993" y="831"/>
                          <a:pt x="942" y="844"/>
                        </a:cubicBezTo>
                        <a:cubicBezTo>
                          <a:pt x="890" y="857"/>
                          <a:pt x="838" y="870"/>
                          <a:pt x="787" y="870"/>
                        </a:cubicBezTo>
                        <a:cubicBezTo>
                          <a:pt x="697" y="870"/>
                          <a:pt x="593" y="870"/>
                          <a:pt x="503" y="857"/>
                        </a:cubicBezTo>
                        <a:cubicBezTo>
                          <a:pt x="426" y="844"/>
                          <a:pt x="336" y="818"/>
                          <a:pt x="271" y="780"/>
                        </a:cubicBezTo>
                        <a:cubicBezTo>
                          <a:pt x="207" y="754"/>
                          <a:pt x="142" y="702"/>
                          <a:pt x="103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03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3" y="416"/>
                          <a:pt x="123" y="414"/>
                          <a:pt x="113" y="414"/>
                        </a:cubicBezTo>
                        <a:cubicBezTo>
                          <a:pt x="81" y="414"/>
                          <a:pt x="49" y="431"/>
                          <a:pt x="39" y="470"/>
                        </a:cubicBezTo>
                        <a:cubicBezTo>
                          <a:pt x="0" y="535"/>
                          <a:pt x="0" y="612"/>
                          <a:pt x="39" y="677"/>
                        </a:cubicBezTo>
                        <a:cubicBezTo>
                          <a:pt x="65" y="754"/>
                          <a:pt x="129" y="818"/>
                          <a:pt x="194" y="883"/>
                        </a:cubicBezTo>
                        <a:cubicBezTo>
                          <a:pt x="271" y="935"/>
                          <a:pt x="374" y="986"/>
                          <a:pt x="465" y="1012"/>
                        </a:cubicBezTo>
                        <a:cubicBezTo>
                          <a:pt x="581" y="1038"/>
                          <a:pt x="684" y="1063"/>
                          <a:pt x="800" y="1063"/>
                        </a:cubicBezTo>
                        <a:cubicBezTo>
                          <a:pt x="864" y="1063"/>
                          <a:pt x="929" y="1051"/>
                          <a:pt x="980" y="1051"/>
                        </a:cubicBezTo>
                        <a:cubicBezTo>
                          <a:pt x="1045" y="1038"/>
                          <a:pt x="1109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86" y="754"/>
                          <a:pt x="1677" y="677"/>
                          <a:pt x="1767" y="612"/>
                        </a:cubicBezTo>
                        <a:cubicBezTo>
                          <a:pt x="1857" y="535"/>
                          <a:pt x="1935" y="457"/>
                          <a:pt x="2025" y="393"/>
                        </a:cubicBezTo>
                        <a:cubicBezTo>
                          <a:pt x="2089" y="341"/>
                          <a:pt x="2180" y="277"/>
                          <a:pt x="2257" y="238"/>
                        </a:cubicBezTo>
                        <a:cubicBezTo>
                          <a:pt x="2334" y="200"/>
                          <a:pt x="2425" y="161"/>
                          <a:pt x="2502" y="135"/>
                        </a:cubicBezTo>
                        <a:cubicBezTo>
                          <a:pt x="2566" y="122"/>
                          <a:pt x="2644" y="109"/>
                          <a:pt x="2721" y="109"/>
                        </a:cubicBezTo>
                        <a:cubicBezTo>
                          <a:pt x="2773" y="109"/>
                          <a:pt x="2837" y="122"/>
                          <a:pt x="2876" y="148"/>
                        </a:cubicBezTo>
                        <a:cubicBezTo>
                          <a:pt x="2915" y="174"/>
                          <a:pt x="2940" y="200"/>
                          <a:pt x="2953" y="225"/>
                        </a:cubicBezTo>
                        <a:cubicBezTo>
                          <a:pt x="2953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53" y="187"/>
                          <a:pt x="2940" y="148"/>
                          <a:pt x="2915" y="109"/>
                        </a:cubicBezTo>
                        <a:cubicBezTo>
                          <a:pt x="2863" y="71"/>
                          <a:pt x="2798" y="32"/>
                          <a:pt x="2734" y="19"/>
                        </a:cubicBezTo>
                        <a:cubicBezTo>
                          <a:pt x="2679" y="10"/>
                          <a:pt x="2618" y="1"/>
                          <a:pt x="255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1" name="Google Shape;5901;p65"/>
                  <p:cNvSpPr/>
                  <p:nvPr/>
                </p:nvSpPr>
                <p:spPr>
                  <a:xfrm>
                    <a:off x="2760533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53" y="1"/>
                        </a:moveTo>
                        <a:cubicBezTo>
                          <a:pt x="2528" y="1"/>
                          <a:pt x="2503" y="2"/>
                          <a:pt x="2477" y="6"/>
                        </a:cubicBezTo>
                        <a:cubicBezTo>
                          <a:pt x="2373" y="19"/>
                          <a:pt x="2283" y="45"/>
                          <a:pt x="2193" y="84"/>
                        </a:cubicBezTo>
                        <a:cubicBezTo>
                          <a:pt x="2090" y="122"/>
                          <a:pt x="1987" y="174"/>
                          <a:pt x="1896" y="238"/>
                        </a:cubicBezTo>
                        <a:cubicBezTo>
                          <a:pt x="1806" y="303"/>
                          <a:pt x="1716" y="367"/>
                          <a:pt x="1626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65" y="702"/>
                          <a:pt x="1174" y="754"/>
                          <a:pt x="1084" y="806"/>
                        </a:cubicBezTo>
                        <a:cubicBezTo>
                          <a:pt x="1032" y="818"/>
                          <a:pt x="981" y="831"/>
                          <a:pt x="942" y="844"/>
                        </a:cubicBezTo>
                        <a:cubicBezTo>
                          <a:pt x="891" y="857"/>
                          <a:pt x="839" y="870"/>
                          <a:pt x="787" y="870"/>
                        </a:cubicBezTo>
                        <a:cubicBezTo>
                          <a:pt x="697" y="870"/>
                          <a:pt x="594" y="870"/>
                          <a:pt x="504" y="857"/>
                        </a:cubicBezTo>
                        <a:cubicBezTo>
                          <a:pt x="413" y="844"/>
                          <a:pt x="336" y="818"/>
                          <a:pt x="259" y="780"/>
                        </a:cubicBezTo>
                        <a:cubicBezTo>
                          <a:pt x="194" y="754"/>
                          <a:pt x="143" y="702"/>
                          <a:pt x="104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78" y="470"/>
                          <a:pt x="104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6" y="419"/>
                          <a:pt x="143" y="419"/>
                        </a:cubicBezTo>
                        <a:cubicBezTo>
                          <a:pt x="131" y="416"/>
                          <a:pt x="119" y="414"/>
                          <a:pt x="108" y="414"/>
                        </a:cubicBezTo>
                        <a:cubicBezTo>
                          <a:pt x="74" y="414"/>
                          <a:pt x="46" y="431"/>
                          <a:pt x="27" y="470"/>
                        </a:cubicBezTo>
                        <a:cubicBezTo>
                          <a:pt x="1" y="535"/>
                          <a:pt x="1" y="612"/>
                          <a:pt x="27" y="677"/>
                        </a:cubicBezTo>
                        <a:cubicBezTo>
                          <a:pt x="65" y="754"/>
                          <a:pt x="117" y="818"/>
                          <a:pt x="194" y="883"/>
                        </a:cubicBezTo>
                        <a:cubicBezTo>
                          <a:pt x="272" y="935"/>
                          <a:pt x="362" y="986"/>
                          <a:pt x="465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65" y="1063"/>
                          <a:pt x="916" y="1051"/>
                          <a:pt x="981" y="1051"/>
                        </a:cubicBezTo>
                        <a:cubicBezTo>
                          <a:pt x="1045" y="1038"/>
                          <a:pt x="1097" y="1012"/>
                          <a:pt x="1161" y="999"/>
                        </a:cubicBezTo>
                        <a:cubicBezTo>
                          <a:pt x="1277" y="947"/>
                          <a:pt x="1381" y="896"/>
                          <a:pt x="1484" y="818"/>
                        </a:cubicBezTo>
                        <a:cubicBezTo>
                          <a:pt x="1587" y="754"/>
                          <a:pt x="1677" y="677"/>
                          <a:pt x="1767" y="612"/>
                        </a:cubicBezTo>
                        <a:cubicBezTo>
                          <a:pt x="1858" y="535"/>
                          <a:pt x="1935" y="457"/>
                          <a:pt x="2012" y="393"/>
                        </a:cubicBezTo>
                        <a:cubicBezTo>
                          <a:pt x="2090" y="341"/>
                          <a:pt x="2167" y="277"/>
                          <a:pt x="2257" y="238"/>
                        </a:cubicBezTo>
                        <a:cubicBezTo>
                          <a:pt x="2335" y="200"/>
                          <a:pt x="2412" y="161"/>
                          <a:pt x="2502" y="135"/>
                        </a:cubicBezTo>
                        <a:cubicBezTo>
                          <a:pt x="2567" y="122"/>
                          <a:pt x="2644" y="109"/>
                          <a:pt x="2709" y="109"/>
                        </a:cubicBezTo>
                        <a:cubicBezTo>
                          <a:pt x="2773" y="109"/>
                          <a:pt x="2825" y="122"/>
                          <a:pt x="2876" y="148"/>
                        </a:cubicBezTo>
                        <a:cubicBezTo>
                          <a:pt x="2902" y="174"/>
                          <a:pt x="2928" y="200"/>
                          <a:pt x="2954" y="225"/>
                        </a:cubicBezTo>
                        <a:cubicBezTo>
                          <a:pt x="2954" y="238"/>
                          <a:pt x="2954" y="251"/>
                          <a:pt x="2967" y="264"/>
                        </a:cubicBezTo>
                        <a:cubicBezTo>
                          <a:pt x="2967" y="251"/>
                          <a:pt x="2967" y="238"/>
                          <a:pt x="2967" y="225"/>
                        </a:cubicBezTo>
                        <a:cubicBezTo>
                          <a:pt x="2954" y="187"/>
                          <a:pt x="2941" y="148"/>
                          <a:pt x="2902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71" y="10"/>
                          <a:pt x="2613" y="1"/>
                          <a:pt x="255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2" name="Google Shape;5902;p65"/>
                  <p:cNvSpPr/>
                  <p:nvPr/>
                </p:nvSpPr>
                <p:spPr>
                  <a:xfrm>
                    <a:off x="2858858" y="648922"/>
                    <a:ext cx="175925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4" h="1064" extrusionOk="0">
                        <a:moveTo>
                          <a:pt x="2547" y="1"/>
                        </a:moveTo>
                        <a:cubicBezTo>
                          <a:pt x="2523" y="1"/>
                          <a:pt x="2499" y="2"/>
                          <a:pt x="2476" y="6"/>
                        </a:cubicBezTo>
                        <a:cubicBezTo>
                          <a:pt x="2373" y="19"/>
                          <a:pt x="2270" y="45"/>
                          <a:pt x="2180" y="84"/>
                        </a:cubicBezTo>
                        <a:cubicBezTo>
                          <a:pt x="2076" y="122"/>
                          <a:pt x="1986" y="174"/>
                          <a:pt x="1896" y="238"/>
                        </a:cubicBezTo>
                        <a:cubicBezTo>
                          <a:pt x="1806" y="303"/>
                          <a:pt x="1702" y="367"/>
                          <a:pt x="1625" y="445"/>
                        </a:cubicBezTo>
                        <a:cubicBezTo>
                          <a:pt x="1535" y="509"/>
                          <a:pt x="1445" y="586"/>
                          <a:pt x="1354" y="638"/>
                        </a:cubicBezTo>
                        <a:cubicBezTo>
                          <a:pt x="1264" y="702"/>
                          <a:pt x="1174" y="754"/>
                          <a:pt x="1071" y="806"/>
                        </a:cubicBezTo>
                        <a:cubicBezTo>
                          <a:pt x="1032" y="818"/>
                          <a:pt x="980" y="831"/>
                          <a:pt x="929" y="844"/>
                        </a:cubicBezTo>
                        <a:cubicBezTo>
                          <a:pt x="877" y="857"/>
                          <a:pt x="838" y="870"/>
                          <a:pt x="787" y="870"/>
                        </a:cubicBezTo>
                        <a:cubicBezTo>
                          <a:pt x="684" y="870"/>
                          <a:pt x="593" y="870"/>
                          <a:pt x="503" y="857"/>
                        </a:cubicBezTo>
                        <a:cubicBezTo>
                          <a:pt x="413" y="844"/>
                          <a:pt x="336" y="818"/>
                          <a:pt x="258" y="780"/>
                        </a:cubicBezTo>
                        <a:cubicBezTo>
                          <a:pt x="194" y="754"/>
                          <a:pt x="142" y="702"/>
                          <a:pt x="104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65" y="470"/>
                          <a:pt x="104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0" y="416"/>
                          <a:pt x="119" y="414"/>
                          <a:pt x="108" y="414"/>
                        </a:cubicBezTo>
                        <a:cubicBezTo>
                          <a:pt x="73" y="414"/>
                          <a:pt x="46" y="431"/>
                          <a:pt x="26" y="470"/>
                        </a:cubicBezTo>
                        <a:cubicBezTo>
                          <a:pt x="0" y="535"/>
                          <a:pt x="0" y="612"/>
                          <a:pt x="26" y="677"/>
                        </a:cubicBezTo>
                        <a:cubicBezTo>
                          <a:pt x="65" y="754"/>
                          <a:pt x="116" y="818"/>
                          <a:pt x="194" y="883"/>
                        </a:cubicBezTo>
                        <a:cubicBezTo>
                          <a:pt x="271" y="935"/>
                          <a:pt x="361" y="986"/>
                          <a:pt x="465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1" y="1063"/>
                          <a:pt x="916" y="1051"/>
                          <a:pt x="980" y="1051"/>
                        </a:cubicBezTo>
                        <a:cubicBezTo>
                          <a:pt x="1045" y="1038"/>
                          <a:pt x="1096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73" y="754"/>
                          <a:pt x="1664" y="677"/>
                          <a:pt x="1754" y="612"/>
                        </a:cubicBezTo>
                        <a:cubicBezTo>
                          <a:pt x="1844" y="535"/>
                          <a:pt x="1935" y="457"/>
                          <a:pt x="2012" y="393"/>
                        </a:cubicBezTo>
                        <a:cubicBezTo>
                          <a:pt x="2089" y="341"/>
                          <a:pt x="2167" y="277"/>
                          <a:pt x="2257" y="238"/>
                        </a:cubicBezTo>
                        <a:cubicBezTo>
                          <a:pt x="2334" y="200"/>
                          <a:pt x="2412" y="161"/>
                          <a:pt x="2502" y="135"/>
                        </a:cubicBezTo>
                        <a:cubicBezTo>
                          <a:pt x="2566" y="122"/>
                          <a:pt x="2644" y="109"/>
                          <a:pt x="2708" y="109"/>
                        </a:cubicBezTo>
                        <a:cubicBezTo>
                          <a:pt x="2773" y="109"/>
                          <a:pt x="2824" y="122"/>
                          <a:pt x="2876" y="148"/>
                        </a:cubicBezTo>
                        <a:cubicBezTo>
                          <a:pt x="2902" y="174"/>
                          <a:pt x="2927" y="200"/>
                          <a:pt x="2940" y="225"/>
                        </a:cubicBezTo>
                        <a:cubicBezTo>
                          <a:pt x="2953" y="238"/>
                          <a:pt x="2953" y="251"/>
                          <a:pt x="2953" y="264"/>
                        </a:cubicBezTo>
                        <a:cubicBezTo>
                          <a:pt x="2953" y="251"/>
                          <a:pt x="2953" y="238"/>
                          <a:pt x="2953" y="225"/>
                        </a:cubicBezTo>
                        <a:cubicBezTo>
                          <a:pt x="2953" y="187"/>
                          <a:pt x="2927" y="148"/>
                          <a:pt x="2902" y="109"/>
                        </a:cubicBezTo>
                        <a:cubicBezTo>
                          <a:pt x="2850" y="71"/>
                          <a:pt x="2798" y="32"/>
                          <a:pt x="2734" y="19"/>
                        </a:cubicBezTo>
                        <a:cubicBezTo>
                          <a:pt x="2670" y="10"/>
                          <a:pt x="2606" y="1"/>
                          <a:pt x="254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3" name="Google Shape;5903;p65"/>
                  <p:cNvSpPr/>
                  <p:nvPr/>
                </p:nvSpPr>
                <p:spPr>
                  <a:xfrm>
                    <a:off x="2956349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60" y="1"/>
                        </a:moveTo>
                        <a:cubicBezTo>
                          <a:pt x="2536" y="1"/>
                          <a:pt x="2512" y="2"/>
                          <a:pt x="2490" y="6"/>
                        </a:cubicBezTo>
                        <a:cubicBezTo>
                          <a:pt x="2386" y="19"/>
                          <a:pt x="2283" y="45"/>
                          <a:pt x="2193" y="84"/>
                        </a:cubicBezTo>
                        <a:cubicBezTo>
                          <a:pt x="2090" y="122"/>
                          <a:pt x="2000" y="174"/>
                          <a:pt x="1909" y="238"/>
                        </a:cubicBezTo>
                        <a:cubicBezTo>
                          <a:pt x="1819" y="303"/>
                          <a:pt x="1716" y="367"/>
                          <a:pt x="1626" y="445"/>
                        </a:cubicBezTo>
                        <a:cubicBezTo>
                          <a:pt x="1548" y="509"/>
                          <a:pt x="1458" y="586"/>
                          <a:pt x="1368" y="638"/>
                        </a:cubicBezTo>
                        <a:cubicBezTo>
                          <a:pt x="1278" y="702"/>
                          <a:pt x="1187" y="754"/>
                          <a:pt x="1084" y="806"/>
                        </a:cubicBezTo>
                        <a:cubicBezTo>
                          <a:pt x="1033" y="818"/>
                          <a:pt x="994" y="831"/>
                          <a:pt x="942" y="844"/>
                        </a:cubicBezTo>
                        <a:cubicBezTo>
                          <a:pt x="891" y="857"/>
                          <a:pt x="839" y="870"/>
                          <a:pt x="800" y="870"/>
                        </a:cubicBezTo>
                        <a:cubicBezTo>
                          <a:pt x="697" y="870"/>
                          <a:pt x="607" y="870"/>
                          <a:pt x="504" y="857"/>
                        </a:cubicBezTo>
                        <a:cubicBezTo>
                          <a:pt x="426" y="844"/>
                          <a:pt x="349" y="818"/>
                          <a:pt x="272" y="780"/>
                        </a:cubicBezTo>
                        <a:cubicBezTo>
                          <a:pt x="207" y="754"/>
                          <a:pt x="156" y="702"/>
                          <a:pt x="104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04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9" y="432"/>
                          <a:pt x="169" y="419"/>
                          <a:pt x="156" y="419"/>
                        </a:cubicBezTo>
                        <a:cubicBezTo>
                          <a:pt x="144" y="416"/>
                          <a:pt x="131" y="414"/>
                          <a:pt x="120" y="414"/>
                        </a:cubicBezTo>
                        <a:cubicBezTo>
                          <a:pt x="82" y="414"/>
                          <a:pt x="49" y="431"/>
                          <a:pt x="40" y="470"/>
                        </a:cubicBezTo>
                        <a:cubicBezTo>
                          <a:pt x="1" y="535"/>
                          <a:pt x="1" y="612"/>
                          <a:pt x="40" y="677"/>
                        </a:cubicBezTo>
                        <a:cubicBezTo>
                          <a:pt x="78" y="754"/>
                          <a:pt x="130" y="818"/>
                          <a:pt x="194" y="883"/>
                        </a:cubicBezTo>
                        <a:cubicBezTo>
                          <a:pt x="285" y="935"/>
                          <a:pt x="375" y="986"/>
                          <a:pt x="478" y="1012"/>
                        </a:cubicBezTo>
                        <a:cubicBezTo>
                          <a:pt x="581" y="1038"/>
                          <a:pt x="697" y="1063"/>
                          <a:pt x="813" y="1063"/>
                        </a:cubicBezTo>
                        <a:cubicBezTo>
                          <a:pt x="865" y="1063"/>
                          <a:pt x="929" y="1051"/>
                          <a:pt x="994" y="1051"/>
                        </a:cubicBezTo>
                        <a:cubicBezTo>
                          <a:pt x="1045" y="1038"/>
                          <a:pt x="1110" y="1012"/>
                          <a:pt x="1174" y="999"/>
                        </a:cubicBezTo>
                        <a:cubicBezTo>
                          <a:pt x="1278" y="947"/>
                          <a:pt x="1394" y="896"/>
                          <a:pt x="1497" y="818"/>
                        </a:cubicBezTo>
                        <a:cubicBezTo>
                          <a:pt x="1587" y="754"/>
                          <a:pt x="1677" y="677"/>
                          <a:pt x="1768" y="612"/>
                        </a:cubicBezTo>
                        <a:cubicBezTo>
                          <a:pt x="1858" y="535"/>
                          <a:pt x="1935" y="457"/>
                          <a:pt x="2025" y="393"/>
                        </a:cubicBezTo>
                        <a:cubicBezTo>
                          <a:pt x="2103" y="341"/>
                          <a:pt x="2180" y="277"/>
                          <a:pt x="2270" y="238"/>
                        </a:cubicBezTo>
                        <a:cubicBezTo>
                          <a:pt x="2348" y="200"/>
                          <a:pt x="2425" y="161"/>
                          <a:pt x="2502" y="135"/>
                        </a:cubicBezTo>
                        <a:cubicBezTo>
                          <a:pt x="2580" y="122"/>
                          <a:pt x="2644" y="109"/>
                          <a:pt x="2722" y="109"/>
                        </a:cubicBezTo>
                        <a:cubicBezTo>
                          <a:pt x="2773" y="109"/>
                          <a:pt x="2838" y="122"/>
                          <a:pt x="2889" y="148"/>
                        </a:cubicBezTo>
                        <a:cubicBezTo>
                          <a:pt x="2915" y="174"/>
                          <a:pt x="2941" y="200"/>
                          <a:pt x="2954" y="225"/>
                        </a:cubicBezTo>
                        <a:cubicBezTo>
                          <a:pt x="2967" y="238"/>
                          <a:pt x="2967" y="251"/>
                          <a:pt x="2967" y="264"/>
                        </a:cubicBezTo>
                        <a:cubicBezTo>
                          <a:pt x="2967" y="251"/>
                          <a:pt x="2967" y="238"/>
                          <a:pt x="2967" y="225"/>
                        </a:cubicBezTo>
                        <a:cubicBezTo>
                          <a:pt x="2967" y="187"/>
                          <a:pt x="2941" y="148"/>
                          <a:pt x="2915" y="109"/>
                        </a:cubicBezTo>
                        <a:cubicBezTo>
                          <a:pt x="2864" y="71"/>
                          <a:pt x="2799" y="32"/>
                          <a:pt x="2735" y="19"/>
                        </a:cubicBezTo>
                        <a:cubicBezTo>
                          <a:pt x="2680" y="10"/>
                          <a:pt x="2619" y="1"/>
                          <a:pt x="256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4" name="Google Shape;5904;p65"/>
                  <p:cNvSpPr/>
                  <p:nvPr/>
                </p:nvSpPr>
                <p:spPr>
                  <a:xfrm>
                    <a:off x="3054674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55" y="1"/>
                        </a:moveTo>
                        <a:cubicBezTo>
                          <a:pt x="2529" y="1"/>
                          <a:pt x="2503" y="2"/>
                          <a:pt x="2476" y="6"/>
                        </a:cubicBezTo>
                        <a:cubicBezTo>
                          <a:pt x="2386" y="19"/>
                          <a:pt x="2283" y="45"/>
                          <a:pt x="2193" y="84"/>
                        </a:cubicBezTo>
                        <a:cubicBezTo>
                          <a:pt x="2089" y="122"/>
                          <a:pt x="1986" y="174"/>
                          <a:pt x="1896" y="238"/>
                        </a:cubicBezTo>
                        <a:cubicBezTo>
                          <a:pt x="1806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45" y="586"/>
                          <a:pt x="1354" y="638"/>
                        </a:cubicBezTo>
                        <a:cubicBezTo>
                          <a:pt x="1277" y="702"/>
                          <a:pt x="1174" y="754"/>
                          <a:pt x="1084" y="806"/>
                        </a:cubicBezTo>
                        <a:cubicBezTo>
                          <a:pt x="1032" y="818"/>
                          <a:pt x="980" y="831"/>
                          <a:pt x="942" y="844"/>
                        </a:cubicBezTo>
                        <a:cubicBezTo>
                          <a:pt x="890" y="857"/>
                          <a:pt x="839" y="870"/>
                          <a:pt x="787" y="870"/>
                        </a:cubicBezTo>
                        <a:cubicBezTo>
                          <a:pt x="697" y="870"/>
                          <a:pt x="594" y="870"/>
                          <a:pt x="503" y="857"/>
                        </a:cubicBezTo>
                        <a:cubicBezTo>
                          <a:pt x="426" y="844"/>
                          <a:pt x="336" y="818"/>
                          <a:pt x="271" y="780"/>
                        </a:cubicBezTo>
                        <a:cubicBezTo>
                          <a:pt x="207" y="754"/>
                          <a:pt x="142" y="702"/>
                          <a:pt x="104" y="651"/>
                        </a:cubicBezTo>
                        <a:cubicBezTo>
                          <a:pt x="65" y="612"/>
                          <a:pt x="52" y="548"/>
                          <a:pt x="78" y="509"/>
                        </a:cubicBezTo>
                        <a:cubicBezTo>
                          <a:pt x="78" y="470"/>
                          <a:pt x="104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3" y="416"/>
                          <a:pt x="123" y="414"/>
                          <a:pt x="113" y="414"/>
                        </a:cubicBezTo>
                        <a:cubicBezTo>
                          <a:pt x="81" y="414"/>
                          <a:pt x="49" y="431"/>
                          <a:pt x="39" y="470"/>
                        </a:cubicBezTo>
                        <a:cubicBezTo>
                          <a:pt x="0" y="535"/>
                          <a:pt x="0" y="612"/>
                          <a:pt x="39" y="677"/>
                        </a:cubicBezTo>
                        <a:cubicBezTo>
                          <a:pt x="65" y="754"/>
                          <a:pt x="129" y="818"/>
                          <a:pt x="194" y="883"/>
                        </a:cubicBezTo>
                        <a:cubicBezTo>
                          <a:pt x="271" y="935"/>
                          <a:pt x="374" y="986"/>
                          <a:pt x="465" y="1012"/>
                        </a:cubicBezTo>
                        <a:cubicBezTo>
                          <a:pt x="581" y="1038"/>
                          <a:pt x="684" y="1063"/>
                          <a:pt x="800" y="1063"/>
                        </a:cubicBezTo>
                        <a:cubicBezTo>
                          <a:pt x="864" y="1063"/>
                          <a:pt x="929" y="1051"/>
                          <a:pt x="980" y="1051"/>
                        </a:cubicBezTo>
                        <a:cubicBezTo>
                          <a:pt x="1045" y="1038"/>
                          <a:pt x="1109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86" y="754"/>
                          <a:pt x="1677" y="677"/>
                          <a:pt x="1767" y="612"/>
                        </a:cubicBezTo>
                        <a:cubicBezTo>
                          <a:pt x="1857" y="535"/>
                          <a:pt x="1935" y="457"/>
                          <a:pt x="2025" y="393"/>
                        </a:cubicBezTo>
                        <a:cubicBezTo>
                          <a:pt x="2089" y="341"/>
                          <a:pt x="2180" y="277"/>
                          <a:pt x="2257" y="238"/>
                        </a:cubicBezTo>
                        <a:cubicBezTo>
                          <a:pt x="2334" y="200"/>
                          <a:pt x="2425" y="161"/>
                          <a:pt x="2502" y="135"/>
                        </a:cubicBezTo>
                        <a:cubicBezTo>
                          <a:pt x="2566" y="122"/>
                          <a:pt x="2644" y="109"/>
                          <a:pt x="2721" y="109"/>
                        </a:cubicBezTo>
                        <a:cubicBezTo>
                          <a:pt x="2773" y="109"/>
                          <a:pt x="2837" y="122"/>
                          <a:pt x="2876" y="148"/>
                        </a:cubicBezTo>
                        <a:cubicBezTo>
                          <a:pt x="2915" y="174"/>
                          <a:pt x="2940" y="200"/>
                          <a:pt x="2953" y="225"/>
                        </a:cubicBezTo>
                        <a:cubicBezTo>
                          <a:pt x="2953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53" y="187"/>
                          <a:pt x="2940" y="148"/>
                          <a:pt x="2915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79" y="10"/>
                          <a:pt x="2618" y="1"/>
                          <a:pt x="255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5" name="Google Shape;5905;p65"/>
                  <p:cNvSpPr/>
                  <p:nvPr/>
                </p:nvSpPr>
                <p:spPr>
                  <a:xfrm>
                    <a:off x="3152940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954" y="225"/>
                        </a:moveTo>
                        <a:cubicBezTo>
                          <a:pt x="2954" y="238"/>
                          <a:pt x="2954" y="251"/>
                          <a:pt x="2954" y="264"/>
                        </a:cubicBezTo>
                        <a:cubicBezTo>
                          <a:pt x="2967" y="251"/>
                          <a:pt x="2967" y="238"/>
                          <a:pt x="2954" y="225"/>
                        </a:cubicBezTo>
                        <a:close/>
                        <a:moveTo>
                          <a:pt x="2553" y="1"/>
                        </a:moveTo>
                        <a:cubicBezTo>
                          <a:pt x="2528" y="1"/>
                          <a:pt x="2503" y="2"/>
                          <a:pt x="2477" y="6"/>
                        </a:cubicBezTo>
                        <a:cubicBezTo>
                          <a:pt x="2374" y="19"/>
                          <a:pt x="2283" y="45"/>
                          <a:pt x="2180" y="84"/>
                        </a:cubicBezTo>
                        <a:cubicBezTo>
                          <a:pt x="2077" y="122"/>
                          <a:pt x="1987" y="174"/>
                          <a:pt x="1896" y="238"/>
                        </a:cubicBezTo>
                        <a:cubicBezTo>
                          <a:pt x="1806" y="303"/>
                          <a:pt x="1716" y="367"/>
                          <a:pt x="1626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65" y="702"/>
                          <a:pt x="1174" y="754"/>
                          <a:pt x="1071" y="806"/>
                        </a:cubicBezTo>
                        <a:cubicBezTo>
                          <a:pt x="1033" y="818"/>
                          <a:pt x="981" y="831"/>
                          <a:pt x="929" y="844"/>
                        </a:cubicBezTo>
                        <a:cubicBezTo>
                          <a:pt x="891" y="857"/>
                          <a:pt x="839" y="870"/>
                          <a:pt x="788" y="870"/>
                        </a:cubicBezTo>
                        <a:cubicBezTo>
                          <a:pt x="697" y="870"/>
                          <a:pt x="594" y="870"/>
                          <a:pt x="504" y="857"/>
                        </a:cubicBezTo>
                        <a:cubicBezTo>
                          <a:pt x="414" y="844"/>
                          <a:pt x="336" y="818"/>
                          <a:pt x="259" y="780"/>
                        </a:cubicBezTo>
                        <a:cubicBezTo>
                          <a:pt x="194" y="754"/>
                          <a:pt x="143" y="702"/>
                          <a:pt x="104" y="651"/>
                        </a:cubicBezTo>
                        <a:cubicBezTo>
                          <a:pt x="65" y="612"/>
                          <a:pt x="53" y="548"/>
                          <a:pt x="65" y="509"/>
                        </a:cubicBezTo>
                        <a:cubicBezTo>
                          <a:pt x="78" y="470"/>
                          <a:pt x="104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9" y="432"/>
                          <a:pt x="156" y="419"/>
                          <a:pt x="143" y="419"/>
                        </a:cubicBezTo>
                        <a:cubicBezTo>
                          <a:pt x="131" y="416"/>
                          <a:pt x="119" y="414"/>
                          <a:pt x="108" y="414"/>
                        </a:cubicBezTo>
                        <a:cubicBezTo>
                          <a:pt x="74" y="414"/>
                          <a:pt x="46" y="431"/>
                          <a:pt x="27" y="470"/>
                        </a:cubicBezTo>
                        <a:cubicBezTo>
                          <a:pt x="1" y="535"/>
                          <a:pt x="1" y="612"/>
                          <a:pt x="27" y="677"/>
                        </a:cubicBezTo>
                        <a:cubicBezTo>
                          <a:pt x="65" y="754"/>
                          <a:pt x="117" y="818"/>
                          <a:pt x="194" y="883"/>
                        </a:cubicBezTo>
                        <a:cubicBezTo>
                          <a:pt x="272" y="935"/>
                          <a:pt x="362" y="986"/>
                          <a:pt x="465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2" y="1063"/>
                          <a:pt x="916" y="1051"/>
                          <a:pt x="981" y="1051"/>
                        </a:cubicBezTo>
                        <a:cubicBezTo>
                          <a:pt x="1045" y="1038"/>
                          <a:pt x="1097" y="1012"/>
                          <a:pt x="1161" y="999"/>
                        </a:cubicBezTo>
                        <a:cubicBezTo>
                          <a:pt x="1278" y="947"/>
                          <a:pt x="1381" y="896"/>
                          <a:pt x="1484" y="818"/>
                        </a:cubicBezTo>
                        <a:cubicBezTo>
                          <a:pt x="1587" y="754"/>
                          <a:pt x="1664" y="677"/>
                          <a:pt x="1755" y="612"/>
                        </a:cubicBezTo>
                        <a:cubicBezTo>
                          <a:pt x="1858" y="535"/>
                          <a:pt x="1935" y="457"/>
                          <a:pt x="2013" y="393"/>
                        </a:cubicBezTo>
                        <a:cubicBezTo>
                          <a:pt x="2090" y="341"/>
                          <a:pt x="2167" y="277"/>
                          <a:pt x="2258" y="238"/>
                        </a:cubicBezTo>
                        <a:cubicBezTo>
                          <a:pt x="2335" y="200"/>
                          <a:pt x="2412" y="161"/>
                          <a:pt x="2503" y="135"/>
                        </a:cubicBezTo>
                        <a:cubicBezTo>
                          <a:pt x="2567" y="122"/>
                          <a:pt x="2644" y="109"/>
                          <a:pt x="2709" y="109"/>
                        </a:cubicBezTo>
                        <a:cubicBezTo>
                          <a:pt x="2773" y="109"/>
                          <a:pt x="2825" y="122"/>
                          <a:pt x="2876" y="148"/>
                        </a:cubicBezTo>
                        <a:cubicBezTo>
                          <a:pt x="2902" y="174"/>
                          <a:pt x="2928" y="200"/>
                          <a:pt x="2954" y="225"/>
                        </a:cubicBezTo>
                        <a:cubicBezTo>
                          <a:pt x="2954" y="187"/>
                          <a:pt x="2941" y="148"/>
                          <a:pt x="2902" y="109"/>
                        </a:cubicBezTo>
                        <a:cubicBezTo>
                          <a:pt x="2851" y="71"/>
                          <a:pt x="2799" y="32"/>
                          <a:pt x="2735" y="19"/>
                        </a:cubicBezTo>
                        <a:cubicBezTo>
                          <a:pt x="2671" y="10"/>
                          <a:pt x="2613" y="1"/>
                          <a:pt x="255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6" name="Google Shape;5906;p65"/>
                  <p:cNvSpPr/>
                  <p:nvPr/>
                </p:nvSpPr>
                <p:spPr>
                  <a:xfrm>
                    <a:off x="3251265" y="648922"/>
                    <a:ext cx="175925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4" h="1064" extrusionOk="0">
                        <a:moveTo>
                          <a:pt x="2547" y="1"/>
                        </a:moveTo>
                        <a:cubicBezTo>
                          <a:pt x="2523" y="1"/>
                          <a:pt x="2499" y="2"/>
                          <a:pt x="2476" y="6"/>
                        </a:cubicBezTo>
                        <a:cubicBezTo>
                          <a:pt x="2373" y="19"/>
                          <a:pt x="2270" y="45"/>
                          <a:pt x="2180" y="84"/>
                        </a:cubicBezTo>
                        <a:cubicBezTo>
                          <a:pt x="2076" y="122"/>
                          <a:pt x="1986" y="174"/>
                          <a:pt x="1896" y="238"/>
                        </a:cubicBezTo>
                        <a:cubicBezTo>
                          <a:pt x="1806" y="303"/>
                          <a:pt x="1703" y="367"/>
                          <a:pt x="1612" y="445"/>
                        </a:cubicBezTo>
                        <a:cubicBezTo>
                          <a:pt x="1535" y="509"/>
                          <a:pt x="1445" y="586"/>
                          <a:pt x="1354" y="638"/>
                        </a:cubicBezTo>
                        <a:cubicBezTo>
                          <a:pt x="1264" y="702"/>
                          <a:pt x="1174" y="754"/>
                          <a:pt x="1071" y="806"/>
                        </a:cubicBezTo>
                        <a:cubicBezTo>
                          <a:pt x="1019" y="818"/>
                          <a:pt x="980" y="831"/>
                          <a:pt x="929" y="844"/>
                        </a:cubicBezTo>
                        <a:cubicBezTo>
                          <a:pt x="877" y="857"/>
                          <a:pt x="826" y="870"/>
                          <a:pt x="787" y="870"/>
                        </a:cubicBezTo>
                        <a:cubicBezTo>
                          <a:pt x="684" y="870"/>
                          <a:pt x="594" y="870"/>
                          <a:pt x="503" y="857"/>
                        </a:cubicBezTo>
                        <a:cubicBezTo>
                          <a:pt x="413" y="844"/>
                          <a:pt x="336" y="818"/>
                          <a:pt x="258" y="780"/>
                        </a:cubicBezTo>
                        <a:cubicBezTo>
                          <a:pt x="194" y="754"/>
                          <a:pt x="142" y="702"/>
                          <a:pt x="91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65" y="470"/>
                          <a:pt x="104" y="445"/>
                          <a:pt x="129" y="445"/>
                        </a:cubicBezTo>
                        <a:lnTo>
                          <a:pt x="168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0" y="416"/>
                          <a:pt x="118" y="414"/>
                          <a:pt x="106" y="414"/>
                        </a:cubicBezTo>
                        <a:cubicBezTo>
                          <a:pt x="69" y="414"/>
                          <a:pt x="36" y="431"/>
                          <a:pt x="26" y="470"/>
                        </a:cubicBezTo>
                        <a:cubicBezTo>
                          <a:pt x="0" y="535"/>
                          <a:pt x="0" y="612"/>
                          <a:pt x="26" y="677"/>
                        </a:cubicBezTo>
                        <a:cubicBezTo>
                          <a:pt x="65" y="754"/>
                          <a:pt x="117" y="818"/>
                          <a:pt x="194" y="883"/>
                        </a:cubicBezTo>
                        <a:cubicBezTo>
                          <a:pt x="271" y="935"/>
                          <a:pt x="362" y="986"/>
                          <a:pt x="465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2" y="1063"/>
                          <a:pt x="916" y="1051"/>
                          <a:pt x="980" y="1051"/>
                        </a:cubicBezTo>
                        <a:cubicBezTo>
                          <a:pt x="1032" y="1038"/>
                          <a:pt x="1097" y="1012"/>
                          <a:pt x="1161" y="999"/>
                        </a:cubicBezTo>
                        <a:cubicBezTo>
                          <a:pt x="1264" y="947"/>
                          <a:pt x="1380" y="896"/>
                          <a:pt x="1483" y="818"/>
                        </a:cubicBezTo>
                        <a:cubicBezTo>
                          <a:pt x="1574" y="754"/>
                          <a:pt x="1664" y="677"/>
                          <a:pt x="1754" y="612"/>
                        </a:cubicBezTo>
                        <a:cubicBezTo>
                          <a:pt x="1844" y="535"/>
                          <a:pt x="1922" y="457"/>
                          <a:pt x="2012" y="393"/>
                        </a:cubicBezTo>
                        <a:cubicBezTo>
                          <a:pt x="2089" y="341"/>
                          <a:pt x="2167" y="277"/>
                          <a:pt x="2257" y="238"/>
                        </a:cubicBezTo>
                        <a:cubicBezTo>
                          <a:pt x="2334" y="200"/>
                          <a:pt x="2412" y="161"/>
                          <a:pt x="2489" y="135"/>
                        </a:cubicBezTo>
                        <a:cubicBezTo>
                          <a:pt x="2566" y="122"/>
                          <a:pt x="2631" y="109"/>
                          <a:pt x="2708" y="109"/>
                        </a:cubicBezTo>
                        <a:cubicBezTo>
                          <a:pt x="2760" y="109"/>
                          <a:pt x="2824" y="122"/>
                          <a:pt x="2876" y="148"/>
                        </a:cubicBezTo>
                        <a:cubicBezTo>
                          <a:pt x="2902" y="174"/>
                          <a:pt x="2928" y="200"/>
                          <a:pt x="2940" y="225"/>
                        </a:cubicBezTo>
                        <a:cubicBezTo>
                          <a:pt x="2953" y="238"/>
                          <a:pt x="2953" y="251"/>
                          <a:pt x="2953" y="264"/>
                        </a:cubicBezTo>
                        <a:cubicBezTo>
                          <a:pt x="2953" y="251"/>
                          <a:pt x="2953" y="238"/>
                          <a:pt x="2953" y="225"/>
                        </a:cubicBezTo>
                        <a:cubicBezTo>
                          <a:pt x="2953" y="187"/>
                          <a:pt x="2928" y="148"/>
                          <a:pt x="2902" y="109"/>
                        </a:cubicBezTo>
                        <a:cubicBezTo>
                          <a:pt x="2850" y="71"/>
                          <a:pt x="2786" y="32"/>
                          <a:pt x="2721" y="19"/>
                        </a:cubicBezTo>
                        <a:cubicBezTo>
                          <a:pt x="2667" y="10"/>
                          <a:pt x="2605" y="1"/>
                          <a:pt x="254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7" name="Google Shape;5907;p65"/>
                  <p:cNvSpPr/>
                  <p:nvPr/>
                </p:nvSpPr>
                <p:spPr>
                  <a:xfrm>
                    <a:off x="3348815" y="648922"/>
                    <a:ext cx="17664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6" h="1064" extrusionOk="0">
                        <a:moveTo>
                          <a:pt x="2559" y="1"/>
                        </a:moveTo>
                        <a:cubicBezTo>
                          <a:pt x="2535" y="1"/>
                          <a:pt x="2511" y="2"/>
                          <a:pt x="2489" y="6"/>
                        </a:cubicBezTo>
                        <a:cubicBezTo>
                          <a:pt x="2386" y="19"/>
                          <a:pt x="2282" y="45"/>
                          <a:pt x="2192" y="84"/>
                        </a:cubicBezTo>
                        <a:cubicBezTo>
                          <a:pt x="2089" y="122"/>
                          <a:pt x="1999" y="174"/>
                          <a:pt x="1908" y="238"/>
                        </a:cubicBezTo>
                        <a:cubicBezTo>
                          <a:pt x="1805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57" y="586"/>
                          <a:pt x="1354" y="638"/>
                        </a:cubicBezTo>
                        <a:cubicBezTo>
                          <a:pt x="1277" y="702"/>
                          <a:pt x="1186" y="754"/>
                          <a:pt x="1083" y="806"/>
                        </a:cubicBezTo>
                        <a:cubicBezTo>
                          <a:pt x="1032" y="818"/>
                          <a:pt x="993" y="831"/>
                          <a:pt x="941" y="844"/>
                        </a:cubicBezTo>
                        <a:cubicBezTo>
                          <a:pt x="890" y="857"/>
                          <a:pt x="838" y="870"/>
                          <a:pt x="800" y="870"/>
                        </a:cubicBezTo>
                        <a:cubicBezTo>
                          <a:pt x="696" y="870"/>
                          <a:pt x="606" y="870"/>
                          <a:pt x="503" y="857"/>
                        </a:cubicBezTo>
                        <a:cubicBezTo>
                          <a:pt x="426" y="844"/>
                          <a:pt x="335" y="818"/>
                          <a:pt x="271" y="780"/>
                        </a:cubicBezTo>
                        <a:cubicBezTo>
                          <a:pt x="206" y="754"/>
                          <a:pt x="142" y="702"/>
                          <a:pt x="103" y="651"/>
                        </a:cubicBezTo>
                        <a:cubicBezTo>
                          <a:pt x="77" y="612"/>
                          <a:pt x="65" y="548"/>
                          <a:pt x="77" y="509"/>
                        </a:cubicBezTo>
                        <a:cubicBezTo>
                          <a:pt x="77" y="470"/>
                          <a:pt x="103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55" y="419"/>
                        </a:cubicBezTo>
                        <a:cubicBezTo>
                          <a:pt x="143" y="416"/>
                          <a:pt x="130" y="414"/>
                          <a:pt x="119" y="414"/>
                        </a:cubicBezTo>
                        <a:cubicBezTo>
                          <a:pt x="81" y="414"/>
                          <a:pt x="49" y="431"/>
                          <a:pt x="39" y="470"/>
                        </a:cubicBezTo>
                        <a:cubicBezTo>
                          <a:pt x="0" y="535"/>
                          <a:pt x="0" y="612"/>
                          <a:pt x="39" y="677"/>
                        </a:cubicBezTo>
                        <a:cubicBezTo>
                          <a:pt x="65" y="754"/>
                          <a:pt x="129" y="818"/>
                          <a:pt x="193" y="883"/>
                        </a:cubicBezTo>
                        <a:cubicBezTo>
                          <a:pt x="284" y="935"/>
                          <a:pt x="374" y="986"/>
                          <a:pt x="477" y="1012"/>
                        </a:cubicBezTo>
                        <a:cubicBezTo>
                          <a:pt x="580" y="1038"/>
                          <a:pt x="696" y="1063"/>
                          <a:pt x="800" y="1063"/>
                        </a:cubicBezTo>
                        <a:cubicBezTo>
                          <a:pt x="864" y="1063"/>
                          <a:pt x="928" y="1051"/>
                          <a:pt x="980" y="1051"/>
                        </a:cubicBezTo>
                        <a:cubicBezTo>
                          <a:pt x="1045" y="1038"/>
                          <a:pt x="1109" y="1012"/>
                          <a:pt x="1161" y="999"/>
                        </a:cubicBezTo>
                        <a:cubicBezTo>
                          <a:pt x="1277" y="947"/>
                          <a:pt x="1393" y="896"/>
                          <a:pt x="1483" y="818"/>
                        </a:cubicBezTo>
                        <a:cubicBezTo>
                          <a:pt x="1586" y="754"/>
                          <a:pt x="1676" y="677"/>
                          <a:pt x="1767" y="612"/>
                        </a:cubicBezTo>
                        <a:cubicBezTo>
                          <a:pt x="1857" y="535"/>
                          <a:pt x="1934" y="457"/>
                          <a:pt x="2025" y="393"/>
                        </a:cubicBezTo>
                        <a:cubicBezTo>
                          <a:pt x="2102" y="341"/>
                          <a:pt x="2179" y="277"/>
                          <a:pt x="2270" y="238"/>
                        </a:cubicBezTo>
                        <a:cubicBezTo>
                          <a:pt x="2334" y="200"/>
                          <a:pt x="2424" y="161"/>
                          <a:pt x="2502" y="135"/>
                        </a:cubicBezTo>
                        <a:cubicBezTo>
                          <a:pt x="2579" y="122"/>
                          <a:pt x="2643" y="109"/>
                          <a:pt x="2721" y="109"/>
                        </a:cubicBezTo>
                        <a:cubicBezTo>
                          <a:pt x="2772" y="109"/>
                          <a:pt x="2837" y="122"/>
                          <a:pt x="2888" y="148"/>
                        </a:cubicBezTo>
                        <a:cubicBezTo>
                          <a:pt x="2914" y="174"/>
                          <a:pt x="2940" y="200"/>
                          <a:pt x="2953" y="225"/>
                        </a:cubicBezTo>
                        <a:cubicBezTo>
                          <a:pt x="2953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66" y="187"/>
                          <a:pt x="2940" y="148"/>
                          <a:pt x="2914" y="109"/>
                        </a:cubicBezTo>
                        <a:cubicBezTo>
                          <a:pt x="2863" y="71"/>
                          <a:pt x="2798" y="32"/>
                          <a:pt x="2734" y="19"/>
                        </a:cubicBezTo>
                        <a:cubicBezTo>
                          <a:pt x="2679" y="10"/>
                          <a:pt x="2618" y="1"/>
                          <a:pt x="255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8" name="Google Shape;5908;p65"/>
                  <p:cNvSpPr/>
                  <p:nvPr/>
                </p:nvSpPr>
                <p:spPr>
                  <a:xfrm>
                    <a:off x="3447081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53" y="1"/>
                        </a:moveTo>
                        <a:cubicBezTo>
                          <a:pt x="2528" y="1"/>
                          <a:pt x="2503" y="2"/>
                          <a:pt x="2476" y="6"/>
                        </a:cubicBezTo>
                        <a:cubicBezTo>
                          <a:pt x="2373" y="19"/>
                          <a:pt x="2283" y="45"/>
                          <a:pt x="2193" y="84"/>
                        </a:cubicBezTo>
                        <a:cubicBezTo>
                          <a:pt x="2089" y="122"/>
                          <a:pt x="1986" y="174"/>
                          <a:pt x="1896" y="238"/>
                        </a:cubicBezTo>
                        <a:cubicBezTo>
                          <a:pt x="1806" y="303"/>
                          <a:pt x="1716" y="367"/>
                          <a:pt x="1625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64" y="702"/>
                          <a:pt x="1174" y="754"/>
                          <a:pt x="1084" y="806"/>
                        </a:cubicBezTo>
                        <a:cubicBezTo>
                          <a:pt x="1032" y="818"/>
                          <a:pt x="981" y="831"/>
                          <a:pt x="929" y="844"/>
                        </a:cubicBezTo>
                        <a:cubicBezTo>
                          <a:pt x="890" y="857"/>
                          <a:pt x="839" y="870"/>
                          <a:pt x="787" y="870"/>
                        </a:cubicBezTo>
                        <a:cubicBezTo>
                          <a:pt x="697" y="870"/>
                          <a:pt x="594" y="870"/>
                          <a:pt x="503" y="857"/>
                        </a:cubicBezTo>
                        <a:cubicBezTo>
                          <a:pt x="413" y="844"/>
                          <a:pt x="336" y="818"/>
                          <a:pt x="258" y="780"/>
                        </a:cubicBezTo>
                        <a:cubicBezTo>
                          <a:pt x="194" y="754"/>
                          <a:pt x="142" y="702"/>
                          <a:pt x="104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78" y="470"/>
                          <a:pt x="104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0" y="416"/>
                          <a:pt x="119" y="414"/>
                          <a:pt x="108" y="414"/>
                        </a:cubicBezTo>
                        <a:cubicBezTo>
                          <a:pt x="73" y="414"/>
                          <a:pt x="46" y="431"/>
                          <a:pt x="26" y="470"/>
                        </a:cubicBezTo>
                        <a:cubicBezTo>
                          <a:pt x="1" y="535"/>
                          <a:pt x="1" y="612"/>
                          <a:pt x="26" y="677"/>
                        </a:cubicBezTo>
                        <a:cubicBezTo>
                          <a:pt x="65" y="754"/>
                          <a:pt x="117" y="818"/>
                          <a:pt x="194" y="883"/>
                        </a:cubicBezTo>
                        <a:cubicBezTo>
                          <a:pt x="271" y="935"/>
                          <a:pt x="362" y="986"/>
                          <a:pt x="465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2" y="1063"/>
                          <a:pt x="916" y="1051"/>
                          <a:pt x="981" y="1051"/>
                        </a:cubicBezTo>
                        <a:cubicBezTo>
                          <a:pt x="1045" y="1038"/>
                          <a:pt x="1097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87" y="754"/>
                          <a:pt x="1677" y="677"/>
                          <a:pt x="1767" y="612"/>
                        </a:cubicBezTo>
                        <a:cubicBezTo>
                          <a:pt x="1857" y="535"/>
                          <a:pt x="1935" y="457"/>
                          <a:pt x="2012" y="393"/>
                        </a:cubicBezTo>
                        <a:cubicBezTo>
                          <a:pt x="2089" y="341"/>
                          <a:pt x="2167" y="277"/>
                          <a:pt x="2257" y="238"/>
                        </a:cubicBezTo>
                        <a:cubicBezTo>
                          <a:pt x="2334" y="200"/>
                          <a:pt x="2412" y="161"/>
                          <a:pt x="2502" y="135"/>
                        </a:cubicBezTo>
                        <a:cubicBezTo>
                          <a:pt x="2567" y="122"/>
                          <a:pt x="2644" y="109"/>
                          <a:pt x="2708" y="109"/>
                        </a:cubicBezTo>
                        <a:cubicBezTo>
                          <a:pt x="2773" y="109"/>
                          <a:pt x="2824" y="122"/>
                          <a:pt x="2876" y="148"/>
                        </a:cubicBezTo>
                        <a:cubicBezTo>
                          <a:pt x="2902" y="174"/>
                          <a:pt x="2928" y="200"/>
                          <a:pt x="2953" y="225"/>
                        </a:cubicBezTo>
                        <a:cubicBezTo>
                          <a:pt x="2953" y="238"/>
                          <a:pt x="2953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53" y="187"/>
                          <a:pt x="2941" y="148"/>
                          <a:pt x="2902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70" y="10"/>
                          <a:pt x="2613" y="1"/>
                          <a:pt x="255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9" name="Google Shape;5909;p65"/>
                  <p:cNvSpPr/>
                  <p:nvPr/>
                </p:nvSpPr>
                <p:spPr>
                  <a:xfrm>
                    <a:off x="3545406" y="648922"/>
                    <a:ext cx="17664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6" h="1064" extrusionOk="0">
                        <a:moveTo>
                          <a:pt x="2555" y="1"/>
                        </a:moveTo>
                        <a:cubicBezTo>
                          <a:pt x="2529" y="1"/>
                          <a:pt x="2502" y="2"/>
                          <a:pt x="2476" y="6"/>
                        </a:cubicBezTo>
                        <a:cubicBezTo>
                          <a:pt x="2386" y="19"/>
                          <a:pt x="2282" y="45"/>
                          <a:pt x="2192" y="84"/>
                        </a:cubicBezTo>
                        <a:cubicBezTo>
                          <a:pt x="2089" y="122"/>
                          <a:pt x="1986" y="174"/>
                          <a:pt x="1896" y="238"/>
                        </a:cubicBezTo>
                        <a:cubicBezTo>
                          <a:pt x="1805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44" y="586"/>
                          <a:pt x="1354" y="638"/>
                        </a:cubicBezTo>
                        <a:cubicBezTo>
                          <a:pt x="1277" y="702"/>
                          <a:pt x="1173" y="754"/>
                          <a:pt x="1083" y="806"/>
                        </a:cubicBezTo>
                        <a:cubicBezTo>
                          <a:pt x="1032" y="818"/>
                          <a:pt x="980" y="831"/>
                          <a:pt x="941" y="844"/>
                        </a:cubicBezTo>
                        <a:cubicBezTo>
                          <a:pt x="890" y="857"/>
                          <a:pt x="838" y="870"/>
                          <a:pt x="787" y="870"/>
                        </a:cubicBezTo>
                        <a:cubicBezTo>
                          <a:pt x="696" y="870"/>
                          <a:pt x="593" y="870"/>
                          <a:pt x="503" y="857"/>
                        </a:cubicBezTo>
                        <a:cubicBezTo>
                          <a:pt x="426" y="844"/>
                          <a:pt x="335" y="818"/>
                          <a:pt x="271" y="780"/>
                        </a:cubicBezTo>
                        <a:cubicBezTo>
                          <a:pt x="206" y="754"/>
                          <a:pt x="142" y="702"/>
                          <a:pt x="103" y="651"/>
                        </a:cubicBezTo>
                        <a:cubicBezTo>
                          <a:pt x="77" y="612"/>
                          <a:pt x="65" y="548"/>
                          <a:pt x="77" y="509"/>
                        </a:cubicBezTo>
                        <a:cubicBezTo>
                          <a:pt x="77" y="470"/>
                          <a:pt x="103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3" y="416"/>
                          <a:pt x="123" y="414"/>
                          <a:pt x="113" y="414"/>
                        </a:cubicBezTo>
                        <a:cubicBezTo>
                          <a:pt x="81" y="414"/>
                          <a:pt x="49" y="431"/>
                          <a:pt x="39" y="470"/>
                        </a:cubicBezTo>
                        <a:cubicBezTo>
                          <a:pt x="0" y="535"/>
                          <a:pt x="0" y="612"/>
                          <a:pt x="39" y="677"/>
                        </a:cubicBezTo>
                        <a:cubicBezTo>
                          <a:pt x="65" y="754"/>
                          <a:pt x="116" y="818"/>
                          <a:pt x="193" y="883"/>
                        </a:cubicBezTo>
                        <a:cubicBezTo>
                          <a:pt x="271" y="935"/>
                          <a:pt x="374" y="986"/>
                          <a:pt x="464" y="1012"/>
                        </a:cubicBezTo>
                        <a:cubicBezTo>
                          <a:pt x="580" y="1038"/>
                          <a:pt x="683" y="1063"/>
                          <a:pt x="800" y="1063"/>
                        </a:cubicBezTo>
                        <a:cubicBezTo>
                          <a:pt x="864" y="1063"/>
                          <a:pt x="928" y="1051"/>
                          <a:pt x="980" y="1051"/>
                        </a:cubicBezTo>
                        <a:cubicBezTo>
                          <a:pt x="1045" y="1038"/>
                          <a:pt x="1109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86" y="754"/>
                          <a:pt x="1676" y="677"/>
                          <a:pt x="1767" y="612"/>
                        </a:cubicBezTo>
                        <a:cubicBezTo>
                          <a:pt x="1857" y="535"/>
                          <a:pt x="1934" y="457"/>
                          <a:pt x="2012" y="393"/>
                        </a:cubicBezTo>
                        <a:cubicBezTo>
                          <a:pt x="2089" y="341"/>
                          <a:pt x="2179" y="277"/>
                          <a:pt x="2257" y="238"/>
                        </a:cubicBezTo>
                        <a:cubicBezTo>
                          <a:pt x="2334" y="200"/>
                          <a:pt x="2424" y="161"/>
                          <a:pt x="2502" y="135"/>
                        </a:cubicBezTo>
                        <a:cubicBezTo>
                          <a:pt x="2566" y="122"/>
                          <a:pt x="2643" y="109"/>
                          <a:pt x="2721" y="109"/>
                        </a:cubicBezTo>
                        <a:cubicBezTo>
                          <a:pt x="2772" y="109"/>
                          <a:pt x="2824" y="122"/>
                          <a:pt x="2876" y="148"/>
                        </a:cubicBezTo>
                        <a:cubicBezTo>
                          <a:pt x="2914" y="174"/>
                          <a:pt x="2940" y="200"/>
                          <a:pt x="2953" y="225"/>
                        </a:cubicBezTo>
                        <a:cubicBezTo>
                          <a:pt x="2953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53" y="187"/>
                          <a:pt x="2940" y="148"/>
                          <a:pt x="2914" y="109"/>
                        </a:cubicBezTo>
                        <a:cubicBezTo>
                          <a:pt x="2863" y="71"/>
                          <a:pt x="2798" y="32"/>
                          <a:pt x="2734" y="19"/>
                        </a:cubicBezTo>
                        <a:cubicBezTo>
                          <a:pt x="2679" y="10"/>
                          <a:pt x="2618" y="1"/>
                          <a:pt x="255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10" name="Google Shape;5910;p65"/>
                  <p:cNvSpPr/>
                  <p:nvPr/>
                </p:nvSpPr>
                <p:spPr>
                  <a:xfrm>
                    <a:off x="3642897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60" y="1"/>
                        </a:moveTo>
                        <a:cubicBezTo>
                          <a:pt x="2536" y="1"/>
                          <a:pt x="2512" y="2"/>
                          <a:pt x="2489" y="6"/>
                        </a:cubicBezTo>
                        <a:cubicBezTo>
                          <a:pt x="2386" y="19"/>
                          <a:pt x="2283" y="45"/>
                          <a:pt x="2193" y="84"/>
                        </a:cubicBezTo>
                        <a:cubicBezTo>
                          <a:pt x="2090" y="122"/>
                          <a:pt x="1999" y="174"/>
                          <a:pt x="1909" y="238"/>
                        </a:cubicBezTo>
                        <a:cubicBezTo>
                          <a:pt x="1819" y="303"/>
                          <a:pt x="1716" y="367"/>
                          <a:pt x="1625" y="445"/>
                        </a:cubicBezTo>
                        <a:cubicBezTo>
                          <a:pt x="1548" y="509"/>
                          <a:pt x="1458" y="586"/>
                          <a:pt x="1368" y="638"/>
                        </a:cubicBezTo>
                        <a:cubicBezTo>
                          <a:pt x="1277" y="702"/>
                          <a:pt x="1187" y="754"/>
                          <a:pt x="1084" y="806"/>
                        </a:cubicBezTo>
                        <a:cubicBezTo>
                          <a:pt x="1032" y="818"/>
                          <a:pt x="994" y="831"/>
                          <a:pt x="942" y="844"/>
                        </a:cubicBezTo>
                        <a:cubicBezTo>
                          <a:pt x="890" y="857"/>
                          <a:pt x="839" y="870"/>
                          <a:pt x="800" y="870"/>
                        </a:cubicBezTo>
                        <a:cubicBezTo>
                          <a:pt x="697" y="870"/>
                          <a:pt x="607" y="870"/>
                          <a:pt x="504" y="857"/>
                        </a:cubicBezTo>
                        <a:cubicBezTo>
                          <a:pt x="426" y="844"/>
                          <a:pt x="349" y="818"/>
                          <a:pt x="271" y="780"/>
                        </a:cubicBezTo>
                        <a:cubicBezTo>
                          <a:pt x="207" y="754"/>
                          <a:pt x="155" y="702"/>
                          <a:pt x="104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04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68" y="419"/>
                          <a:pt x="155" y="419"/>
                        </a:cubicBezTo>
                        <a:cubicBezTo>
                          <a:pt x="143" y="416"/>
                          <a:pt x="131" y="414"/>
                          <a:pt x="119" y="414"/>
                        </a:cubicBezTo>
                        <a:cubicBezTo>
                          <a:pt x="82" y="414"/>
                          <a:pt x="49" y="431"/>
                          <a:pt x="39" y="470"/>
                        </a:cubicBezTo>
                        <a:cubicBezTo>
                          <a:pt x="1" y="535"/>
                          <a:pt x="1" y="612"/>
                          <a:pt x="39" y="677"/>
                        </a:cubicBezTo>
                        <a:cubicBezTo>
                          <a:pt x="65" y="754"/>
                          <a:pt x="130" y="818"/>
                          <a:pt x="194" y="883"/>
                        </a:cubicBezTo>
                        <a:cubicBezTo>
                          <a:pt x="284" y="935"/>
                          <a:pt x="375" y="986"/>
                          <a:pt x="478" y="1012"/>
                        </a:cubicBezTo>
                        <a:cubicBezTo>
                          <a:pt x="581" y="1038"/>
                          <a:pt x="697" y="1063"/>
                          <a:pt x="813" y="1063"/>
                        </a:cubicBezTo>
                        <a:cubicBezTo>
                          <a:pt x="865" y="1063"/>
                          <a:pt x="929" y="1051"/>
                          <a:pt x="994" y="1051"/>
                        </a:cubicBezTo>
                        <a:cubicBezTo>
                          <a:pt x="1045" y="1038"/>
                          <a:pt x="1110" y="1012"/>
                          <a:pt x="1174" y="999"/>
                        </a:cubicBezTo>
                        <a:cubicBezTo>
                          <a:pt x="1277" y="947"/>
                          <a:pt x="1393" y="896"/>
                          <a:pt x="1496" y="818"/>
                        </a:cubicBezTo>
                        <a:cubicBezTo>
                          <a:pt x="1587" y="754"/>
                          <a:pt x="1677" y="677"/>
                          <a:pt x="1767" y="612"/>
                        </a:cubicBezTo>
                        <a:cubicBezTo>
                          <a:pt x="1858" y="535"/>
                          <a:pt x="1935" y="457"/>
                          <a:pt x="2025" y="393"/>
                        </a:cubicBezTo>
                        <a:cubicBezTo>
                          <a:pt x="2102" y="341"/>
                          <a:pt x="2180" y="277"/>
                          <a:pt x="2270" y="238"/>
                        </a:cubicBezTo>
                        <a:cubicBezTo>
                          <a:pt x="2347" y="200"/>
                          <a:pt x="2425" y="161"/>
                          <a:pt x="2502" y="135"/>
                        </a:cubicBezTo>
                        <a:cubicBezTo>
                          <a:pt x="2580" y="122"/>
                          <a:pt x="2644" y="109"/>
                          <a:pt x="2721" y="109"/>
                        </a:cubicBezTo>
                        <a:cubicBezTo>
                          <a:pt x="2773" y="109"/>
                          <a:pt x="2837" y="122"/>
                          <a:pt x="2889" y="148"/>
                        </a:cubicBezTo>
                        <a:cubicBezTo>
                          <a:pt x="2915" y="174"/>
                          <a:pt x="2941" y="200"/>
                          <a:pt x="2954" y="225"/>
                        </a:cubicBezTo>
                        <a:cubicBezTo>
                          <a:pt x="2966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66" y="187"/>
                          <a:pt x="2941" y="148"/>
                          <a:pt x="2915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80" y="10"/>
                          <a:pt x="2618" y="1"/>
                          <a:pt x="256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11" name="Google Shape;5911;p65"/>
                  <p:cNvSpPr/>
                  <p:nvPr/>
                </p:nvSpPr>
                <p:spPr>
                  <a:xfrm>
                    <a:off x="3741222" y="648922"/>
                    <a:ext cx="17664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6" h="1064" extrusionOk="0">
                        <a:moveTo>
                          <a:pt x="2553" y="1"/>
                        </a:moveTo>
                        <a:cubicBezTo>
                          <a:pt x="2528" y="1"/>
                          <a:pt x="2502" y="2"/>
                          <a:pt x="2476" y="6"/>
                        </a:cubicBezTo>
                        <a:cubicBezTo>
                          <a:pt x="2386" y="19"/>
                          <a:pt x="2283" y="45"/>
                          <a:pt x="2192" y="84"/>
                        </a:cubicBezTo>
                        <a:cubicBezTo>
                          <a:pt x="2089" y="122"/>
                          <a:pt x="1986" y="174"/>
                          <a:pt x="1896" y="238"/>
                        </a:cubicBezTo>
                        <a:cubicBezTo>
                          <a:pt x="1805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44" y="586"/>
                          <a:pt x="1354" y="638"/>
                        </a:cubicBezTo>
                        <a:cubicBezTo>
                          <a:pt x="1264" y="702"/>
                          <a:pt x="1174" y="754"/>
                          <a:pt x="1083" y="806"/>
                        </a:cubicBezTo>
                        <a:cubicBezTo>
                          <a:pt x="1032" y="818"/>
                          <a:pt x="980" y="831"/>
                          <a:pt x="941" y="844"/>
                        </a:cubicBezTo>
                        <a:cubicBezTo>
                          <a:pt x="890" y="857"/>
                          <a:pt x="838" y="870"/>
                          <a:pt x="787" y="870"/>
                        </a:cubicBezTo>
                        <a:cubicBezTo>
                          <a:pt x="696" y="870"/>
                          <a:pt x="593" y="870"/>
                          <a:pt x="503" y="857"/>
                        </a:cubicBezTo>
                        <a:cubicBezTo>
                          <a:pt x="426" y="844"/>
                          <a:pt x="335" y="818"/>
                          <a:pt x="258" y="780"/>
                        </a:cubicBezTo>
                        <a:cubicBezTo>
                          <a:pt x="194" y="754"/>
                          <a:pt x="142" y="702"/>
                          <a:pt x="103" y="651"/>
                        </a:cubicBezTo>
                        <a:cubicBezTo>
                          <a:pt x="65" y="612"/>
                          <a:pt x="65" y="548"/>
                          <a:pt x="65" y="509"/>
                        </a:cubicBezTo>
                        <a:cubicBezTo>
                          <a:pt x="78" y="470"/>
                          <a:pt x="103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3" y="416"/>
                          <a:pt x="123" y="414"/>
                          <a:pt x="113" y="414"/>
                        </a:cubicBezTo>
                        <a:cubicBezTo>
                          <a:pt x="80" y="414"/>
                          <a:pt x="46" y="431"/>
                          <a:pt x="26" y="470"/>
                        </a:cubicBezTo>
                        <a:cubicBezTo>
                          <a:pt x="0" y="535"/>
                          <a:pt x="0" y="612"/>
                          <a:pt x="26" y="677"/>
                        </a:cubicBezTo>
                        <a:cubicBezTo>
                          <a:pt x="65" y="754"/>
                          <a:pt x="116" y="818"/>
                          <a:pt x="194" y="883"/>
                        </a:cubicBezTo>
                        <a:cubicBezTo>
                          <a:pt x="271" y="935"/>
                          <a:pt x="361" y="986"/>
                          <a:pt x="464" y="1012"/>
                        </a:cubicBezTo>
                        <a:cubicBezTo>
                          <a:pt x="580" y="1038"/>
                          <a:pt x="684" y="1063"/>
                          <a:pt x="800" y="1063"/>
                        </a:cubicBezTo>
                        <a:cubicBezTo>
                          <a:pt x="864" y="1063"/>
                          <a:pt x="916" y="1051"/>
                          <a:pt x="980" y="1051"/>
                        </a:cubicBezTo>
                        <a:cubicBezTo>
                          <a:pt x="1045" y="1038"/>
                          <a:pt x="1096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86" y="754"/>
                          <a:pt x="1676" y="677"/>
                          <a:pt x="1767" y="612"/>
                        </a:cubicBezTo>
                        <a:cubicBezTo>
                          <a:pt x="1857" y="535"/>
                          <a:pt x="1934" y="457"/>
                          <a:pt x="2012" y="393"/>
                        </a:cubicBezTo>
                        <a:cubicBezTo>
                          <a:pt x="2089" y="341"/>
                          <a:pt x="2179" y="277"/>
                          <a:pt x="2257" y="238"/>
                        </a:cubicBezTo>
                        <a:cubicBezTo>
                          <a:pt x="2334" y="200"/>
                          <a:pt x="2411" y="161"/>
                          <a:pt x="2502" y="135"/>
                        </a:cubicBezTo>
                        <a:cubicBezTo>
                          <a:pt x="2566" y="122"/>
                          <a:pt x="2644" y="109"/>
                          <a:pt x="2721" y="109"/>
                        </a:cubicBezTo>
                        <a:cubicBezTo>
                          <a:pt x="2773" y="109"/>
                          <a:pt x="2824" y="122"/>
                          <a:pt x="2876" y="148"/>
                        </a:cubicBezTo>
                        <a:cubicBezTo>
                          <a:pt x="2901" y="174"/>
                          <a:pt x="2927" y="200"/>
                          <a:pt x="2953" y="225"/>
                        </a:cubicBezTo>
                        <a:cubicBezTo>
                          <a:pt x="2953" y="238"/>
                          <a:pt x="2953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53" y="187"/>
                          <a:pt x="2940" y="148"/>
                          <a:pt x="2914" y="109"/>
                        </a:cubicBezTo>
                        <a:cubicBezTo>
                          <a:pt x="2863" y="71"/>
                          <a:pt x="2798" y="32"/>
                          <a:pt x="2734" y="19"/>
                        </a:cubicBezTo>
                        <a:cubicBezTo>
                          <a:pt x="2670" y="10"/>
                          <a:pt x="2613" y="1"/>
                          <a:pt x="255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12" name="Google Shape;5912;p65"/>
                  <p:cNvSpPr/>
                  <p:nvPr/>
                </p:nvSpPr>
                <p:spPr>
                  <a:xfrm>
                    <a:off x="3839488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954" y="225"/>
                        </a:moveTo>
                        <a:cubicBezTo>
                          <a:pt x="2954" y="238"/>
                          <a:pt x="2954" y="251"/>
                          <a:pt x="2954" y="264"/>
                        </a:cubicBezTo>
                        <a:cubicBezTo>
                          <a:pt x="2966" y="251"/>
                          <a:pt x="2966" y="238"/>
                          <a:pt x="2954" y="225"/>
                        </a:cubicBezTo>
                        <a:close/>
                        <a:moveTo>
                          <a:pt x="2553" y="1"/>
                        </a:moveTo>
                        <a:cubicBezTo>
                          <a:pt x="2528" y="1"/>
                          <a:pt x="2503" y="2"/>
                          <a:pt x="2476" y="6"/>
                        </a:cubicBezTo>
                        <a:cubicBezTo>
                          <a:pt x="2373" y="19"/>
                          <a:pt x="2283" y="45"/>
                          <a:pt x="2180" y="84"/>
                        </a:cubicBezTo>
                        <a:cubicBezTo>
                          <a:pt x="2077" y="122"/>
                          <a:pt x="1986" y="174"/>
                          <a:pt x="1896" y="238"/>
                        </a:cubicBezTo>
                        <a:cubicBezTo>
                          <a:pt x="1806" y="303"/>
                          <a:pt x="1716" y="367"/>
                          <a:pt x="1625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64" y="702"/>
                          <a:pt x="1174" y="754"/>
                          <a:pt x="1071" y="806"/>
                        </a:cubicBezTo>
                        <a:cubicBezTo>
                          <a:pt x="1032" y="818"/>
                          <a:pt x="981" y="831"/>
                          <a:pt x="929" y="844"/>
                        </a:cubicBezTo>
                        <a:cubicBezTo>
                          <a:pt x="890" y="857"/>
                          <a:pt x="839" y="870"/>
                          <a:pt x="787" y="870"/>
                        </a:cubicBezTo>
                        <a:cubicBezTo>
                          <a:pt x="697" y="870"/>
                          <a:pt x="594" y="870"/>
                          <a:pt x="504" y="857"/>
                        </a:cubicBezTo>
                        <a:cubicBezTo>
                          <a:pt x="413" y="844"/>
                          <a:pt x="336" y="818"/>
                          <a:pt x="259" y="780"/>
                        </a:cubicBezTo>
                        <a:cubicBezTo>
                          <a:pt x="194" y="754"/>
                          <a:pt x="143" y="702"/>
                          <a:pt x="104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78" y="470"/>
                          <a:pt x="104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3" y="419"/>
                        </a:cubicBezTo>
                        <a:cubicBezTo>
                          <a:pt x="130" y="416"/>
                          <a:pt x="119" y="414"/>
                          <a:pt x="108" y="414"/>
                        </a:cubicBezTo>
                        <a:cubicBezTo>
                          <a:pt x="73" y="414"/>
                          <a:pt x="46" y="431"/>
                          <a:pt x="26" y="470"/>
                        </a:cubicBezTo>
                        <a:cubicBezTo>
                          <a:pt x="1" y="535"/>
                          <a:pt x="1" y="612"/>
                          <a:pt x="26" y="677"/>
                        </a:cubicBezTo>
                        <a:cubicBezTo>
                          <a:pt x="65" y="754"/>
                          <a:pt x="117" y="818"/>
                          <a:pt x="194" y="883"/>
                        </a:cubicBezTo>
                        <a:cubicBezTo>
                          <a:pt x="271" y="935"/>
                          <a:pt x="362" y="986"/>
                          <a:pt x="465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2" y="1063"/>
                          <a:pt x="916" y="1051"/>
                          <a:pt x="981" y="1051"/>
                        </a:cubicBezTo>
                        <a:cubicBezTo>
                          <a:pt x="1045" y="1038"/>
                          <a:pt x="1097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4" y="818"/>
                        </a:cubicBezTo>
                        <a:cubicBezTo>
                          <a:pt x="1587" y="754"/>
                          <a:pt x="1664" y="677"/>
                          <a:pt x="1754" y="612"/>
                        </a:cubicBezTo>
                        <a:cubicBezTo>
                          <a:pt x="1858" y="535"/>
                          <a:pt x="1935" y="457"/>
                          <a:pt x="2012" y="393"/>
                        </a:cubicBezTo>
                        <a:cubicBezTo>
                          <a:pt x="2090" y="341"/>
                          <a:pt x="2167" y="277"/>
                          <a:pt x="2257" y="238"/>
                        </a:cubicBezTo>
                        <a:cubicBezTo>
                          <a:pt x="2335" y="200"/>
                          <a:pt x="2412" y="161"/>
                          <a:pt x="2502" y="135"/>
                        </a:cubicBezTo>
                        <a:cubicBezTo>
                          <a:pt x="2567" y="122"/>
                          <a:pt x="2644" y="109"/>
                          <a:pt x="2709" y="109"/>
                        </a:cubicBezTo>
                        <a:cubicBezTo>
                          <a:pt x="2773" y="109"/>
                          <a:pt x="2825" y="122"/>
                          <a:pt x="2876" y="148"/>
                        </a:cubicBezTo>
                        <a:cubicBezTo>
                          <a:pt x="2902" y="174"/>
                          <a:pt x="2928" y="200"/>
                          <a:pt x="2954" y="225"/>
                        </a:cubicBezTo>
                        <a:cubicBezTo>
                          <a:pt x="2954" y="187"/>
                          <a:pt x="2928" y="148"/>
                          <a:pt x="2902" y="109"/>
                        </a:cubicBezTo>
                        <a:cubicBezTo>
                          <a:pt x="2850" y="71"/>
                          <a:pt x="2799" y="32"/>
                          <a:pt x="2734" y="19"/>
                        </a:cubicBezTo>
                        <a:cubicBezTo>
                          <a:pt x="2671" y="10"/>
                          <a:pt x="2613" y="1"/>
                          <a:pt x="255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13" name="Google Shape;5913;p65"/>
                  <p:cNvSpPr/>
                  <p:nvPr/>
                </p:nvSpPr>
                <p:spPr>
                  <a:xfrm>
                    <a:off x="3937813" y="648922"/>
                    <a:ext cx="175925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4" h="1064" extrusionOk="0">
                        <a:moveTo>
                          <a:pt x="2547" y="1"/>
                        </a:moveTo>
                        <a:cubicBezTo>
                          <a:pt x="2522" y="1"/>
                          <a:pt x="2499" y="2"/>
                          <a:pt x="2476" y="6"/>
                        </a:cubicBezTo>
                        <a:cubicBezTo>
                          <a:pt x="2373" y="19"/>
                          <a:pt x="2270" y="45"/>
                          <a:pt x="2179" y="84"/>
                        </a:cubicBezTo>
                        <a:cubicBezTo>
                          <a:pt x="2076" y="122"/>
                          <a:pt x="1986" y="174"/>
                          <a:pt x="1896" y="238"/>
                        </a:cubicBezTo>
                        <a:cubicBezTo>
                          <a:pt x="1805" y="303"/>
                          <a:pt x="1702" y="367"/>
                          <a:pt x="1625" y="445"/>
                        </a:cubicBezTo>
                        <a:cubicBezTo>
                          <a:pt x="1535" y="509"/>
                          <a:pt x="1444" y="586"/>
                          <a:pt x="1354" y="638"/>
                        </a:cubicBezTo>
                        <a:cubicBezTo>
                          <a:pt x="1264" y="702"/>
                          <a:pt x="1174" y="754"/>
                          <a:pt x="1070" y="806"/>
                        </a:cubicBezTo>
                        <a:cubicBezTo>
                          <a:pt x="1032" y="818"/>
                          <a:pt x="980" y="831"/>
                          <a:pt x="929" y="844"/>
                        </a:cubicBezTo>
                        <a:cubicBezTo>
                          <a:pt x="877" y="857"/>
                          <a:pt x="838" y="870"/>
                          <a:pt x="787" y="870"/>
                        </a:cubicBezTo>
                        <a:cubicBezTo>
                          <a:pt x="684" y="870"/>
                          <a:pt x="593" y="870"/>
                          <a:pt x="490" y="857"/>
                        </a:cubicBezTo>
                        <a:cubicBezTo>
                          <a:pt x="413" y="844"/>
                          <a:pt x="335" y="818"/>
                          <a:pt x="258" y="780"/>
                        </a:cubicBezTo>
                        <a:cubicBezTo>
                          <a:pt x="194" y="754"/>
                          <a:pt x="142" y="702"/>
                          <a:pt x="90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65" y="470"/>
                          <a:pt x="103" y="445"/>
                          <a:pt x="129" y="445"/>
                        </a:cubicBezTo>
                        <a:lnTo>
                          <a:pt x="168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0" y="416"/>
                          <a:pt x="118" y="414"/>
                          <a:pt x="108" y="414"/>
                        </a:cubicBezTo>
                        <a:cubicBezTo>
                          <a:pt x="73" y="414"/>
                          <a:pt x="46" y="431"/>
                          <a:pt x="26" y="470"/>
                        </a:cubicBezTo>
                        <a:cubicBezTo>
                          <a:pt x="0" y="535"/>
                          <a:pt x="0" y="612"/>
                          <a:pt x="26" y="677"/>
                        </a:cubicBezTo>
                        <a:cubicBezTo>
                          <a:pt x="65" y="754"/>
                          <a:pt x="116" y="818"/>
                          <a:pt x="194" y="883"/>
                        </a:cubicBezTo>
                        <a:cubicBezTo>
                          <a:pt x="271" y="935"/>
                          <a:pt x="361" y="986"/>
                          <a:pt x="464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1" y="1063"/>
                          <a:pt x="916" y="1051"/>
                          <a:pt x="980" y="1051"/>
                        </a:cubicBezTo>
                        <a:cubicBezTo>
                          <a:pt x="1032" y="1038"/>
                          <a:pt x="1096" y="1012"/>
                          <a:pt x="1161" y="999"/>
                        </a:cubicBezTo>
                        <a:cubicBezTo>
                          <a:pt x="1264" y="947"/>
                          <a:pt x="1380" y="896"/>
                          <a:pt x="1483" y="818"/>
                        </a:cubicBezTo>
                        <a:cubicBezTo>
                          <a:pt x="1573" y="754"/>
                          <a:pt x="1664" y="677"/>
                          <a:pt x="1754" y="612"/>
                        </a:cubicBezTo>
                        <a:cubicBezTo>
                          <a:pt x="1844" y="535"/>
                          <a:pt x="1921" y="457"/>
                          <a:pt x="2012" y="393"/>
                        </a:cubicBezTo>
                        <a:cubicBezTo>
                          <a:pt x="2089" y="341"/>
                          <a:pt x="2166" y="277"/>
                          <a:pt x="2257" y="238"/>
                        </a:cubicBezTo>
                        <a:cubicBezTo>
                          <a:pt x="2334" y="200"/>
                          <a:pt x="2411" y="161"/>
                          <a:pt x="2489" y="135"/>
                        </a:cubicBezTo>
                        <a:cubicBezTo>
                          <a:pt x="2566" y="122"/>
                          <a:pt x="2644" y="109"/>
                          <a:pt x="2708" y="109"/>
                        </a:cubicBezTo>
                        <a:cubicBezTo>
                          <a:pt x="2773" y="109"/>
                          <a:pt x="2824" y="122"/>
                          <a:pt x="2876" y="148"/>
                        </a:cubicBezTo>
                        <a:cubicBezTo>
                          <a:pt x="2901" y="174"/>
                          <a:pt x="2927" y="200"/>
                          <a:pt x="2940" y="225"/>
                        </a:cubicBezTo>
                        <a:cubicBezTo>
                          <a:pt x="2953" y="238"/>
                          <a:pt x="2953" y="251"/>
                          <a:pt x="2953" y="264"/>
                        </a:cubicBezTo>
                        <a:cubicBezTo>
                          <a:pt x="2953" y="251"/>
                          <a:pt x="2953" y="238"/>
                          <a:pt x="2953" y="225"/>
                        </a:cubicBezTo>
                        <a:cubicBezTo>
                          <a:pt x="2953" y="187"/>
                          <a:pt x="2927" y="148"/>
                          <a:pt x="2901" y="109"/>
                        </a:cubicBezTo>
                        <a:cubicBezTo>
                          <a:pt x="2850" y="71"/>
                          <a:pt x="2798" y="32"/>
                          <a:pt x="2734" y="19"/>
                        </a:cubicBezTo>
                        <a:cubicBezTo>
                          <a:pt x="2670" y="10"/>
                          <a:pt x="2606" y="1"/>
                          <a:pt x="254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14" name="Google Shape;5914;p65"/>
                  <p:cNvSpPr/>
                  <p:nvPr/>
                </p:nvSpPr>
                <p:spPr>
                  <a:xfrm>
                    <a:off x="4035304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56" y="1"/>
                        </a:moveTo>
                        <a:cubicBezTo>
                          <a:pt x="2529" y="1"/>
                          <a:pt x="2503" y="2"/>
                          <a:pt x="2477" y="6"/>
                        </a:cubicBezTo>
                        <a:cubicBezTo>
                          <a:pt x="2386" y="19"/>
                          <a:pt x="2283" y="45"/>
                          <a:pt x="2193" y="84"/>
                        </a:cubicBezTo>
                        <a:cubicBezTo>
                          <a:pt x="2090" y="122"/>
                          <a:pt x="1987" y="174"/>
                          <a:pt x="1896" y="238"/>
                        </a:cubicBezTo>
                        <a:cubicBezTo>
                          <a:pt x="1806" y="303"/>
                          <a:pt x="1716" y="367"/>
                          <a:pt x="1626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77" y="702"/>
                          <a:pt x="1174" y="754"/>
                          <a:pt x="1084" y="806"/>
                        </a:cubicBezTo>
                        <a:cubicBezTo>
                          <a:pt x="1032" y="818"/>
                          <a:pt x="981" y="831"/>
                          <a:pt x="942" y="844"/>
                        </a:cubicBezTo>
                        <a:cubicBezTo>
                          <a:pt x="891" y="857"/>
                          <a:pt x="839" y="870"/>
                          <a:pt x="787" y="870"/>
                        </a:cubicBezTo>
                        <a:cubicBezTo>
                          <a:pt x="697" y="870"/>
                          <a:pt x="594" y="870"/>
                          <a:pt x="504" y="857"/>
                        </a:cubicBezTo>
                        <a:cubicBezTo>
                          <a:pt x="426" y="844"/>
                          <a:pt x="336" y="818"/>
                          <a:pt x="272" y="780"/>
                        </a:cubicBezTo>
                        <a:cubicBezTo>
                          <a:pt x="207" y="754"/>
                          <a:pt x="143" y="702"/>
                          <a:pt x="104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04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6" y="419"/>
                          <a:pt x="143" y="419"/>
                        </a:cubicBezTo>
                        <a:cubicBezTo>
                          <a:pt x="134" y="416"/>
                          <a:pt x="124" y="414"/>
                          <a:pt x="114" y="414"/>
                        </a:cubicBezTo>
                        <a:cubicBezTo>
                          <a:pt x="82" y="414"/>
                          <a:pt x="49" y="431"/>
                          <a:pt x="39" y="470"/>
                        </a:cubicBezTo>
                        <a:cubicBezTo>
                          <a:pt x="1" y="535"/>
                          <a:pt x="1" y="612"/>
                          <a:pt x="39" y="677"/>
                        </a:cubicBezTo>
                        <a:cubicBezTo>
                          <a:pt x="65" y="754"/>
                          <a:pt x="130" y="818"/>
                          <a:pt x="194" y="883"/>
                        </a:cubicBezTo>
                        <a:cubicBezTo>
                          <a:pt x="272" y="935"/>
                          <a:pt x="375" y="986"/>
                          <a:pt x="465" y="1012"/>
                        </a:cubicBezTo>
                        <a:cubicBezTo>
                          <a:pt x="581" y="1038"/>
                          <a:pt x="684" y="1063"/>
                          <a:pt x="800" y="1063"/>
                        </a:cubicBezTo>
                        <a:cubicBezTo>
                          <a:pt x="865" y="1063"/>
                          <a:pt x="929" y="1051"/>
                          <a:pt x="981" y="1051"/>
                        </a:cubicBezTo>
                        <a:cubicBezTo>
                          <a:pt x="1045" y="1038"/>
                          <a:pt x="1110" y="1012"/>
                          <a:pt x="1161" y="999"/>
                        </a:cubicBezTo>
                        <a:cubicBezTo>
                          <a:pt x="1277" y="947"/>
                          <a:pt x="1381" y="896"/>
                          <a:pt x="1484" y="818"/>
                        </a:cubicBezTo>
                        <a:cubicBezTo>
                          <a:pt x="1587" y="754"/>
                          <a:pt x="1677" y="677"/>
                          <a:pt x="1767" y="612"/>
                        </a:cubicBezTo>
                        <a:cubicBezTo>
                          <a:pt x="1858" y="535"/>
                          <a:pt x="1935" y="457"/>
                          <a:pt x="2012" y="393"/>
                        </a:cubicBezTo>
                        <a:cubicBezTo>
                          <a:pt x="2090" y="341"/>
                          <a:pt x="2180" y="277"/>
                          <a:pt x="2257" y="238"/>
                        </a:cubicBezTo>
                        <a:cubicBezTo>
                          <a:pt x="2335" y="200"/>
                          <a:pt x="2425" y="161"/>
                          <a:pt x="2502" y="135"/>
                        </a:cubicBezTo>
                        <a:cubicBezTo>
                          <a:pt x="2567" y="122"/>
                          <a:pt x="2644" y="109"/>
                          <a:pt x="2722" y="109"/>
                        </a:cubicBezTo>
                        <a:cubicBezTo>
                          <a:pt x="2773" y="109"/>
                          <a:pt x="2825" y="122"/>
                          <a:pt x="2876" y="148"/>
                        </a:cubicBezTo>
                        <a:cubicBezTo>
                          <a:pt x="2915" y="174"/>
                          <a:pt x="2941" y="200"/>
                          <a:pt x="2954" y="225"/>
                        </a:cubicBezTo>
                        <a:cubicBezTo>
                          <a:pt x="2954" y="238"/>
                          <a:pt x="2967" y="251"/>
                          <a:pt x="2967" y="264"/>
                        </a:cubicBezTo>
                        <a:cubicBezTo>
                          <a:pt x="2967" y="251"/>
                          <a:pt x="2967" y="238"/>
                          <a:pt x="2967" y="225"/>
                        </a:cubicBezTo>
                        <a:cubicBezTo>
                          <a:pt x="2954" y="187"/>
                          <a:pt x="2941" y="148"/>
                          <a:pt x="2915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80" y="10"/>
                          <a:pt x="2619" y="1"/>
                          <a:pt x="255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915" name="Google Shape;5915;p65"/>
                <p:cNvGrpSpPr/>
                <p:nvPr/>
              </p:nvGrpSpPr>
              <p:grpSpPr>
                <a:xfrm>
                  <a:off x="1299890" y="844622"/>
                  <a:ext cx="3315238" cy="64143"/>
                  <a:chOff x="896765" y="648922"/>
                  <a:chExt cx="3315238" cy="64143"/>
                </a:xfrm>
              </p:grpSpPr>
              <p:sp>
                <p:nvSpPr>
                  <p:cNvPr id="5916" name="Google Shape;5916;p65"/>
                  <p:cNvSpPr/>
                  <p:nvPr/>
                </p:nvSpPr>
                <p:spPr>
                  <a:xfrm>
                    <a:off x="896765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60" y="1"/>
                        </a:moveTo>
                        <a:cubicBezTo>
                          <a:pt x="2536" y="1"/>
                          <a:pt x="2512" y="2"/>
                          <a:pt x="2489" y="6"/>
                        </a:cubicBezTo>
                        <a:cubicBezTo>
                          <a:pt x="2386" y="19"/>
                          <a:pt x="2283" y="45"/>
                          <a:pt x="2193" y="84"/>
                        </a:cubicBezTo>
                        <a:cubicBezTo>
                          <a:pt x="2090" y="122"/>
                          <a:pt x="1999" y="174"/>
                          <a:pt x="1909" y="238"/>
                        </a:cubicBezTo>
                        <a:cubicBezTo>
                          <a:pt x="1806" y="303"/>
                          <a:pt x="1716" y="367"/>
                          <a:pt x="1625" y="445"/>
                        </a:cubicBezTo>
                        <a:cubicBezTo>
                          <a:pt x="1535" y="509"/>
                          <a:pt x="1445" y="586"/>
                          <a:pt x="1368" y="638"/>
                        </a:cubicBezTo>
                        <a:cubicBezTo>
                          <a:pt x="1277" y="702"/>
                          <a:pt x="1187" y="754"/>
                          <a:pt x="1084" y="806"/>
                        </a:cubicBezTo>
                        <a:cubicBezTo>
                          <a:pt x="1032" y="818"/>
                          <a:pt x="994" y="831"/>
                          <a:pt x="942" y="844"/>
                        </a:cubicBezTo>
                        <a:cubicBezTo>
                          <a:pt x="890" y="857"/>
                          <a:pt x="839" y="870"/>
                          <a:pt x="800" y="870"/>
                        </a:cubicBezTo>
                        <a:cubicBezTo>
                          <a:pt x="697" y="870"/>
                          <a:pt x="607" y="870"/>
                          <a:pt x="504" y="857"/>
                        </a:cubicBezTo>
                        <a:cubicBezTo>
                          <a:pt x="426" y="844"/>
                          <a:pt x="349" y="818"/>
                          <a:pt x="272" y="780"/>
                        </a:cubicBezTo>
                        <a:cubicBezTo>
                          <a:pt x="207" y="754"/>
                          <a:pt x="143" y="702"/>
                          <a:pt x="104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17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68" y="419"/>
                          <a:pt x="155" y="419"/>
                        </a:cubicBezTo>
                        <a:cubicBezTo>
                          <a:pt x="143" y="416"/>
                          <a:pt x="131" y="414"/>
                          <a:pt x="119" y="414"/>
                        </a:cubicBezTo>
                        <a:cubicBezTo>
                          <a:pt x="82" y="414"/>
                          <a:pt x="49" y="431"/>
                          <a:pt x="39" y="470"/>
                        </a:cubicBezTo>
                        <a:cubicBezTo>
                          <a:pt x="1" y="535"/>
                          <a:pt x="1" y="612"/>
                          <a:pt x="39" y="677"/>
                        </a:cubicBezTo>
                        <a:cubicBezTo>
                          <a:pt x="78" y="754"/>
                          <a:pt x="130" y="818"/>
                          <a:pt x="194" y="883"/>
                        </a:cubicBezTo>
                        <a:cubicBezTo>
                          <a:pt x="284" y="935"/>
                          <a:pt x="375" y="986"/>
                          <a:pt x="478" y="1012"/>
                        </a:cubicBezTo>
                        <a:cubicBezTo>
                          <a:pt x="581" y="1038"/>
                          <a:pt x="697" y="1063"/>
                          <a:pt x="800" y="1063"/>
                        </a:cubicBezTo>
                        <a:cubicBezTo>
                          <a:pt x="865" y="1063"/>
                          <a:pt x="929" y="1051"/>
                          <a:pt x="981" y="1051"/>
                        </a:cubicBezTo>
                        <a:cubicBezTo>
                          <a:pt x="1045" y="1038"/>
                          <a:pt x="1110" y="1012"/>
                          <a:pt x="1161" y="999"/>
                        </a:cubicBezTo>
                        <a:cubicBezTo>
                          <a:pt x="1277" y="947"/>
                          <a:pt x="1393" y="896"/>
                          <a:pt x="1484" y="818"/>
                        </a:cubicBezTo>
                        <a:cubicBezTo>
                          <a:pt x="1587" y="754"/>
                          <a:pt x="1677" y="677"/>
                          <a:pt x="1767" y="612"/>
                        </a:cubicBezTo>
                        <a:cubicBezTo>
                          <a:pt x="1858" y="535"/>
                          <a:pt x="1935" y="457"/>
                          <a:pt x="2025" y="393"/>
                        </a:cubicBezTo>
                        <a:cubicBezTo>
                          <a:pt x="2103" y="341"/>
                          <a:pt x="2180" y="277"/>
                          <a:pt x="2270" y="238"/>
                        </a:cubicBezTo>
                        <a:cubicBezTo>
                          <a:pt x="2348" y="200"/>
                          <a:pt x="2425" y="161"/>
                          <a:pt x="2502" y="135"/>
                        </a:cubicBezTo>
                        <a:cubicBezTo>
                          <a:pt x="2580" y="122"/>
                          <a:pt x="2644" y="109"/>
                          <a:pt x="2722" y="109"/>
                        </a:cubicBezTo>
                        <a:cubicBezTo>
                          <a:pt x="2773" y="109"/>
                          <a:pt x="2838" y="122"/>
                          <a:pt x="2876" y="148"/>
                        </a:cubicBezTo>
                        <a:cubicBezTo>
                          <a:pt x="2915" y="174"/>
                          <a:pt x="2941" y="200"/>
                          <a:pt x="2954" y="225"/>
                        </a:cubicBezTo>
                        <a:cubicBezTo>
                          <a:pt x="2967" y="238"/>
                          <a:pt x="2967" y="251"/>
                          <a:pt x="2967" y="264"/>
                        </a:cubicBezTo>
                        <a:cubicBezTo>
                          <a:pt x="2967" y="251"/>
                          <a:pt x="2967" y="238"/>
                          <a:pt x="2967" y="225"/>
                        </a:cubicBezTo>
                        <a:cubicBezTo>
                          <a:pt x="2967" y="187"/>
                          <a:pt x="2941" y="148"/>
                          <a:pt x="2915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80" y="10"/>
                          <a:pt x="2619" y="1"/>
                          <a:pt x="256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17" name="Google Shape;5917;p65"/>
                  <p:cNvSpPr/>
                  <p:nvPr/>
                </p:nvSpPr>
                <p:spPr>
                  <a:xfrm>
                    <a:off x="995090" y="648922"/>
                    <a:ext cx="17664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6" h="1064" extrusionOk="0">
                        <a:moveTo>
                          <a:pt x="2555" y="1"/>
                        </a:moveTo>
                        <a:cubicBezTo>
                          <a:pt x="2529" y="1"/>
                          <a:pt x="2502" y="2"/>
                          <a:pt x="2476" y="6"/>
                        </a:cubicBezTo>
                        <a:cubicBezTo>
                          <a:pt x="2386" y="19"/>
                          <a:pt x="2283" y="45"/>
                          <a:pt x="2192" y="84"/>
                        </a:cubicBezTo>
                        <a:cubicBezTo>
                          <a:pt x="2089" y="122"/>
                          <a:pt x="1986" y="174"/>
                          <a:pt x="1896" y="238"/>
                        </a:cubicBezTo>
                        <a:cubicBezTo>
                          <a:pt x="1805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44" y="586"/>
                          <a:pt x="1354" y="638"/>
                        </a:cubicBezTo>
                        <a:cubicBezTo>
                          <a:pt x="1277" y="702"/>
                          <a:pt x="1174" y="754"/>
                          <a:pt x="1083" y="806"/>
                        </a:cubicBezTo>
                        <a:cubicBezTo>
                          <a:pt x="1032" y="818"/>
                          <a:pt x="980" y="831"/>
                          <a:pt x="942" y="844"/>
                        </a:cubicBezTo>
                        <a:cubicBezTo>
                          <a:pt x="890" y="857"/>
                          <a:pt x="838" y="870"/>
                          <a:pt x="787" y="870"/>
                        </a:cubicBezTo>
                        <a:cubicBezTo>
                          <a:pt x="697" y="870"/>
                          <a:pt x="593" y="870"/>
                          <a:pt x="503" y="857"/>
                        </a:cubicBezTo>
                        <a:cubicBezTo>
                          <a:pt x="426" y="844"/>
                          <a:pt x="336" y="818"/>
                          <a:pt x="271" y="780"/>
                        </a:cubicBezTo>
                        <a:cubicBezTo>
                          <a:pt x="207" y="754"/>
                          <a:pt x="142" y="702"/>
                          <a:pt x="103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03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3" y="416"/>
                          <a:pt x="123" y="414"/>
                          <a:pt x="113" y="414"/>
                        </a:cubicBezTo>
                        <a:cubicBezTo>
                          <a:pt x="81" y="414"/>
                          <a:pt x="49" y="431"/>
                          <a:pt x="39" y="470"/>
                        </a:cubicBezTo>
                        <a:cubicBezTo>
                          <a:pt x="0" y="535"/>
                          <a:pt x="0" y="612"/>
                          <a:pt x="39" y="677"/>
                        </a:cubicBezTo>
                        <a:cubicBezTo>
                          <a:pt x="65" y="754"/>
                          <a:pt x="116" y="818"/>
                          <a:pt x="194" y="883"/>
                        </a:cubicBezTo>
                        <a:cubicBezTo>
                          <a:pt x="271" y="935"/>
                          <a:pt x="374" y="986"/>
                          <a:pt x="464" y="1012"/>
                        </a:cubicBezTo>
                        <a:cubicBezTo>
                          <a:pt x="581" y="1038"/>
                          <a:pt x="684" y="1063"/>
                          <a:pt x="800" y="1063"/>
                        </a:cubicBezTo>
                        <a:cubicBezTo>
                          <a:pt x="864" y="1063"/>
                          <a:pt x="929" y="1051"/>
                          <a:pt x="980" y="1051"/>
                        </a:cubicBezTo>
                        <a:cubicBezTo>
                          <a:pt x="1045" y="1038"/>
                          <a:pt x="1109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86" y="754"/>
                          <a:pt x="1677" y="677"/>
                          <a:pt x="1767" y="612"/>
                        </a:cubicBezTo>
                        <a:cubicBezTo>
                          <a:pt x="1857" y="535"/>
                          <a:pt x="1934" y="457"/>
                          <a:pt x="2012" y="393"/>
                        </a:cubicBezTo>
                        <a:cubicBezTo>
                          <a:pt x="2089" y="341"/>
                          <a:pt x="2179" y="277"/>
                          <a:pt x="2257" y="238"/>
                        </a:cubicBezTo>
                        <a:cubicBezTo>
                          <a:pt x="2334" y="200"/>
                          <a:pt x="2424" y="161"/>
                          <a:pt x="2502" y="135"/>
                        </a:cubicBezTo>
                        <a:cubicBezTo>
                          <a:pt x="2566" y="122"/>
                          <a:pt x="2644" y="109"/>
                          <a:pt x="2721" y="109"/>
                        </a:cubicBezTo>
                        <a:cubicBezTo>
                          <a:pt x="2773" y="109"/>
                          <a:pt x="2824" y="122"/>
                          <a:pt x="2876" y="148"/>
                        </a:cubicBezTo>
                        <a:cubicBezTo>
                          <a:pt x="2914" y="174"/>
                          <a:pt x="2940" y="200"/>
                          <a:pt x="2953" y="225"/>
                        </a:cubicBezTo>
                        <a:cubicBezTo>
                          <a:pt x="2953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53" y="187"/>
                          <a:pt x="2940" y="148"/>
                          <a:pt x="2914" y="109"/>
                        </a:cubicBezTo>
                        <a:cubicBezTo>
                          <a:pt x="2863" y="71"/>
                          <a:pt x="2798" y="32"/>
                          <a:pt x="2734" y="19"/>
                        </a:cubicBezTo>
                        <a:cubicBezTo>
                          <a:pt x="2679" y="10"/>
                          <a:pt x="2618" y="1"/>
                          <a:pt x="255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18" name="Google Shape;5918;p65"/>
                  <p:cNvSpPr/>
                  <p:nvPr/>
                </p:nvSpPr>
                <p:spPr>
                  <a:xfrm>
                    <a:off x="1093356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53" y="1"/>
                        </a:moveTo>
                        <a:cubicBezTo>
                          <a:pt x="2528" y="1"/>
                          <a:pt x="2503" y="2"/>
                          <a:pt x="2477" y="6"/>
                        </a:cubicBezTo>
                        <a:cubicBezTo>
                          <a:pt x="2373" y="19"/>
                          <a:pt x="2283" y="45"/>
                          <a:pt x="2193" y="84"/>
                        </a:cubicBezTo>
                        <a:cubicBezTo>
                          <a:pt x="2090" y="122"/>
                          <a:pt x="1987" y="174"/>
                          <a:pt x="1896" y="238"/>
                        </a:cubicBezTo>
                        <a:cubicBezTo>
                          <a:pt x="1806" y="303"/>
                          <a:pt x="1716" y="367"/>
                          <a:pt x="1625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64" y="702"/>
                          <a:pt x="1174" y="754"/>
                          <a:pt x="1084" y="806"/>
                        </a:cubicBezTo>
                        <a:cubicBezTo>
                          <a:pt x="1032" y="818"/>
                          <a:pt x="981" y="831"/>
                          <a:pt x="942" y="844"/>
                        </a:cubicBezTo>
                        <a:cubicBezTo>
                          <a:pt x="890" y="857"/>
                          <a:pt x="839" y="870"/>
                          <a:pt x="787" y="870"/>
                        </a:cubicBezTo>
                        <a:cubicBezTo>
                          <a:pt x="697" y="870"/>
                          <a:pt x="594" y="870"/>
                          <a:pt x="504" y="857"/>
                        </a:cubicBezTo>
                        <a:cubicBezTo>
                          <a:pt x="413" y="844"/>
                          <a:pt x="336" y="818"/>
                          <a:pt x="259" y="780"/>
                        </a:cubicBezTo>
                        <a:cubicBezTo>
                          <a:pt x="194" y="754"/>
                          <a:pt x="143" y="702"/>
                          <a:pt x="104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78" y="470"/>
                          <a:pt x="104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3" y="419"/>
                        </a:cubicBezTo>
                        <a:cubicBezTo>
                          <a:pt x="133" y="416"/>
                          <a:pt x="124" y="414"/>
                          <a:pt x="114" y="414"/>
                        </a:cubicBezTo>
                        <a:cubicBezTo>
                          <a:pt x="81" y="414"/>
                          <a:pt x="46" y="431"/>
                          <a:pt x="27" y="470"/>
                        </a:cubicBezTo>
                        <a:cubicBezTo>
                          <a:pt x="1" y="535"/>
                          <a:pt x="1" y="612"/>
                          <a:pt x="27" y="677"/>
                        </a:cubicBezTo>
                        <a:cubicBezTo>
                          <a:pt x="65" y="754"/>
                          <a:pt x="117" y="818"/>
                          <a:pt x="194" y="883"/>
                        </a:cubicBezTo>
                        <a:cubicBezTo>
                          <a:pt x="272" y="935"/>
                          <a:pt x="362" y="986"/>
                          <a:pt x="465" y="1012"/>
                        </a:cubicBezTo>
                        <a:cubicBezTo>
                          <a:pt x="581" y="1038"/>
                          <a:pt x="684" y="1063"/>
                          <a:pt x="800" y="1063"/>
                        </a:cubicBezTo>
                        <a:cubicBezTo>
                          <a:pt x="865" y="1063"/>
                          <a:pt x="916" y="1051"/>
                          <a:pt x="981" y="1051"/>
                        </a:cubicBezTo>
                        <a:cubicBezTo>
                          <a:pt x="1045" y="1038"/>
                          <a:pt x="1097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4" y="818"/>
                        </a:cubicBezTo>
                        <a:cubicBezTo>
                          <a:pt x="1587" y="754"/>
                          <a:pt x="1664" y="677"/>
                          <a:pt x="1767" y="612"/>
                        </a:cubicBezTo>
                        <a:cubicBezTo>
                          <a:pt x="1858" y="535"/>
                          <a:pt x="1935" y="457"/>
                          <a:pt x="2012" y="393"/>
                        </a:cubicBezTo>
                        <a:cubicBezTo>
                          <a:pt x="2090" y="341"/>
                          <a:pt x="2180" y="277"/>
                          <a:pt x="2257" y="238"/>
                        </a:cubicBezTo>
                        <a:cubicBezTo>
                          <a:pt x="2335" y="200"/>
                          <a:pt x="2412" y="161"/>
                          <a:pt x="2502" y="135"/>
                        </a:cubicBezTo>
                        <a:cubicBezTo>
                          <a:pt x="2567" y="122"/>
                          <a:pt x="2644" y="109"/>
                          <a:pt x="2722" y="109"/>
                        </a:cubicBezTo>
                        <a:cubicBezTo>
                          <a:pt x="2773" y="109"/>
                          <a:pt x="2825" y="122"/>
                          <a:pt x="2876" y="148"/>
                        </a:cubicBezTo>
                        <a:cubicBezTo>
                          <a:pt x="2915" y="174"/>
                          <a:pt x="2928" y="200"/>
                          <a:pt x="2954" y="225"/>
                        </a:cubicBezTo>
                        <a:cubicBezTo>
                          <a:pt x="2954" y="238"/>
                          <a:pt x="2954" y="251"/>
                          <a:pt x="2967" y="264"/>
                        </a:cubicBezTo>
                        <a:cubicBezTo>
                          <a:pt x="2967" y="251"/>
                          <a:pt x="2967" y="238"/>
                          <a:pt x="2967" y="225"/>
                        </a:cubicBezTo>
                        <a:cubicBezTo>
                          <a:pt x="2954" y="187"/>
                          <a:pt x="2941" y="148"/>
                          <a:pt x="2902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71" y="10"/>
                          <a:pt x="2613" y="1"/>
                          <a:pt x="255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19" name="Google Shape;5919;p65"/>
                  <p:cNvSpPr/>
                  <p:nvPr/>
                </p:nvSpPr>
                <p:spPr>
                  <a:xfrm>
                    <a:off x="1191681" y="648922"/>
                    <a:ext cx="175925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4" h="1064" extrusionOk="0">
                        <a:moveTo>
                          <a:pt x="2547" y="1"/>
                        </a:moveTo>
                        <a:cubicBezTo>
                          <a:pt x="2522" y="1"/>
                          <a:pt x="2499" y="2"/>
                          <a:pt x="2476" y="6"/>
                        </a:cubicBezTo>
                        <a:cubicBezTo>
                          <a:pt x="2373" y="19"/>
                          <a:pt x="2270" y="45"/>
                          <a:pt x="2179" y="84"/>
                        </a:cubicBezTo>
                        <a:cubicBezTo>
                          <a:pt x="2076" y="122"/>
                          <a:pt x="1986" y="174"/>
                          <a:pt x="1896" y="238"/>
                        </a:cubicBezTo>
                        <a:cubicBezTo>
                          <a:pt x="1793" y="303"/>
                          <a:pt x="1702" y="367"/>
                          <a:pt x="1612" y="445"/>
                        </a:cubicBezTo>
                        <a:cubicBezTo>
                          <a:pt x="1535" y="509"/>
                          <a:pt x="1444" y="586"/>
                          <a:pt x="1354" y="638"/>
                        </a:cubicBezTo>
                        <a:cubicBezTo>
                          <a:pt x="1264" y="702"/>
                          <a:pt x="1174" y="754"/>
                          <a:pt x="1071" y="806"/>
                        </a:cubicBezTo>
                        <a:cubicBezTo>
                          <a:pt x="1032" y="818"/>
                          <a:pt x="980" y="831"/>
                          <a:pt x="929" y="844"/>
                        </a:cubicBezTo>
                        <a:cubicBezTo>
                          <a:pt x="877" y="857"/>
                          <a:pt x="838" y="870"/>
                          <a:pt x="787" y="870"/>
                        </a:cubicBezTo>
                        <a:cubicBezTo>
                          <a:pt x="684" y="870"/>
                          <a:pt x="593" y="870"/>
                          <a:pt x="503" y="857"/>
                        </a:cubicBezTo>
                        <a:cubicBezTo>
                          <a:pt x="413" y="844"/>
                          <a:pt x="336" y="818"/>
                          <a:pt x="258" y="780"/>
                        </a:cubicBezTo>
                        <a:cubicBezTo>
                          <a:pt x="194" y="754"/>
                          <a:pt x="142" y="702"/>
                          <a:pt x="91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65" y="470"/>
                          <a:pt x="103" y="445"/>
                          <a:pt x="129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0" y="416"/>
                          <a:pt x="118" y="414"/>
                          <a:pt x="108" y="414"/>
                        </a:cubicBezTo>
                        <a:cubicBezTo>
                          <a:pt x="73" y="414"/>
                          <a:pt x="46" y="431"/>
                          <a:pt x="26" y="470"/>
                        </a:cubicBezTo>
                        <a:cubicBezTo>
                          <a:pt x="0" y="535"/>
                          <a:pt x="0" y="612"/>
                          <a:pt x="26" y="677"/>
                        </a:cubicBezTo>
                        <a:cubicBezTo>
                          <a:pt x="65" y="754"/>
                          <a:pt x="116" y="818"/>
                          <a:pt x="181" y="883"/>
                        </a:cubicBezTo>
                        <a:cubicBezTo>
                          <a:pt x="271" y="935"/>
                          <a:pt x="361" y="986"/>
                          <a:pt x="464" y="1012"/>
                        </a:cubicBezTo>
                        <a:cubicBezTo>
                          <a:pt x="568" y="1038"/>
                          <a:pt x="684" y="1063"/>
                          <a:pt x="787" y="1063"/>
                        </a:cubicBezTo>
                        <a:cubicBezTo>
                          <a:pt x="851" y="1063"/>
                          <a:pt x="916" y="1051"/>
                          <a:pt x="980" y="1051"/>
                        </a:cubicBezTo>
                        <a:cubicBezTo>
                          <a:pt x="1032" y="1038"/>
                          <a:pt x="1096" y="1012"/>
                          <a:pt x="1161" y="999"/>
                        </a:cubicBezTo>
                        <a:cubicBezTo>
                          <a:pt x="1264" y="947"/>
                          <a:pt x="1380" y="896"/>
                          <a:pt x="1483" y="818"/>
                        </a:cubicBezTo>
                        <a:cubicBezTo>
                          <a:pt x="1573" y="754"/>
                          <a:pt x="1664" y="677"/>
                          <a:pt x="1754" y="612"/>
                        </a:cubicBezTo>
                        <a:cubicBezTo>
                          <a:pt x="1844" y="535"/>
                          <a:pt x="1922" y="457"/>
                          <a:pt x="2012" y="393"/>
                        </a:cubicBezTo>
                        <a:cubicBezTo>
                          <a:pt x="2089" y="341"/>
                          <a:pt x="2167" y="277"/>
                          <a:pt x="2257" y="238"/>
                        </a:cubicBezTo>
                        <a:cubicBezTo>
                          <a:pt x="2334" y="200"/>
                          <a:pt x="2412" y="161"/>
                          <a:pt x="2489" y="135"/>
                        </a:cubicBezTo>
                        <a:cubicBezTo>
                          <a:pt x="2566" y="122"/>
                          <a:pt x="2631" y="109"/>
                          <a:pt x="2708" y="109"/>
                        </a:cubicBezTo>
                        <a:cubicBezTo>
                          <a:pt x="2760" y="109"/>
                          <a:pt x="2824" y="122"/>
                          <a:pt x="2876" y="148"/>
                        </a:cubicBezTo>
                        <a:cubicBezTo>
                          <a:pt x="2902" y="174"/>
                          <a:pt x="2927" y="200"/>
                          <a:pt x="2940" y="225"/>
                        </a:cubicBezTo>
                        <a:cubicBezTo>
                          <a:pt x="2953" y="238"/>
                          <a:pt x="2953" y="251"/>
                          <a:pt x="2953" y="264"/>
                        </a:cubicBezTo>
                        <a:cubicBezTo>
                          <a:pt x="2953" y="251"/>
                          <a:pt x="2953" y="238"/>
                          <a:pt x="2953" y="225"/>
                        </a:cubicBezTo>
                        <a:cubicBezTo>
                          <a:pt x="2953" y="187"/>
                          <a:pt x="2927" y="148"/>
                          <a:pt x="2902" y="109"/>
                        </a:cubicBezTo>
                        <a:cubicBezTo>
                          <a:pt x="2850" y="71"/>
                          <a:pt x="2785" y="32"/>
                          <a:pt x="2721" y="19"/>
                        </a:cubicBezTo>
                        <a:cubicBezTo>
                          <a:pt x="2666" y="10"/>
                          <a:pt x="2605" y="1"/>
                          <a:pt x="254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20" name="Google Shape;5920;p65"/>
                  <p:cNvSpPr/>
                  <p:nvPr/>
                </p:nvSpPr>
                <p:spPr>
                  <a:xfrm>
                    <a:off x="1289946" y="648922"/>
                    <a:ext cx="175925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4" h="1064" extrusionOk="0">
                        <a:moveTo>
                          <a:pt x="2547" y="1"/>
                        </a:moveTo>
                        <a:cubicBezTo>
                          <a:pt x="2523" y="1"/>
                          <a:pt x="2499" y="2"/>
                          <a:pt x="2477" y="6"/>
                        </a:cubicBezTo>
                        <a:cubicBezTo>
                          <a:pt x="2373" y="19"/>
                          <a:pt x="2270" y="45"/>
                          <a:pt x="2180" y="84"/>
                        </a:cubicBezTo>
                        <a:cubicBezTo>
                          <a:pt x="2077" y="122"/>
                          <a:pt x="1987" y="174"/>
                          <a:pt x="1896" y="238"/>
                        </a:cubicBezTo>
                        <a:cubicBezTo>
                          <a:pt x="1806" y="303"/>
                          <a:pt x="1703" y="367"/>
                          <a:pt x="1613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64" y="702"/>
                          <a:pt x="1174" y="754"/>
                          <a:pt x="1071" y="806"/>
                        </a:cubicBezTo>
                        <a:cubicBezTo>
                          <a:pt x="1032" y="818"/>
                          <a:pt x="981" y="831"/>
                          <a:pt x="929" y="844"/>
                        </a:cubicBezTo>
                        <a:cubicBezTo>
                          <a:pt x="878" y="857"/>
                          <a:pt x="839" y="870"/>
                          <a:pt x="787" y="870"/>
                        </a:cubicBezTo>
                        <a:cubicBezTo>
                          <a:pt x="684" y="870"/>
                          <a:pt x="594" y="870"/>
                          <a:pt x="504" y="857"/>
                        </a:cubicBezTo>
                        <a:cubicBezTo>
                          <a:pt x="413" y="844"/>
                          <a:pt x="336" y="818"/>
                          <a:pt x="259" y="780"/>
                        </a:cubicBezTo>
                        <a:cubicBezTo>
                          <a:pt x="194" y="754"/>
                          <a:pt x="143" y="702"/>
                          <a:pt x="104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65" y="470"/>
                          <a:pt x="104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6" y="419"/>
                          <a:pt x="143" y="419"/>
                        </a:cubicBezTo>
                        <a:cubicBezTo>
                          <a:pt x="130" y="416"/>
                          <a:pt x="119" y="414"/>
                          <a:pt x="108" y="414"/>
                        </a:cubicBezTo>
                        <a:cubicBezTo>
                          <a:pt x="73" y="414"/>
                          <a:pt x="46" y="431"/>
                          <a:pt x="27" y="470"/>
                        </a:cubicBezTo>
                        <a:cubicBezTo>
                          <a:pt x="1" y="535"/>
                          <a:pt x="1" y="612"/>
                          <a:pt x="27" y="677"/>
                        </a:cubicBezTo>
                        <a:cubicBezTo>
                          <a:pt x="65" y="754"/>
                          <a:pt x="117" y="818"/>
                          <a:pt x="181" y="883"/>
                        </a:cubicBezTo>
                        <a:cubicBezTo>
                          <a:pt x="272" y="935"/>
                          <a:pt x="362" y="986"/>
                          <a:pt x="465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2" y="1063"/>
                          <a:pt x="916" y="1051"/>
                          <a:pt x="981" y="1051"/>
                        </a:cubicBezTo>
                        <a:cubicBezTo>
                          <a:pt x="1032" y="1038"/>
                          <a:pt x="1097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4" y="818"/>
                        </a:cubicBezTo>
                        <a:cubicBezTo>
                          <a:pt x="1574" y="754"/>
                          <a:pt x="1664" y="677"/>
                          <a:pt x="1754" y="612"/>
                        </a:cubicBezTo>
                        <a:cubicBezTo>
                          <a:pt x="1845" y="535"/>
                          <a:pt x="1922" y="457"/>
                          <a:pt x="2012" y="393"/>
                        </a:cubicBezTo>
                        <a:cubicBezTo>
                          <a:pt x="2090" y="341"/>
                          <a:pt x="2167" y="277"/>
                          <a:pt x="2257" y="238"/>
                        </a:cubicBezTo>
                        <a:cubicBezTo>
                          <a:pt x="2335" y="200"/>
                          <a:pt x="2412" y="161"/>
                          <a:pt x="2489" y="135"/>
                        </a:cubicBezTo>
                        <a:cubicBezTo>
                          <a:pt x="2567" y="122"/>
                          <a:pt x="2644" y="109"/>
                          <a:pt x="2709" y="109"/>
                        </a:cubicBezTo>
                        <a:cubicBezTo>
                          <a:pt x="2773" y="109"/>
                          <a:pt x="2825" y="122"/>
                          <a:pt x="2876" y="148"/>
                        </a:cubicBezTo>
                        <a:cubicBezTo>
                          <a:pt x="2902" y="174"/>
                          <a:pt x="2928" y="200"/>
                          <a:pt x="2941" y="225"/>
                        </a:cubicBezTo>
                        <a:cubicBezTo>
                          <a:pt x="2954" y="238"/>
                          <a:pt x="2954" y="251"/>
                          <a:pt x="2954" y="264"/>
                        </a:cubicBezTo>
                        <a:cubicBezTo>
                          <a:pt x="2954" y="251"/>
                          <a:pt x="2954" y="238"/>
                          <a:pt x="2954" y="225"/>
                        </a:cubicBezTo>
                        <a:cubicBezTo>
                          <a:pt x="2954" y="187"/>
                          <a:pt x="2928" y="148"/>
                          <a:pt x="2902" y="109"/>
                        </a:cubicBezTo>
                        <a:cubicBezTo>
                          <a:pt x="2850" y="71"/>
                          <a:pt x="2799" y="32"/>
                          <a:pt x="2722" y="19"/>
                        </a:cubicBezTo>
                        <a:cubicBezTo>
                          <a:pt x="2667" y="10"/>
                          <a:pt x="2606" y="1"/>
                          <a:pt x="254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21" name="Google Shape;5921;p65"/>
                  <p:cNvSpPr/>
                  <p:nvPr/>
                </p:nvSpPr>
                <p:spPr>
                  <a:xfrm>
                    <a:off x="1386723" y="648922"/>
                    <a:ext cx="177474" cy="64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0" h="1077" extrusionOk="0">
                        <a:moveTo>
                          <a:pt x="2566" y="1"/>
                        </a:moveTo>
                        <a:cubicBezTo>
                          <a:pt x="2541" y="1"/>
                          <a:pt x="2516" y="2"/>
                          <a:pt x="2489" y="6"/>
                        </a:cubicBezTo>
                        <a:cubicBezTo>
                          <a:pt x="2399" y="19"/>
                          <a:pt x="2296" y="45"/>
                          <a:pt x="2205" y="84"/>
                        </a:cubicBezTo>
                        <a:cubicBezTo>
                          <a:pt x="2102" y="122"/>
                          <a:pt x="1999" y="174"/>
                          <a:pt x="1909" y="238"/>
                        </a:cubicBezTo>
                        <a:cubicBezTo>
                          <a:pt x="1819" y="303"/>
                          <a:pt x="1728" y="367"/>
                          <a:pt x="1638" y="445"/>
                        </a:cubicBezTo>
                        <a:cubicBezTo>
                          <a:pt x="1548" y="509"/>
                          <a:pt x="1458" y="586"/>
                          <a:pt x="1367" y="638"/>
                        </a:cubicBezTo>
                        <a:cubicBezTo>
                          <a:pt x="1290" y="702"/>
                          <a:pt x="1187" y="754"/>
                          <a:pt x="1097" y="806"/>
                        </a:cubicBezTo>
                        <a:cubicBezTo>
                          <a:pt x="1045" y="818"/>
                          <a:pt x="993" y="831"/>
                          <a:pt x="955" y="844"/>
                        </a:cubicBezTo>
                        <a:cubicBezTo>
                          <a:pt x="903" y="857"/>
                          <a:pt x="852" y="870"/>
                          <a:pt x="800" y="870"/>
                        </a:cubicBezTo>
                        <a:cubicBezTo>
                          <a:pt x="710" y="870"/>
                          <a:pt x="607" y="870"/>
                          <a:pt x="516" y="857"/>
                        </a:cubicBezTo>
                        <a:cubicBezTo>
                          <a:pt x="439" y="844"/>
                          <a:pt x="349" y="818"/>
                          <a:pt x="271" y="780"/>
                        </a:cubicBezTo>
                        <a:cubicBezTo>
                          <a:pt x="207" y="754"/>
                          <a:pt x="155" y="702"/>
                          <a:pt x="117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91" y="470"/>
                          <a:pt x="117" y="445"/>
                          <a:pt x="155" y="445"/>
                        </a:cubicBezTo>
                        <a:lnTo>
                          <a:pt x="194" y="445"/>
                        </a:lnTo>
                        <a:cubicBezTo>
                          <a:pt x="181" y="432"/>
                          <a:pt x="168" y="432"/>
                          <a:pt x="155" y="419"/>
                        </a:cubicBezTo>
                        <a:cubicBezTo>
                          <a:pt x="104" y="419"/>
                          <a:pt x="52" y="432"/>
                          <a:pt x="39" y="483"/>
                        </a:cubicBezTo>
                        <a:cubicBezTo>
                          <a:pt x="0" y="548"/>
                          <a:pt x="0" y="612"/>
                          <a:pt x="39" y="690"/>
                        </a:cubicBezTo>
                        <a:cubicBezTo>
                          <a:pt x="65" y="767"/>
                          <a:pt x="129" y="831"/>
                          <a:pt x="194" y="883"/>
                        </a:cubicBezTo>
                        <a:cubicBezTo>
                          <a:pt x="284" y="947"/>
                          <a:pt x="374" y="999"/>
                          <a:pt x="478" y="1025"/>
                        </a:cubicBezTo>
                        <a:cubicBezTo>
                          <a:pt x="581" y="1051"/>
                          <a:pt x="697" y="1063"/>
                          <a:pt x="813" y="1076"/>
                        </a:cubicBezTo>
                        <a:cubicBezTo>
                          <a:pt x="864" y="1063"/>
                          <a:pt x="929" y="1063"/>
                          <a:pt x="993" y="1051"/>
                        </a:cubicBezTo>
                        <a:cubicBezTo>
                          <a:pt x="1058" y="1038"/>
                          <a:pt x="1122" y="1012"/>
                          <a:pt x="1174" y="999"/>
                        </a:cubicBezTo>
                        <a:cubicBezTo>
                          <a:pt x="1290" y="947"/>
                          <a:pt x="1393" y="896"/>
                          <a:pt x="1496" y="818"/>
                        </a:cubicBezTo>
                        <a:cubicBezTo>
                          <a:pt x="1599" y="754"/>
                          <a:pt x="1690" y="677"/>
                          <a:pt x="1780" y="612"/>
                        </a:cubicBezTo>
                        <a:cubicBezTo>
                          <a:pt x="1870" y="535"/>
                          <a:pt x="1948" y="457"/>
                          <a:pt x="2025" y="393"/>
                        </a:cubicBezTo>
                        <a:cubicBezTo>
                          <a:pt x="2102" y="341"/>
                          <a:pt x="2193" y="277"/>
                          <a:pt x="2270" y="238"/>
                        </a:cubicBezTo>
                        <a:cubicBezTo>
                          <a:pt x="2347" y="200"/>
                          <a:pt x="2425" y="161"/>
                          <a:pt x="2515" y="135"/>
                        </a:cubicBezTo>
                        <a:cubicBezTo>
                          <a:pt x="2579" y="122"/>
                          <a:pt x="2657" y="109"/>
                          <a:pt x="2734" y="109"/>
                        </a:cubicBezTo>
                        <a:cubicBezTo>
                          <a:pt x="2786" y="109"/>
                          <a:pt x="2837" y="122"/>
                          <a:pt x="2889" y="148"/>
                        </a:cubicBezTo>
                        <a:cubicBezTo>
                          <a:pt x="2928" y="174"/>
                          <a:pt x="2953" y="200"/>
                          <a:pt x="2966" y="225"/>
                        </a:cubicBezTo>
                        <a:cubicBezTo>
                          <a:pt x="2966" y="238"/>
                          <a:pt x="2979" y="251"/>
                          <a:pt x="2979" y="264"/>
                        </a:cubicBezTo>
                        <a:cubicBezTo>
                          <a:pt x="2979" y="251"/>
                          <a:pt x="2979" y="238"/>
                          <a:pt x="2979" y="225"/>
                        </a:cubicBezTo>
                        <a:cubicBezTo>
                          <a:pt x="2966" y="187"/>
                          <a:pt x="2953" y="148"/>
                          <a:pt x="2928" y="109"/>
                        </a:cubicBezTo>
                        <a:cubicBezTo>
                          <a:pt x="2876" y="71"/>
                          <a:pt x="2811" y="32"/>
                          <a:pt x="2747" y="19"/>
                        </a:cubicBezTo>
                        <a:cubicBezTo>
                          <a:pt x="2683" y="10"/>
                          <a:pt x="2626" y="1"/>
                          <a:pt x="256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22" name="Google Shape;5922;p65"/>
                  <p:cNvSpPr/>
                  <p:nvPr/>
                </p:nvSpPr>
                <p:spPr>
                  <a:xfrm>
                    <a:off x="1485762" y="648922"/>
                    <a:ext cx="175925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4" h="1064" extrusionOk="0">
                        <a:moveTo>
                          <a:pt x="2547" y="1"/>
                        </a:moveTo>
                        <a:cubicBezTo>
                          <a:pt x="2523" y="1"/>
                          <a:pt x="2499" y="2"/>
                          <a:pt x="2477" y="6"/>
                        </a:cubicBezTo>
                        <a:cubicBezTo>
                          <a:pt x="2373" y="19"/>
                          <a:pt x="2283" y="45"/>
                          <a:pt x="2180" y="84"/>
                        </a:cubicBezTo>
                        <a:cubicBezTo>
                          <a:pt x="2077" y="122"/>
                          <a:pt x="1987" y="174"/>
                          <a:pt x="1896" y="238"/>
                        </a:cubicBezTo>
                        <a:cubicBezTo>
                          <a:pt x="1806" y="303"/>
                          <a:pt x="1716" y="367"/>
                          <a:pt x="1626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65" y="702"/>
                          <a:pt x="1174" y="754"/>
                          <a:pt x="1071" y="806"/>
                        </a:cubicBezTo>
                        <a:cubicBezTo>
                          <a:pt x="1032" y="818"/>
                          <a:pt x="981" y="831"/>
                          <a:pt x="929" y="844"/>
                        </a:cubicBezTo>
                        <a:cubicBezTo>
                          <a:pt x="891" y="857"/>
                          <a:pt x="839" y="870"/>
                          <a:pt x="787" y="870"/>
                        </a:cubicBezTo>
                        <a:cubicBezTo>
                          <a:pt x="684" y="870"/>
                          <a:pt x="594" y="870"/>
                          <a:pt x="504" y="857"/>
                        </a:cubicBezTo>
                        <a:cubicBezTo>
                          <a:pt x="414" y="844"/>
                          <a:pt x="336" y="818"/>
                          <a:pt x="259" y="780"/>
                        </a:cubicBezTo>
                        <a:cubicBezTo>
                          <a:pt x="194" y="754"/>
                          <a:pt x="143" y="702"/>
                          <a:pt x="104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78" y="470"/>
                          <a:pt x="104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9" y="432"/>
                          <a:pt x="156" y="419"/>
                          <a:pt x="143" y="419"/>
                        </a:cubicBezTo>
                        <a:cubicBezTo>
                          <a:pt x="131" y="416"/>
                          <a:pt x="119" y="414"/>
                          <a:pt x="108" y="414"/>
                        </a:cubicBezTo>
                        <a:cubicBezTo>
                          <a:pt x="74" y="414"/>
                          <a:pt x="46" y="431"/>
                          <a:pt x="27" y="470"/>
                        </a:cubicBezTo>
                        <a:cubicBezTo>
                          <a:pt x="1" y="535"/>
                          <a:pt x="1" y="612"/>
                          <a:pt x="27" y="677"/>
                        </a:cubicBezTo>
                        <a:cubicBezTo>
                          <a:pt x="65" y="754"/>
                          <a:pt x="117" y="818"/>
                          <a:pt x="181" y="883"/>
                        </a:cubicBezTo>
                        <a:cubicBezTo>
                          <a:pt x="272" y="935"/>
                          <a:pt x="362" y="986"/>
                          <a:pt x="465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2" y="1063"/>
                          <a:pt x="916" y="1051"/>
                          <a:pt x="981" y="1051"/>
                        </a:cubicBezTo>
                        <a:cubicBezTo>
                          <a:pt x="1032" y="1038"/>
                          <a:pt x="1097" y="1012"/>
                          <a:pt x="1161" y="999"/>
                        </a:cubicBezTo>
                        <a:cubicBezTo>
                          <a:pt x="1265" y="947"/>
                          <a:pt x="1381" y="896"/>
                          <a:pt x="1484" y="818"/>
                        </a:cubicBezTo>
                        <a:cubicBezTo>
                          <a:pt x="1574" y="754"/>
                          <a:pt x="1664" y="677"/>
                          <a:pt x="1755" y="612"/>
                        </a:cubicBezTo>
                        <a:cubicBezTo>
                          <a:pt x="1845" y="535"/>
                          <a:pt x="1922" y="457"/>
                          <a:pt x="2012" y="393"/>
                        </a:cubicBezTo>
                        <a:cubicBezTo>
                          <a:pt x="2090" y="341"/>
                          <a:pt x="2167" y="277"/>
                          <a:pt x="2257" y="238"/>
                        </a:cubicBezTo>
                        <a:cubicBezTo>
                          <a:pt x="2335" y="200"/>
                          <a:pt x="2412" y="161"/>
                          <a:pt x="2490" y="135"/>
                        </a:cubicBezTo>
                        <a:cubicBezTo>
                          <a:pt x="2567" y="122"/>
                          <a:pt x="2631" y="109"/>
                          <a:pt x="2709" y="109"/>
                        </a:cubicBezTo>
                        <a:cubicBezTo>
                          <a:pt x="2760" y="109"/>
                          <a:pt x="2825" y="122"/>
                          <a:pt x="2876" y="148"/>
                        </a:cubicBezTo>
                        <a:cubicBezTo>
                          <a:pt x="2902" y="174"/>
                          <a:pt x="2928" y="200"/>
                          <a:pt x="2941" y="225"/>
                        </a:cubicBezTo>
                        <a:cubicBezTo>
                          <a:pt x="2954" y="238"/>
                          <a:pt x="2954" y="251"/>
                          <a:pt x="2954" y="264"/>
                        </a:cubicBezTo>
                        <a:cubicBezTo>
                          <a:pt x="2954" y="251"/>
                          <a:pt x="2954" y="238"/>
                          <a:pt x="2954" y="225"/>
                        </a:cubicBezTo>
                        <a:cubicBezTo>
                          <a:pt x="2954" y="187"/>
                          <a:pt x="2941" y="148"/>
                          <a:pt x="2902" y="109"/>
                        </a:cubicBezTo>
                        <a:cubicBezTo>
                          <a:pt x="2851" y="71"/>
                          <a:pt x="2799" y="32"/>
                          <a:pt x="2722" y="19"/>
                        </a:cubicBezTo>
                        <a:cubicBezTo>
                          <a:pt x="2667" y="10"/>
                          <a:pt x="2606" y="1"/>
                          <a:pt x="254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23" name="Google Shape;5923;p65"/>
                  <p:cNvSpPr/>
                  <p:nvPr/>
                </p:nvSpPr>
                <p:spPr>
                  <a:xfrm>
                    <a:off x="1583313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60" y="1"/>
                        </a:moveTo>
                        <a:cubicBezTo>
                          <a:pt x="2536" y="1"/>
                          <a:pt x="2512" y="2"/>
                          <a:pt x="2489" y="6"/>
                        </a:cubicBezTo>
                        <a:cubicBezTo>
                          <a:pt x="2386" y="19"/>
                          <a:pt x="2283" y="45"/>
                          <a:pt x="2193" y="84"/>
                        </a:cubicBezTo>
                        <a:cubicBezTo>
                          <a:pt x="2089" y="122"/>
                          <a:pt x="1999" y="174"/>
                          <a:pt x="1909" y="238"/>
                        </a:cubicBezTo>
                        <a:cubicBezTo>
                          <a:pt x="1806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58" y="586"/>
                          <a:pt x="1354" y="638"/>
                        </a:cubicBezTo>
                        <a:cubicBezTo>
                          <a:pt x="1277" y="702"/>
                          <a:pt x="1187" y="754"/>
                          <a:pt x="1084" y="806"/>
                        </a:cubicBezTo>
                        <a:cubicBezTo>
                          <a:pt x="1032" y="818"/>
                          <a:pt x="993" y="831"/>
                          <a:pt x="942" y="844"/>
                        </a:cubicBezTo>
                        <a:cubicBezTo>
                          <a:pt x="890" y="857"/>
                          <a:pt x="839" y="870"/>
                          <a:pt x="800" y="870"/>
                        </a:cubicBezTo>
                        <a:cubicBezTo>
                          <a:pt x="697" y="870"/>
                          <a:pt x="607" y="870"/>
                          <a:pt x="503" y="857"/>
                        </a:cubicBezTo>
                        <a:cubicBezTo>
                          <a:pt x="426" y="844"/>
                          <a:pt x="349" y="818"/>
                          <a:pt x="271" y="780"/>
                        </a:cubicBezTo>
                        <a:cubicBezTo>
                          <a:pt x="207" y="754"/>
                          <a:pt x="142" y="702"/>
                          <a:pt x="104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17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68" y="419"/>
                          <a:pt x="142" y="419"/>
                        </a:cubicBezTo>
                        <a:cubicBezTo>
                          <a:pt x="133" y="416"/>
                          <a:pt x="123" y="414"/>
                          <a:pt x="113" y="414"/>
                        </a:cubicBezTo>
                        <a:cubicBezTo>
                          <a:pt x="81" y="414"/>
                          <a:pt x="49" y="431"/>
                          <a:pt x="39" y="470"/>
                        </a:cubicBezTo>
                        <a:cubicBezTo>
                          <a:pt x="0" y="535"/>
                          <a:pt x="0" y="612"/>
                          <a:pt x="39" y="677"/>
                        </a:cubicBezTo>
                        <a:cubicBezTo>
                          <a:pt x="65" y="754"/>
                          <a:pt x="129" y="818"/>
                          <a:pt x="194" y="883"/>
                        </a:cubicBezTo>
                        <a:cubicBezTo>
                          <a:pt x="284" y="935"/>
                          <a:pt x="374" y="986"/>
                          <a:pt x="478" y="1012"/>
                        </a:cubicBezTo>
                        <a:cubicBezTo>
                          <a:pt x="581" y="1038"/>
                          <a:pt x="697" y="1063"/>
                          <a:pt x="800" y="1063"/>
                        </a:cubicBezTo>
                        <a:cubicBezTo>
                          <a:pt x="864" y="1063"/>
                          <a:pt x="929" y="1051"/>
                          <a:pt x="980" y="1051"/>
                        </a:cubicBezTo>
                        <a:cubicBezTo>
                          <a:pt x="1045" y="1038"/>
                          <a:pt x="1109" y="1012"/>
                          <a:pt x="1161" y="999"/>
                        </a:cubicBezTo>
                        <a:cubicBezTo>
                          <a:pt x="1277" y="947"/>
                          <a:pt x="1393" y="896"/>
                          <a:pt x="1483" y="818"/>
                        </a:cubicBezTo>
                        <a:cubicBezTo>
                          <a:pt x="1587" y="754"/>
                          <a:pt x="1677" y="677"/>
                          <a:pt x="1767" y="612"/>
                        </a:cubicBezTo>
                        <a:cubicBezTo>
                          <a:pt x="1857" y="535"/>
                          <a:pt x="1935" y="457"/>
                          <a:pt x="2025" y="393"/>
                        </a:cubicBezTo>
                        <a:cubicBezTo>
                          <a:pt x="2102" y="341"/>
                          <a:pt x="2180" y="277"/>
                          <a:pt x="2270" y="238"/>
                        </a:cubicBezTo>
                        <a:cubicBezTo>
                          <a:pt x="2347" y="200"/>
                          <a:pt x="2425" y="161"/>
                          <a:pt x="2502" y="135"/>
                        </a:cubicBezTo>
                        <a:cubicBezTo>
                          <a:pt x="2579" y="122"/>
                          <a:pt x="2644" y="109"/>
                          <a:pt x="2721" y="109"/>
                        </a:cubicBezTo>
                        <a:cubicBezTo>
                          <a:pt x="2773" y="109"/>
                          <a:pt x="2837" y="122"/>
                          <a:pt x="2876" y="148"/>
                        </a:cubicBezTo>
                        <a:cubicBezTo>
                          <a:pt x="2915" y="174"/>
                          <a:pt x="2940" y="200"/>
                          <a:pt x="2953" y="225"/>
                        </a:cubicBezTo>
                        <a:cubicBezTo>
                          <a:pt x="2966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66" y="187"/>
                          <a:pt x="2940" y="148"/>
                          <a:pt x="2915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79" y="10"/>
                          <a:pt x="2618" y="1"/>
                          <a:pt x="256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24" name="Google Shape;5924;p65"/>
                  <p:cNvSpPr/>
                  <p:nvPr/>
                </p:nvSpPr>
                <p:spPr>
                  <a:xfrm>
                    <a:off x="1681579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56" y="1"/>
                        </a:moveTo>
                        <a:cubicBezTo>
                          <a:pt x="2530" y="1"/>
                          <a:pt x="2503" y="2"/>
                          <a:pt x="2477" y="6"/>
                        </a:cubicBezTo>
                        <a:cubicBezTo>
                          <a:pt x="2386" y="19"/>
                          <a:pt x="2283" y="45"/>
                          <a:pt x="2193" y="84"/>
                        </a:cubicBezTo>
                        <a:cubicBezTo>
                          <a:pt x="2090" y="122"/>
                          <a:pt x="1987" y="174"/>
                          <a:pt x="1896" y="238"/>
                        </a:cubicBezTo>
                        <a:cubicBezTo>
                          <a:pt x="1806" y="303"/>
                          <a:pt x="1716" y="367"/>
                          <a:pt x="1626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78" y="702"/>
                          <a:pt x="1174" y="754"/>
                          <a:pt x="1084" y="806"/>
                        </a:cubicBezTo>
                        <a:cubicBezTo>
                          <a:pt x="1033" y="818"/>
                          <a:pt x="994" y="831"/>
                          <a:pt x="942" y="844"/>
                        </a:cubicBezTo>
                        <a:cubicBezTo>
                          <a:pt x="891" y="857"/>
                          <a:pt x="839" y="870"/>
                          <a:pt x="788" y="870"/>
                        </a:cubicBezTo>
                        <a:cubicBezTo>
                          <a:pt x="697" y="870"/>
                          <a:pt x="594" y="870"/>
                          <a:pt x="504" y="857"/>
                        </a:cubicBezTo>
                        <a:cubicBezTo>
                          <a:pt x="427" y="844"/>
                          <a:pt x="336" y="818"/>
                          <a:pt x="272" y="780"/>
                        </a:cubicBezTo>
                        <a:cubicBezTo>
                          <a:pt x="207" y="754"/>
                          <a:pt x="143" y="702"/>
                          <a:pt x="104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04" y="445"/>
                          <a:pt x="143" y="445"/>
                        </a:cubicBezTo>
                        <a:lnTo>
                          <a:pt x="182" y="445"/>
                        </a:lnTo>
                        <a:cubicBezTo>
                          <a:pt x="169" y="432"/>
                          <a:pt x="156" y="419"/>
                          <a:pt x="143" y="419"/>
                        </a:cubicBezTo>
                        <a:cubicBezTo>
                          <a:pt x="134" y="416"/>
                          <a:pt x="124" y="414"/>
                          <a:pt x="114" y="414"/>
                        </a:cubicBezTo>
                        <a:cubicBezTo>
                          <a:pt x="82" y="414"/>
                          <a:pt x="50" y="431"/>
                          <a:pt x="40" y="470"/>
                        </a:cubicBezTo>
                        <a:cubicBezTo>
                          <a:pt x="1" y="535"/>
                          <a:pt x="1" y="612"/>
                          <a:pt x="40" y="677"/>
                        </a:cubicBezTo>
                        <a:cubicBezTo>
                          <a:pt x="65" y="754"/>
                          <a:pt x="130" y="818"/>
                          <a:pt x="194" y="883"/>
                        </a:cubicBezTo>
                        <a:cubicBezTo>
                          <a:pt x="272" y="935"/>
                          <a:pt x="375" y="986"/>
                          <a:pt x="465" y="1012"/>
                        </a:cubicBezTo>
                        <a:cubicBezTo>
                          <a:pt x="581" y="1038"/>
                          <a:pt x="684" y="1063"/>
                          <a:pt x="800" y="1063"/>
                        </a:cubicBezTo>
                        <a:cubicBezTo>
                          <a:pt x="865" y="1063"/>
                          <a:pt x="929" y="1051"/>
                          <a:pt x="981" y="1051"/>
                        </a:cubicBezTo>
                        <a:cubicBezTo>
                          <a:pt x="1045" y="1038"/>
                          <a:pt x="1110" y="1012"/>
                          <a:pt x="1162" y="999"/>
                        </a:cubicBezTo>
                        <a:cubicBezTo>
                          <a:pt x="1278" y="947"/>
                          <a:pt x="1381" y="896"/>
                          <a:pt x="1484" y="818"/>
                        </a:cubicBezTo>
                        <a:cubicBezTo>
                          <a:pt x="1587" y="754"/>
                          <a:pt x="1677" y="677"/>
                          <a:pt x="1768" y="612"/>
                        </a:cubicBezTo>
                        <a:cubicBezTo>
                          <a:pt x="1858" y="535"/>
                          <a:pt x="1935" y="457"/>
                          <a:pt x="2025" y="393"/>
                        </a:cubicBezTo>
                        <a:cubicBezTo>
                          <a:pt x="2090" y="341"/>
                          <a:pt x="2180" y="277"/>
                          <a:pt x="2258" y="238"/>
                        </a:cubicBezTo>
                        <a:cubicBezTo>
                          <a:pt x="2335" y="200"/>
                          <a:pt x="2425" y="161"/>
                          <a:pt x="2503" y="135"/>
                        </a:cubicBezTo>
                        <a:cubicBezTo>
                          <a:pt x="2567" y="122"/>
                          <a:pt x="2644" y="109"/>
                          <a:pt x="2722" y="109"/>
                        </a:cubicBezTo>
                        <a:cubicBezTo>
                          <a:pt x="2773" y="109"/>
                          <a:pt x="2838" y="122"/>
                          <a:pt x="2876" y="148"/>
                        </a:cubicBezTo>
                        <a:cubicBezTo>
                          <a:pt x="2915" y="174"/>
                          <a:pt x="2941" y="200"/>
                          <a:pt x="2954" y="225"/>
                        </a:cubicBezTo>
                        <a:cubicBezTo>
                          <a:pt x="2954" y="238"/>
                          <a:pt x="2967" y="251"/>
                          <a:pt x="2967" y="264"/>
                        </a:cubicBezTo>
                        <a:cubicBezTo>
                          <a:pt x="2967" y="251"/>
                          <a:pt x="2967" y="238"/>
                          <a:pt x="2967" y="225"/>
                        </a:cubicBezTo>
                        <a:cubicBezTo>
                          <a:pt x="2954" y="187"/>
                          <a:pt x="2941" y="148"/>
                          <a:pt x="2915" y="109"/>
                        </a:cubicBezTo>
                        <a:cubicBezTo>
                          <a:pt x="2864" y="71"/>
                          <a:pt x="2799" y="32"/>
                          <a:pt x="2735" y="19"/>
                        </a:cubicBezTo>
                        <a:cubicBezTo>
                          <a:pt x="2680" y="10"/>
                          <a:pt x="2619" y="1"/>
                          <a:pt x="255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25" name="Google Shape;5925;p65"/>
                  <p:cNvSpPr/>
                  <p:nvPr/>
                </p:nvSpPr>
                <p:spPr>
                  <a:xfrm>
                    <a:off x="1779904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53" y="1"/>
                        </a:moveTo>
                        <a:cubicBezTo>
                          <a:pt x="2528" y="1"/>
                          <a:pt x="2503" y="2"/>
                          <a:pt x="2476" y="6"/>
                        </a:cubicBezTo>
                        <a:cubicBezTo>
                          <a:pt x="2373" y="19"/>
                          <a:pt x="2283" y="45"/>
                          <a:pt x="2193" y="84"/>
                        </a:cubicBezTo>
                        <a:cubicBezTo>
                          <a:pt x="2089" y="122"/>
                          <a:pt x="1986" y="174"/>
                          <a:pt x="1896" y="238"/>
                        </a:cubicBezTo>
                        <a:cubicBezTo>
                          <a:pt x="1806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45" y="586"/>
                          <a:pt x="1354" y="638"/>
                        </a:cubicBezTo>
                        <a:cubicBezTo>
                          <a:pt x="1264" y="702"/>
                          <a:pt x="1174" y="754"/>
                          <a:pt x="1071" y="806"/>
                        </a:cubicBezTo>
                        <a:cubicBezTo>
                          <a:pt x="1032" y="818"/>
                          <a:pt x="980" y="831"/>
                          <a:pt x="929" y="844"/>
                        </a:cubicBezTo>
                        <a:cubicBezTo>
                          <a:pt x="890" y="857"/>
                          <a:pt x="839" y="870"/>
                          <a:pt x="787" y="870"/>
                        </a:cubicBezTo>
                        <a:cubicBezTo>
                          <a:pt x="697" y="870"/>
                          <a:pt x="594" y="870"/>
                          <a:pt x="503" y="857"/>
                        </a:cubicBezTo>
                        <a:cubicBezTo>
                          <a:pt x="413" y="844"/>
                          <a:pt x="336" y="818"/>
                          <a:pt x="258" y="780"/>
                        </a:cubicBezTo>
                        <a:cubicBezTo>
                          <a:pt x="194" y="754"/>
                          <a:pt x="142" y="702"/>
                          <a:pt x="104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78" y="470"/>
                          <a:pt x="104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0" y="416"/>
                          <a:pt x="119" y="414"/>
                          <a:pt x="108" y="414"/>
                        </a:cubicBezTo>
                        <a:cubicBezTo>
                          <a:pt x="73" y="414"/>
                          <a:pt x="46" y="431"/>
                          <a:pt x="26" y="470"/>
                        </a:cubicBezTo>
                        <a:cubicBezTo>
                          <a:pt x="0" y="535"/>
                          <a:pt x="0" y="612"/>
                          <a:pt x="26" y="677"/>
                        </a:cubicBezTo>
                        <a:cubicBezTo>
                          <a:pt x="65" y="754"/>
                          <a:pt x="117" y="818"/>
                          <a:pt x="194" y="883"/>
                        </a:cubicBezTo>
                        <a:cubicBezTo>
                          <a:pt x="271" y="935"/>
                          <a:pt x="362" y="986"/>
                          <a:pt x="465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2" y="1063"/>
                          <a:pt x="916" y="1051"/>
                          <a:pt x="980" y="1051"/>
                        </a:cubicBezTo>
                        <a:cubicBezTo>
                          <a:pt x="1045" y="1038"/>
                          <a:pt x="1097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87" y="754"/>
                          <a:pt x="1664" y="677"/>
                          <a:pt x="1754" y="612"/>
                        </a:cubicBezTo>
                        <a:cubicBezTo>
                          <a:pt x="1844" y="535"/>
                          <a:pt x="1935" y="457"/>
                          <a:pt x="2012" y="393"/>
                        </a:cubicBezTo>
                        <a:cubicBezTo>
                          <a:pt x="2089" y="341"/>
                          <a:pt x="2167" y="277"/>
                          <a:pt x="2257" y="238"/>
                        </a:cubicBezTo>
                        <a:cubicBezTo>
                          <a:pt x="2334" y="200"/>
                          <a:pt x="2412" y="161"/>
                          <a:pt x="2502" y="135"/>
                        </a:cubicBezTo>
                        <a:cubicBezTo>
                          <a:pt x="2567" y="122"/>
                          <a:pt x="2644" y="109"/>
                          <a:pt x="2708" y="109"/>
                        </a:cubicBezTo>
                        <a:cubicBezTo>
                          <a:pt x="2773" y="109"/>
                          <a:pt x="2824" y="122"/>
                          <a:pt x="2876" y="148"/>
                        </a:cubicBezTo>
                        <a:cubicBezTo>
                          <a:pt x="2902" y="174"/>
                          <a:pt x="2928" y="200"/>
                          <a:pt x="2953" y="225"/>
                        </a:cubicBezTo>
                        <a:cubicBezTo>
                          <a:pt x="2953" y="238"/>
                          <a:pt x="2953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53" y="187"/>
                          <a:pt x="2940" y="148"/>
                          <a:pt x="2902" y="109"/>
                        </a:cubicBezTo>
                        <a:cubicBezTo>
                          <a:pt x="2850" y="71"/>
                          <a:pt x="2799" y="32"/>
                          <a:pt x="2734" y="19"/>
                        </a:cubicBezTo>
                        <a:cubicBezTo>
                          <a:pt x="2670" y="10"/>
                          <a:pt x="2613" y="1"/>
                          <a:pt x="255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26" name="Google Shape;5926;p65"/>
                  <p:cNvSpPr/>
                  <p:nvPr/>
                </p:nvSpPr>
                <p:spPr>
                  <a:xfrm>
                    <a:off x="1877454" y="648922"/>
                    <a:ext cx="17664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6" h="1064" extrusionOk="0">
                        <a:moveTo>
                          <a:pt x="2559" y="1"/>
                        </a:moveTo>
                        <a:cubicBezTo>
                          <a:pt x="2535" y="1"/>
                          <a:pt x="2511" y="2"/>
                          <a:pt x="2489" y="6"/>
                        </a:cubicBezTo>
                        <a:cubicBezTo>
                          <a:pt x="2386" y="19"/>
                          <a:pt x="2282" y="45"/>
                          <a:pt x="2192" y="84"/>
                        </a:cubicBezTo>
                        <a:cubicBezTo>
                          <a:pt x="2089" y="122"/>
                          <a:pt x="1999" y="174"/>
                          <a:pt x="1908" y="238"/>
                        </a:cubicBezTo>
                        <a:cubicBezTo>
                          <a:pt x="1805" y="303"/>
                          <a:pt x="1715" y="367"/>
                          <a:pt x="1625" y="445"/>
                        </a:cubicBezTo>
                        <a:cubicBezTo>
                          <a:pt x="1547" y="509"/>
                          <a:pt x="1457" y="586"/>
                          <a:pt x="1367" y="638"/>
                        </a:cubicBezTo>
                        <a:cubicBezTo>
                          <a:pt x="1277" y="702"/>
                          <a:pt x="1186" y="754"/>
                          <a:pt x="1083" y="806"/>
                        </a:cubicBezTo>
                        <a:cubicBezTo>
                          <a:pt x="1045" y="818"/>
                          <a:pt x="993" y="831"/>
                          <a:pt x="941" y="844"/>
                        </a:cubicBezTo>
                        <a:cubicBezTo>
                          <a:pt x="890" y="857"/>
                          <a:pt x="851" y="870"/>
                          <a:pt x="800" y="870"/>
                        </a:cubicBezTo>
                        <a:cubicBezTo>
                          <a:pt x="696" y="870"/>
                          <a:pt x="606" y="870"/>
                          <a:pt x="516" y="857"/>
                        </a:cubicBezTo>
                        <a:cubicBezTo>
                          <a:pt x="426" y="844"/>
                          <a:pt x="348" y="818"/>
                          <a:pt x="271" y="780"/>
                        </a:cubicBezTo>
                        <a:cubicBezTo>
                          <a:pt x="206" y="754"/>
                          <a:pt x="155" y="702"/>
                          <a:pt x="103" y="651"/>
                        </a:cubicBezTo>
                        <a:cubicBezTo>
                          <a:pt x="77" y="612"/>
                          <a:pt x="65" y="548"/>
                          <a:pt x="77" y="509"/>
                        </a:cubicBezTo>
                        <a:cubicBezTo>
                          <a:pt x="77" y="470"/>
                          <a:pt x="116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81" y="432"/>
                          <a:pt x="168" y="419"/>
                          <a:pt x="155" y="419"/>
                        </a:cubicBezTo>
                        <a:cubicBezTo>
                          <a:pt x="143" y="416"/>
                          <a:pt x="130" y="414"/>
                          <a:pt x="119" y="414"/>
                        </a:cubicBezTo>
                        <a:cubicBezTo>
                          <a:pt x="81" y="414"/>
                          <a:pt x="49" y="431"/>
                          <a:pt x="39" y="470"/>
                        </a:cubicBezTo>
                        <a:cubicBezTo>
                          <a:pt x="0" y="535"/>
                          <a:pt x="0" y="612"/>
                          <a:pt x="39" y="677"/>
                        </a:cubicBezTo>
                        <a:cubicBezTo>
                          <a:pt x="77" y="754"/>
                          <a:pt x="129" y="818"/>
                          <a:pt x="194" y="883"/>
                        </a:cubicBezTo>
                        <a:cubicBezTo>
                          <a:pt x="284" y="935"/>
                          <a:pt x="374" y="986"/>
                          <a:pt x="477" y="1012"/>
                        </a:cubicBezTo>
                        <a:cubicBezTo>
                          <a:pt x="580" y="1038"/>
                          <a:pt x="696" y="1063"/>
                          <a:pt x="800" y="1063"/>
                        </a:cubicBezTo>
                        <a:cubicBezTo>
                          <a:pt x="864" y="1063"/>
                          <a:pt x="929" y="1051"/>
                          <a:pt x="993" y="1051"/>
                        </a:cubicBezTo>
                        <a:cubicBezTo>
                          <a:pt x="1045" y="1038"/>
                          <a:pt x="1109" y="1012"/>
                          <a:pt x="1174" y="999"/>
                        </a:cubicBezTo>
                        <a:cubicBezTo>
                          <a:pt x="1277" y="947"/>
                          <a:pt x="1393" y="896"/>
                          <a:pt x="1496" y="818"/>
                        </a:cubicBezTo>
                        <a:cubicBezTo>
                          <a:pt x="1586" y="754"/>
                          <a:pt x="1676" y="677"/>
                          <a:pt x="1767" y="612"/>
                        </a:cubicBezTo>
                        <a:cubicBezTo>
                          <a:pt x="1857" y="535"/>
                          <a:pt x="1934" y="457"/>
                          <a:pt x="2025" y="393"/>
                        </a:cubicBezTo>
                        <a:cubicBezTo>
                          <a:pt x="2102" y="341"/>
                          <a:pt x="2179" y="277"/>
                          <a:pt x="2270" y="238"/>
                        </a:cubicBezTo>
                        <a:cubicBezTo>
                          <a:pt x="2347" y="200"/>
                          <a:pt x="2424" y="161"/>
                          <a:pt x="2502" y="135"/>
                        </a:cubicBezTo>
                        <a:cubicBezTo>
                          <a:pt x="2579" y="122"/>
                          <a:pt x="2643" y="109"/>
                          <a:pt x="2721" y="109"/>
                        </a:cubicBezTo>
                        <a:cubicBezTo>
                          <a:pt x="2772" y="109"/>
                          <a:pt x="2837" y="122"/>
                          <a:pt x="2888" y="148"/>
                        </a:cubicBezTo>
                        <a:cubicBezTo>
                          <a:pt x="2914" y="174"/>
                          <a:pt x="2940" y="200"/>
                          <a:pt x="2953" y="225"/>
                        </a:cubicBezTo>
                        <a:cubicBezTo>
                          <a:pt x="2966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66" y="187"/>
                          <a:pt x="2940" y="148"/>
                          <a:pt x="2914" y="109"/>
                        </a:cubicBezTo>
                        <a:cubicBezTo>
                          <a:pt x="2863" y="71"/>
                          <a:pt x="2798" y="32"/>
                          <a:pt x="2734" y="19"/>
                        </a:cubicBezTo>
                        <a:cubicBezTo>
                          <a:pt x="2679" y="10"/>
                          <a:pt x="2618" y="1"/>
                          <a:pt x="255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27" name="Google Shape;5927;p65"/>
                  <p:cNvSpPr/>
                  <p:nvPr/>
                </p:nvSpPr>
                <p:spPr>
                  <a:xfrm>
                    <a:off x="1975720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60" y="1"/>
                        </a:moveTo>
                        <a:cubicBezTo>
                          <a:pt x="2536" y="1"/>
                          <a:pt x="2512" y="2"/>
                          <a:pt x="2489" y="6"/>
                        </a:cubicBezTo>
                        <a:cubicBezTo>
                          <a:pt x="2386" y="19"/>
                          <a:pt x="2283" y="45"/>
                          <a:pt x="2193" y="84"/>
                        </a:cubicBezTo>
                        <a:cubicBezTo>
                          <a:pt x="2090" y="122"/>
                          <a:pt x="1999" y="174"/>
                          <a:pt x="1909" y="238"/>
                        </a:cubicBezTo>
                        <a:cubicBezTo>
                          <a:pt x="1806" y="303"/>
                          <a:pt x="1716" y="367"/>
                          <a:pt x="1625" y="445"/>
                        </a:cubicBezTo>
                        <a:cubicBezTo>
                          <a:pt x="1535" y="509"/>
                          <a:pt x="1458" y="586"/>
                          <a:pt x="1355" y="638"/>
                        </a:cubicBezTo>
                        <a:cubicBezTo>
                          <a:pt x="1277" y="702"/>
                          <a:pt x="1187" y="754"/>
                          <a:pt x="1084" y="806"/>
                        </a:cubicBezTo>
                        <a:cubicBezTo>
                          <a:pt x="1032" y="818"/>
                          <a:pt x="993" y="831"/>
                          <a:pt x="942" y="844"/>
                        </a:cubicBezTo>
                        <a:cubicBezTo>
                          <a:pt x="890" y="857"/>
                          <a:pt x="839" y="870"/>
                          <a:pt x="800" y="870"/>
                        </a:cubicBezTo>
                        <a:cubicBezTo>
                          <a:pt x="697" y="870"/>
                          <a:pt x="607" y="870"/>
                          <a:pt x="503" y="857"/>
                        </a:cubicBezTo>
                        <a:cubicBezTo>
                          <a:pt x="426" y="844"/>
                          <a:pt x="349" y="818"/>
                          <a:pt x="271" y="780"/>
                        </a:cubicBezTo>
                        <a:cubicBezTo>
                          <a:pt x="207" y="754"/>
                          <a:pt x="142" y="702"/>
                          <a:pt x="104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04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3" y="416"/>
                          <a:pt x="123" y="414"/>
                          <a:pt x="114" y="414"/>
                        </a:cubicBezTo>
                        <a:cubicBezTo>
                          <a:pt x="82" y="414"/>
                          <a:pt x="49" y="431"/>
                          <a:pt x="39" y="470"/>
                        </a:cubicBezTo>
                        <a:cubicBezTo>
                          <a:pt x="1" y="535"/>
                          <a:pt x="1" y="612"/>
                          <a:pt x="39" y="677"/>
                        </a:cubicBezTo>
                        <a:cubicBezTo>
                          <a:pt x="65" y="754"/>
                          <a:pt x="130" y="818"/>
                          <a:pt x="194" y="883"/>
                        </a:cubicBezTo>
                        <a:cubicBezTo>
                          <a:pt x="284" y="935"/>
                          <a:pt x="375" y="986"/>
                          <a:pt x="478" y="1012"/>
                        </a:cubicBezTo>
                        <a:cubicBezTo>
                          <a:pt x="581" y="1038"/>
                          <a:pt x="697" y="1063"/>
                          <a:pt x="800" y="1063"/>
                        </a:cubicBezTo>
                        <a:cubicBezTo>
                          <a:pt x="865" y="1063"/>
                          <a:pt x="929" y="1051"/>
                          <a:pt x="981" y="1051"/>
                        </a:cubicBezTo>
                        <a:cubicBezTo>
                          <a:pt x="1045" y="1038"/>
                          <a:pt x="1110" y="1012"/>
                          <a:pt x="1161" y="999"/>
                        </a:cubicBezTo>
                        <a:cubicBezTo>
                          <a:pt x="1277" y="947"/>
                          <a:pt x="1393" y="896"/>
                          <a:pt x="1483" y="818"/>
                        </a:cubicBezTo>
                        <a:cubicBezTo>
                          <a:pt x="1587" y="754"/>
                          <a:pt x="1677" y="677"/>
                          <a:pt x="1767" y="612"/>
                        </a:cubicBezTo>
                        <a:cubicBezTo>
                          <a:pt x="1857" y="535"/>
                          <a:pt x="1935" y="457"/>
                          <a:pt x="2025" y="393"/>
                        </a:cubicBezTo>
                        <a:cubicBezTo>
                          <a:pt x="2102" y="341"/>
                          <a:pt x="2180" y="277"/>
                          <a:pt x="2270" y="238"/>
                        </a:cubicBezTo>
                        <a:cubicBezTo>
                          <a:pt x="2335" y="200"/>
                          <a:pt x="2425" y="161"/>
                          <a:pt x="2502" y="135"/>
                        </a:cubicBezTo>
                        <a:cubicBezTo>
                          <a:pt x="2580" y="122"/>
                          <a:pt x="2644" y="109"/>
                          <a:pt x="2721" y="109"/>
                        </a:cubicBezTo>
                        <a:cubicBezTo>
                          <a:pt x="2773" y="109"/>
                          <a:pt x="2837" y="122"/>
                          <a:pt x="2876" y="148"/>
                        </a:cubicBezTo>
                        <a:cubicBezTo>
                          <a:pt x="2915" y="174"/>
                          <a:pt x="2941" y="200"/>
                          <a:pt x="2953" y="225"/>
                        </a:cubicBezTo>
                        <a:cubicBezTo>
                          <a:pt x="2953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66" y="187"/>
                          <a:pt x="2941" y="148"/>
                          <a:pt x="2915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80" y="10"/>
                          <a:pt x="2618" y="1"/>
                          <a:pt x="256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28" name="Google Shape;5928;p65"/>
                  <p:cNvSpPr/>
                  <p:nvPr/>
                </p:nvSpPr>
                <p:spPr>
                  <a:xfrm>
                    <a:off x="2074045" y="648922"/>
                    <a:ext cx="17664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6" h="1064" extrusionOk="0">
                        <a:moveTo>
                          <a:pt x="2553" y="1"/>
                        </a:moveTo>
                        <a:cubicBezTo>
                          <a:pt x="2528" y="1"/>
                          <a:pt x="2502" y="2"/>
                          <a:pt x="2476" y="6"/>
                        </a:cubicBezTo>
                        <a:cubicBezTo>
                          <a:pt x="2386" y="19"/>
                          <a:pt x="2282" y="45"/>
                          <a:pt x="2192" y="84"/>
                        </a:cubicBezTo>
                        <a:cubicBezTo>
                          <a:pt x="2089" y="122"/>
                          <a:pt x="1986" y="174"/>
                          <a:pt x="1896" y="238"/>
                        </a:cubicBezTo>
                        <a:cubicBezTo>
                          <a:pt x="1805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44" y="586"/>
                          <a:pt x="1354" y="638"/>
                        </a:cubicBezTo>
                        <a:cubicBezTo>
                          <a:pt x="1264" y="702"/>
                          <a:pt x="1174" y="754"/>
                          <a:pt x="1083" y="806"/>
                        </a:cubicBezTo>
                        <a:cubicBezTo>
                          <a:pt x="1032" y="818"/>
                          <a:pt x="980" y="831"/>
                          <a:pt x="941" y="844"/>
                        </a:cubicBezTo>
                        <a:cubicBezTo>
                          <a:pt x="890" y="857"/>
                          <a:pt x="838" y="870"/>
                          <a:pt x="787" y="870"/>
                        </a:cubicBezTo>
                        <a:cubicBezTo>
                          <a:pt x="696" y="870"/>
                          <a:pt x="593" y="870"/>
                          <a:pt x="503" y="857"/>
                        </a:cubicBezTo>
                        <a:cubicBezTo>
                          <a:pt x="426" y="844"/>
                          <a:pt x="335" y="818"/>
                          <a:pt x="258" y="780"/>
                        </a:cubicBezTo>
                        <a:cubicBezTo>
                          <a:pt x="194" y="754"/>
                          <a:pt x="142" y="702"/>
                          <a:pt x="103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77" y="470"/>
                          <a:pt x="103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3" y="416"/>
                          <a:pt x="123" y="414"/>
                          <a:pt x="113" y="414"/>
                        </a:cubicBezTo>
                        <a:cubicBezTo>
                          <a:pt x="81" y="414"/>
                          <a:pt x="49" y="431"/>
                          <a:pt x="39" y="470"/>
                        </a:cubicBezTo>
                        <a:cubicBezTo>
                          <a:pt x="0" y="535"/>
                          <a:pt x="0" y="612"/>
                          <a:pt x="39" y="677"/>
                        </a:cubicBezTo>
                        <a:cubicBezTo>
                          <a:pt x="65" y="754"/>
                          <a:pt x="116" y="818"/>
                          <a:pt x="194" y="883"/>
                        </a:cubicBezTo>
                        <a:cubicBezTo>
                          <a:pt x="271" y="935"/>
                          <a:pt x="374" y="986"/>
                          <a:pt x="464" y="1012"/>
                        </a:cubicBezTo>
                        <a:cubicBezTo>
                          <a:pt x="580" y="1038"/>
                          <a:pt x="684" y="1063"/>
                          <a:pt x="800" y="1063"/>
                        </a:cubicBezTo>
                        <a:cubicBezTo>
                          <a:pt x="864" y="1063"/>
                          <a:pt x="916" y="1051"/>
                          <a:pt x="980" y="1051"/>
                        </a:cubicBezTo>
                        <a:cubicBezTo>
                          <a:pt x="1045" y="1038"/>
                          <a:pt x="1109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86" y="754"/>
                          <a:pt x="1676" y="677"/>
                          <a:pt x="1767" y="612"/>
                        </a:cubicBezTo>
                        <a:cubicBezTo>
                          <a:pt x="1857" y="535"/>
                          <a:pt x="1934" y="457"/>
                          <a:pt x="2012" y="393"/>
                        </a:cubicBezTo>
                        <a:cubicBezTo>
                          <a:pt x="2089" y="341"/>
                          <a:pt x="2179" y="277"/>
                          <a:pt x="2257" y="238"/>
                        </a:cubicBezTo>
                        <a:cubicBezTo>
                          <a:pt x="2334" y="200"/>
                          <a:pt x="2411" y="161"/>
                          <a:pt x="2502" y="135"/>
                        </a:cubicBezTo>
                        <a:cubicBezTo>
                          <a:pt x="2566" y="122"/>
                          <a:pt x="2643" y="109"/>
                          <a:pt x="2721" y="109"/>
                        </a:cubicBezTo>
                        <a:cubicBezTo>
                          <a:pt x="2772" y="109"/>
                          <a:pt x="2824" y="122"/>
                          <a:pt x="2876" y="148"/>
                        </a:cubicBezTo>
                        <a:cubicBezTo>
                          <a:pt x="2914" y="174"/>
                          <a:pt x="2940" y="200"/>
                          <a:pt x="2953" y="225"/>
                        </a:cubicBezTo>
                        <a:cubicBezTo>
                          <a:pt x="2953" y="238"/>
                          <a:pt x="2953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53" y="187"/>
                          <a:pt x="2940" y="148"/>
                          <a:pt x="2914" y="109"/>
                        </a:cubicBezTo>
                        <a:cubicBezTo>
                          <a:pt x="2863" y="71"/>
                          <a:pt x="2798" y="32"/>
                          <a:pt x="2734" y="19"/>
                        </a:cubicBezTo>
                        <a:cubicBezTo>
                          <a:pt x="2670" y="10"/>
                          <a:pt x="2613" y="1"/>
                          <a:pt x="255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29" name="Google Shape;5929;p65"/>
                  <p:cNvSpPr/>
                  <p:nvPr/>
                </p:nvSpPr>
                <p:spPr>
                  <a:xfrm>
                    <a:off x="2172310" y="648922"/>
                    <a:ext cx="175925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4" h="1064" extrusionOk="0">
                        <a:moveTo>
                          <a:pt x="2547" y="1"/>
                        </a:moveTo>
                        <a:cubicBezTo>
                          <a:pt x="2523" y="1"/>
                          <a:pt x="2499" y="2"/>
                          <a:pt x="2476" y="6"/>
                        </a:cubicBezTo>
                        <a:cubicBezTo>
                          <a:pt x="2373" y="19"/>
                          <a:pt x="2270" y="45"/>
                          <a:pt x="2180" y="84"/>
                        </a:cubicBezTo>
                        <a:cubicBezTo>
                          <a:pt x="2077" y="122"/>
                          <a:pt x="1986" y="174"/>
                          <a:pt x="1896" y="238"/>
                        </a:cubicBezTo>
                        <a:cubicBezTo>
                          <a:pt x="1806" y="303"/>
                          <a:pt x="1716" y="367"/>
                          <a:pt x="1625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64" y="702"/>
                          <a:pt x="1174" y="754"/>
                          <a:pt x="1071" y="806"/>
                        </a:cubicBezTo>
                        <a:cubicBezTo>
                          <a:pt x="1032" y="818"/>
                          <a:pt x="981" y="831"/>
                          <a:pt x="929" y="844"/>
                        </a:cubicBezTo>
                        <a:cubicBezTo>
                          <a:pt x="877" y="857"/>
                          <a:pt x="839" y="870"/>
                          <a:pt x="787" y="870"/>
                        </a:cubicBezTo>
                        <a:cubicBezTo>
                          <a:pt x="684" y="870"/>
                          <a:pt x="594" y="870"/>
                          <a:pt x="504" y="857"/>
                        </a:cubicBezTo>
                        <a:cubicBezTo>
                          <a:pt x="413" y="844"/>
                          <a:pt x="336" y="818"/>
                          <a:pt x="259" y="780"/>
                        </a:cubicBezTo>
                        <a:cubicBezTo>
                          <a:pt x="194" y="754"/>
                          <a:pt x="142" y="702"/>
                          <a:pt x="104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78" y="470"/>
                          <a:pt x="104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0" y="416"/>
                          <a:pt x="119" y="414"/>
                          <a:pt x="108" y="414"/>
                        </a:cubicBezTo>
                        <a:cubicBezTo>
                          <a:pt x="73" y="414"/>
                          <a:pt x="46" y="431"/>
                          <a:pt x="26" y="470"/>
                        </a:cubicBezTo>
                        <a:cubicBezTo>
                          <a:pt x="1" y="535"/>
                          <a:pt x="1" y="612"/>
                          <a:pt x="26" y="677"/>
                        </a:cubicBezTo>
                        <a:cubicBezTo>
                          <a:pt x="65" y="754"/>
                          <a:pt x="117" y="818"/>
                          <a:pt x="194" y="883"/>
                        </a:cubicBezTo>
                        <a:cubicBezTo>
                          <a:pt x="271" y="935"/>
                          <a:pt x="362" y="986"/>
                          <a:pt x="465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2" y="1063"/>
                          <a:pt x="916" y="1051"/>
                          <a:pt x="981" y="1051"/>
                        </a:cubicBezTo>
                        <a:cubicBezTo>
                          <a:pt x="1045" y="1038"/>
                          <a:pt x="1097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74" y="754"/>
                          <a:pt x="1664" y="677"/>
                          <a:pt x="1754" y="612"/>
                        </a:cubicBezTo>
                        <a:cubicBezTo>
                          <a:pt x="1845" y="535"/>
                          <a:pt x="1935" y="457"/>
                          <a:pt x="2012" y="393"/>
                        </a:cubicBezTo>
                        <a:cubicBezTo>
                          <a:pt x="2090" y="341"/>
                          <a:pt x="2167" y="277"/>
                          <a:pt x="2257" y="238"/>
                        </a:cubicBezTo>
                        <a:cubicBezTo>
                          <a:pt x="2335" y="200"/>
                          <a:pt x="2412" y="161"/>
                          <a:pt x="2502" y="135"/>
                        </a:cubicBezTo>
                        <a:cubicBezTo>
                          <a:pt x="2567" y="122"/>
                          <a:pt x="2644" y="109"/>
                          <a:pt x="2708" y="109"/>
                        </a:cubicBezTo>
                        <a:cubicBezTo>
                          <a:pt x="2773" y="109"/>
                          <a:pt x="2825" y="122"/>
                          <a:pt x="2876" y="148"/>
                        </a:cubicBezTo>
                        <a:cubicBezTo>
                          <a:pt x="2902" y="174"/>
                          <a:pt x="2928" y="200"/>
                          <a:pt x="2941" y="225"/>
                        </a:cubicBezTo>
                        <a:cubicBezTo>
                          <a:pt x="2953" y="238"/>
                          <a:pt x="2953" y="251"/>
                          <a:pt x="2953" y="264"/>
                        </a:cubicBezTo>
                        <a:cubicBezTo>
                          <a:pt x="2953" y="251"/>
                          <a:pt x="2953" y="238"/>
                          <a:pt x="2953" y="225"/>
                        </a:cubicBezTo>
                        <a:cubicBezTo>
                          <a:pt x="2953" y="187"/>
                          <a:pt x="2928" y="148"/>
                          <a:pt x="2902" y="109"/>
                        </a:cubicBezTo>
                        <a:cubicBezTo>
                          <a:pt x="2850" y="71"/>
                          <a:pt x="2799" y="32"/>
                          <a:pt x="2734" y="19"/>
                        </a:cubicBezTo>
                        <a:cubicBezTo>
                          <a:pt x="2670" y="10"/>
                          <a:pt x="2607" y="1"/>
                          <a:pt x="254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30" name="Google Shape;5930;p65"/>
                  <p:cNvSpPr/>
                  <p:nvPr/>
                </p:nvSpPr>
                <p:spPr>
                  <a:xfrm>
                    <a:off x="2269861" y="648922"/>
                    <a:ext cx="17664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6" h="1064" extrusionOk="0">
                        <a:moveTo>
                          <a:pt x="2560" y="1"/>
                        </a:moveTo>
                        <a:cubicBezTo>
                          <a:pt x="2535" y="1"/>
                          <a:pt x="2512" y="2"/>
                          <a:pt x="2489" y="6"/>
                        </a:cubicBezTo>
                        <a:cubicBezTo>
                          <a:pt x="2386" y="19"/>
                          <a:pt x="2283" y="45"/>
                          <a:pt x="2192" y="84"/>
                        </a:cubicBezTo>
                        <a:cubicBezTo>
                          <a:pt x="2089" y="122"/>
                          <a:pt x="1999" y="174"/>
                          <a:pt x="1909" y="238"/>
                        </a:cubicBezTo>
                        <a:cubicBezTo>
                          <a:pt x="1805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57" y="586"/>
                          <a:pt x="1354" y="638"/>
                        </a:cubicBezTo>
                        <a:cubicBezTo>
                          <a:pt x="1277" y="702"/>
                          <a:pt x="1187" y="754"/>
                          <a:pt x="1083" y="806"/>
                        </a:cubicBezTo>
                        <a:cubicBezTo>
                          <a:pt x="1032" y="818"/>
                          <a:pt x="993" y="831"/>
                          <a:pt x="942" y="844"/>
                        </a:cubicBezTo>
                        <a:cubicBezTo>
                          <a:pt x="890" y="857"/>
                          <a:pt x="838" y="870"/>
                          <a:pt x="800" y="870"/>
                        </a:cubicBezTo>
                        <a:cubicBezTo>
                          <a:pt x="697" y="870"/>
                          <a:pt x="606" y="870"/>
                          <a:pt x="503" y="857"/>
                        </a:cubicBezTo>
                        <a:cubicBezTo>
                          <a:pt x="426" y="844"/>
                          <a:pt x="348" y="818"/>
                          <a:pt x="271" y="780"/>
                        </a:cubicBezTo>
                        <a:cubicBezTo>
                          <a:pt x="207" y="754"/>
                          <a:pt x="142" y="702"/>
                          <a:pt x="103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16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68" y="419"/>
                          <a:pt x="155" y="419"/>
                        </a:cubicBezTo>
                        <a:cubicBezTo>
                          <a:pt x="143" y="416"/>
                          <a:pt x="131" y="414"/>
                          <a:pt x="119" y="414"/>
                        </a:cubicBezTo>
                        <a:cubicBezTo>
                          <a:pt x="81" y="414"/>
                          <a:pt x="49" y="431"/>
                          <a:pt x="39" y="470"/>
                        </a:cubicBezTo>
                        <a:cubicBezTo>
                          <a:pt x="0" y="535"/>
                          <a:pt x="0" y="612"/>
                          <a:pt x="39" y="677"/>
                        </a:cubicBezTo>
                        <a:cubicBezTo>
                          <a:pt x="78" y="754"/>
                          <a:pt x="129" y="818"/>
                          <a:pt x="194" y="883"/>
                        </a:cubicBezTo>
                        <a:cubicBezTo>
                          <a:pt x="284" y="935"/>
                          <a:pt x="374" y="986"/>
                          <a:pt x="477" y="1012"/>
                        </a:cubicBezTo>
                        <a:cubicBezTo>
                          <a:pt x="580" y="1038"/>
                          <a:pt x="697" y="1063"/>
                          <a:pt x="813" y="1063"/>
                        </a:cubicBezTo>
                        <a:cubicBezTo>
                          <a:pt x="864" y="1063"/>
                          <a:pt x="929" y="1051"/>
                          <a:pt x="993" y="1051"/>
                        </a:cubicBezTo>
                        <a:cubicBezTo>
                          <a:pt x="1045" y="1038"/>
                          <a:pt x="1109" y="1012"/>
                          <a:pt x="1174" y="999"/>
                        </a:cubicBezTo>
                        <a:cubicBezTo>
                          <a:pt x="1277" y="947"/>
                          <a:pt x="1393" y="896"/>
                          <a:pt x="1496" y="818"/>
                        </a:cubicBezTo>
                        <a:cubicBezTo>
                          <a:pt x="1586" y="754"/>
                          <a:pt x="1677" y="677"/>
                          <a:pt x="1767" y="612"/>
                        </a:cubicBezTo>
                        <a:cubicBezTo>
                          <a:pt x="1857" y="535"/>
                          <a:pt x="1934" y="457"/>
                          <a:pt x="2025" y="393"/>
                        </a:cubicBezTo>
                        <a:cubicBezTo>
                          <a:pt x="2102" y="341"/>
                          <a:pt x="2179" y="277"/>
                          <a:pt x="2270" y="238"/>
                        </a:cubicBezTo>
                        <a:cubicBezTo>
                          <a:pt x="2347" y="200"/>
                          <a:pt x="2424" y="161"/>
                          <a:pt x="2502" y="135"/>
                        </a:cubicBezTo>
                        <a:cubicBezTo>
                          <a:pt x="2579" y="122"/>
                          <a:pt x="2644" y="109"/>
                          <a:pt x="2721" y="109"/>
                        </a:cubicBezTo>
                        <a:cubicBezTo>
                          <a:pt x="2773" y="109"/>
                          <a:pt x="2837" y="122"/>
                          <a:pt x="2889" y="148"/>
                        </a:cubicBezTo>
                        <a:cubicBezTo>
                          <a:pt x="2914" y="174"/>
                          <a:pt x="2940" y="200"/>
                          <a:pt x="2953" y="225"/>
                        </a:cubicBezTo>
                        <a:cubicBezTo>
                          <a:pt x="2953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66" y="187"/>
                          <a:pt x="2940" y="148"/>
                          <a:pt x="2914" y="109"/>
                        </a:cubicBezTo>
                        <a:cubicBezTo>
                          <a:pt x="2863" y="71"/>
                          <a:pt x="2798" y="32"/>
                          <a:pt x="2734" y="19"/>
                        </a:cubicBezTo>
                        <a:cubicBezTo>
                          <a:pt x="2679" y="10"/>
                          <a:pt x="2618" y="1"/>
                          <a:pt x="256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31" name="Google Shape;5931;p65"/>
                  <p:cNvSpPr/>
                  <p:nvPr/>
                </p:nvSpPr>
                <p:spPr>
                  <a:xfrm>
                    <a:off x="2368126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55" y="1"/>
                        </a:moveTo>
                        <a:cubicBezTo>
                          <a:pt x="2529" y="1"/>
                          <a:pt x="2503" y="2"/>
                          <a:pt x="2476" y="6"/>
                        </a:cubicBezTo>
                        <a:cubicBezTo>
                          <a:pt x="2386" y="19"/>
                          <a:pt x="2283" y="45"/>
                          <a:pt x="2193" y="84"/>
                        </a:cubicBezTo>
                        <a:cubicBezTo>
                          <a:pt x="2090" y="122"/>
                          <a:pt x="1986" y="174"/>
                          <a:pt x="1896" y="238"/>
                        </a:cubicBezTo>
                        <a:cubicBezTo>
                          <a:pt x="1806" y="303"/>
                          <a:pt x="1716" y="367"/>
                          <a:pt x="1625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77" y="702"/>
                          <a:pt x="1174" y="754"/>
                          <a:pt x="1084" y="806"/>
                        </a:cubicBezTo>
                        <a:cubicBezTo>
                          <a:pt x="1032" y="818"/>
                          <a:pt x="981" y="831"/>
                          <a:pt x="942" y="844"/>
                        </a:cubicBezTo>
                        <a:cubicBezTo>
                          <a:pt x="890" y="857"/>
                          <a:pt x="839" y="870"/>
                          <a:pt x="787" y="870"/>
                        </a:cubicBezTo>
                        <a:cubicBezTo>
                          <a:pt x="697" y="870"/>
                          <a:pt x="594" y="870"/>
                          <a:pt x="504" y="857"/>
                        </a:cubicBezTo>
                        <a:cubicBezTo>
                          <a:pt x="426" y="844"/>
                          <a:pt x="336" y="818"/>
                          <a:pt x="259" y="780"/>
                        </a:cubicBezTo>
                        <a:cubicBezTo>
                          <a:pt x="207" y="754"/>
                          <a:pt x="143" y="702"/>
                          <a:pt x="104" y="651"/>
                        </a:cubicBezTo>
                        <a:cubicBezTo>
                          <a:pt x="78" y="612"/>
                          <a:pt x="65" y="548"/>
                          <a:pt x="65" y="509"/>
                        </a:cubicBezTo>
                        <a:cubicBezTo>
                          <a:pt x="78" y="470"/>
                          <a:pt x="104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3" y="419"/>
                        </a:cubicBezTo>
                        <a:cubicBezTo>
                          <a:pt x="133" y="416"/>
                          <a:pt x="124" y="414"/>
                          <a:pt x="114" y="414"/>
                        </a:cubicBezTo>
                        <a:cubicBezTo>
                          <a:pt x="82" y="414"/>
                          <a:pt x="49" y="431"/>
                          <a:pt x="39" y="470"/>
                        </a:cubicBezTo>
                        <a:cubicBezTo>
                          <a:pt x="1" y="535"/>
                          <a:pt x="1" y="612"/>
                          <a:pt x="39" y="677"/>
                        </a:cubicBezTo>
                        <a:cubicBezTo>
                          <a:pt x="65" y="754"/>
                          <a:pt x="130" y="818"/>
                          <a:pt x="194" y="883"/>
                        </a:cubicBezTo>
                        <a:cubicBezTo>
                          <a:pt x="272" y="935"/>
                          <a:pt x="375" y="986"/>
                          <a:pt x="465" y="1012"/>
                        </a:cubicBezTo>
                        <a:cubicBezTo>
                          <a:pt x="581" y="1038"/>
                          <a:pt x="684" y="1063"/>
                          <a:pt x="800" y="1063"/>
                        </a:cubicBezTo>
                        <a:cubicBezTo>
                          <a:pt x="865" y="1063"/>
                          <a:pt x="929" y="1051"/>
                          <a:pt x="981" y="1051"/>
                        </a:cubicBezTo>
                        <a:cubicBezTo>
                          <a:pt x="1045" y="1038"/>
                          <a:pt x="1110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4" y="818"/>
                        </a:cubicBezTo>
                        <a:cubicBezTo>
                          <a:pt x="1587" y="754"/>
                          <a:pt x="1677" y="677"/>
                          <a:pt x="1767" y="612"/>
                        </a:cubicBezTo>
                        <a:cubicBezTo>
                          <a:pt x="1858" y="535"/>
                          <a:pt x="1935" y="457"/>
                          <a:pt x="2025" y="393"/>
                        </a:cubicBezTo>
                        <a:cubicBezTo>
                          <a:pt x="2090" y="341"/>
                          <a:pt x="2180" y="277"/>
                          <a:pt x="2257" y="238"/>
                        </a:cubicBezTo>
                        <a:cubicBezTo>
                          <a:pt x="2335" y="200"/>
                          <a:pt x="2425" y="161"/>
                          <a:pt x="2502" y="135"/>
                        </a:cubicBezTo>
                        <a:cubicBezTo>
                          <a:pt x="2567" y="122"/>
                          <a:pt x="2644" y="109"/>
                          <a:pt x="2721" y="109"/>
                        </a:cubicBezTo>
                        <a:cubicBezTo>
                          <a:pt x="2773" y="109"/>
                          <a:pt x="2838" y="122"/>
                          <a:pt x="2876" y="148"/>
                        </a:cubicBezTo>
                        <a:cubicBezTo>
                          <a:pt x="2915" y="174"/>
                          <a:pt x="2941" y="200"/>
                          <a:pt x="2954" y="225"/>
                        </a:cubicBezTo>
                        <a:cubicBezTo>
                          <a:pt x="2954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54" y="187"/>
                          <a:pt x="2941" y="148"/>
                          <a:pt x="2915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80" y="10"/>
                          <a:pt x="2619" y="1"/>
                          <a:pt x="255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32" name="Google Shape;5932;p65"/>
                  <p:cNvSpPr/>
                  <p:nvPr/>
                </p:nvSpPr>
                <p:spPr>
                  <a:xfrm>
                    <a:off x="2466451" y="648922"/>
                    <a:ext cx="175925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4" h="1064" extrusionOk="0">
                        <a:moveTo>
                          <a:pt x="2553" y="1"/>
                        </a:moveTo>
                        <a:cubicBezTo>
                          <a:pt x="2528" y="1"/>
                          <a:pt x="2502" y="2"/>
                          <a:pt x="2476" y="6"/>
                        </a:cubicBezTo>
                        <a:cubicBezTo>
                          <a:pt x="2373" y="19"/>
                          <a:pt x="2283" y="45"/>
                          <a:pt x="2192" y="84"/>
                        </a:cubicBezTo>
                        <a:cubicBezTo>
                          <a:pt x="2089" y="122"/>
                          <a:pt x="1986" y="174"/>
                          <a:pt x="1896" y="238"/>
                        </a:cubicBezTo>
                        <a:cubicBezTo>
                          <a:pt x="1805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44" y="586"/>
                          <a:pt x="1354" y="638"/>
                        </a:cubicBezTo>
                        <a:cubicBezTo>
                          <a:pt x="1264" y="702"/>
                          <a:pt x="1174" y="754"/>
                          <a:pt x="1070" y="806"/>
                        </a:cubicBezTo>
                        <a:cubicBezTo>
                          <a:pt x="1032" y="818"/>
                          <a:pt x="980" y="831"/>
                          <a:pt x="929" y="844"/>
                        </a:cubicBezTo>
                        <a:cubicBezTo>
                          <a:pt x="890" y="857"/>
                          <a:pt x="838" y="870"/>
                          <a:pt x="787" y="870"/>
                        </a:cubicBezTo>
                        <a:cubicBezTo>
                          <a:pt x="697" y="870"/>
                          <a:pt x="593" y="870"/>
                          <a:pt x="503" y="857"/>
                        </a:cubicBezTo>
                        <a:cubicBezTo>
                          <a:pt x="413" y="844"/>
                          <a:pt x="335" y="818"/>
                          <a:pt x="258" y="780"/>
                        </a:cubicBezTo>
                        <a:cubicBezTo>
                          <a:pt x="194" y="754"/>
                          <a:pt x="142" y="702"/>
                          <a:pt x="103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78" y="470"/>
                          <a:pt x="103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0" y="416"/>
                          <a:pt x="118" y="414"/>
                          <a:pt x="108" y="414"/>
                        </a:cubicBezTo>
                        <a:cubicBezTo>
                          <a:pt x="73" y="414"/>
                          <a:pt x="46" y="431"/>
                          <a:pt x="26" y="470"/>
                        </a:cubicBezTo>
                        <a:cubicBezTo>
                          <a:pt x="0" y="535"/>
                          <a:pt x="0" y="612"/>
                          <a:pt x="26" y="677"/>
                        </a:cubicBezTo>
                        <a:cubicBezTo>
                          <a:pt x="65" y="754"/>
                          <a:pt x="116" y="818"/>
                          <a:pt x="194" y="883"/>
                        </a:cubicBezTo>
                        <a:cubicBezTo>
                          <a:pt x="271" y="935"/>
                          <a:pt x="361" y="986"/>
                          <a:pt x="464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1" y="1063"/>
                          <a:pt x="916" y="1051"/>
                          <a:pt x="980" y="1051"/>
                        </a:cubicBezTo>
                        <a:cubicBezTo>
                          <a:pt x="1045" y="1038"/>
                          <a:pt x="1096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73" y="754"/>
                          <a:pt x="1664" y="677"/>
                          <a:pt x="1754" y="612"/>
                        </a:cubicBezTo>
                        <a:cubicBezTo>
                          <a:pt x="1844" y="535"/>
                          <a:pt x="1934" y="457"/>
                          <a:pt x="2012" y="393"/>
                        </a:cubicBezTo>
                        <a:cubicBezTo>
                          <a:pt x="2089" y="341"/>
                          <a:pt x="2167" y="277"/>
                          <a:pt x="2257" y="238"/>
                        </a:cubicBezTo>
                        <a:cubicBezTo>
                          <a:pt x="2334" y="200"/>
                          <a:pt x="2412" y="161"/>
                          <a:pt x="2502" y="135"/>
                        </a:cubicBezTo>
                        <a:cubicBezTo>
                          <a:pt x="2566" y="122"/>
                          <a:pt x="2644" y="109"/>
                          <a:pt x="2708" y="109"/>
                        </a:cubicBezTo>
                        <a:cubicBezTo>
                          <a:pt x="2773" y="109"/>
                          <a:pt x="2824" y="122"/>
                          <a:pt x="2876" y="148"/>
                        </a:cubicBezTo>
                        <a:cubicBezTo>
                          <a:pt x="2902" y="174"/>
                          <a:pt x="2927" y="200"/>
                          <a:pt x="2940" y="225"/>
                        </a:cubicBezTo>
                        <a:cubicBezTo>
                          <a:pt x="2953" y="238"/>
                          <a:pt x="2953" y="251"/>
                          <a:pt x="2953" y="264"/>
                        </a:cubicBezTo>
                        <a:cubicBezTo>
                          <a:pt x="2953" y="251"/>
                          <a:pt x="2953" y="238"/>
                          <a:pt x="2953" y="225"/>
                        </a:cubicBezTo>
                        <a:cubicBezTo>
                          <a:pt x="2953" y="187"/>
                          <a:pt x="2940" y="148"/>
                          <a:pt x="2902" y="109"/>
                        </a:cubicBezTo>
                        <a:cubicBezTo>
                          <a:pt x="2850" y="71"/>
                          <a:pt x="2798" y="32"/>
                          <a:pt x="2734" y="19"/>
                        </a:cubicBezTo>
                        <a:cubicBezTo>
                          <a:pt x="2670" y="10"/>
                          <a:pt x="2613" y="1"/>
                          <a:pt x="255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33" name="Google Shape;5933;p65"/>
                  <p:cNvSpPr/>
                  <p:nvPr/>
                </p:nvSpPr>
                <p:spPr>
                  <a:xfrm>
                    <a:off x="2563943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60" y="1"/>
                        </a:moveTo>
                        <a:cubicBezTo>
                          <a:pt x="2536" y="1"/>
                          <a:pt x="2512" y="2"/>
                          <a:pt x="2489" y="6"/>
                        </a:cubicBezTo>
                        <a:cubicBezTo>
                          <a:pt x="2386" y="19"/>
                          <a:pt x="2283" y="45"/>
                          <a:pt x="2193" y="84"/>
                        </a:cubicBezTo>
                        <a:cubicBezTo>
                          <a:pt x="2090" y="122"/>
                          <a:pt x="1999" y="174"/>
                          <a:pt x="1909" y="238"/>
                        </a:cubicBezTo>
                        <a:cubicBezTo>
                          <a:pt x="1819" y="303"/>
                          <a:pt x="1716" y="367"/>
                          <a:pt x="1626" y="445"/>
                        </a:cubicBezTo>
                        <a:cubicBezTo>
                          <a:pt x="1548" y="509"/>
                          <a:pt x="1458" y="586"/>
                          <a:pt x="1368" y="638"/>
                        </a:cubicBezTo>
                        <a:cubicBezTo>
                          <a:pt x="1277" y="702"/>
                          <a:pt x="1187" y="754"/>
                          <a:pt x="1084" y="806"/>
                        </a:cubicBezTo>
                        <a:cubicBezTo>
                          <a:pt x="1032" y="818"/>
                          <a:pt x="994" y="831"/>
                          <a:pt x="942" y="844"/>
                        </a:cubicBezTo>
                        <a:cubicBezTo>
                          <a:pt x="891" y="857"/>
                          <a:pt x="852" y="870"/>
                          <a:pt x="800" y="870"/>
                        </a:cubicBezTo>
                        <a:cubicBezTo>
                          <a:pt x="697" y="870"/>
                          <a:pt x="607" y="870"/>
                          <a:pt x="517" y="857"/>
                        </a:cubicBezTo>
                        <a:cubicBezTo>
                          <a:pt x="426" y="844"/>
                          <a:pt x="349" y="818"/>
                          <a:pt x="272" y="780"/>
                        </a:cubicBezTo>
                        <a:cubicBezTo>
                          <a:pt x="207" y="754"/>
                          <a:pt x="156" y="702"/>
                          <a:pt x="104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17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81" y="432"/>
                          <a:pt x="168" y="419"/>
                          <a:pt x="156" y="419"/>
                        </a:cubicBezTo>
                        <a:cubicBezTo>
                          <a:pt x="143" y="416"/>
                          <a:pt x="131" y="414"/>
                          <a:pt x="120" y="414"/>
                        </a:cubicBezTo>
                        <a:cubicBezTo>
                          <a:pt x="82" y="414"/>
                          <a:pt x="49" y="431"/>
                          <a:pt x="40" y="470"/>
                        </a:cubicBezTo>
                        <a:cubicBezTo>
                          <a:pt x="1" y="535"/>
                          <a:pt x="1" y="612"/>
                          <a:pt x="40" y="677"/>
                        </a:cubicBezTo>
                        <a:cubicBezTo>
                          <a:pt x="78" y="754"/>
                          <a:pt x="130" y="818"/>
                          <a:pt x="194" y="883"/>
                        </a:cubicBezTo>
                        <a:cubicBezTo>
                          <a:pt x="285" y="935"/>
                          <a:pt x="375" y="986"/>
                          <a:pt x="478" y="1012"/>
                        </a:cubicBezTo>
                        <a:cubicBezTo>
                          <a:pt x="581" y="1038"/>
                          <a:pt x="697" y="1063"/>
                          <a:pt x="813" y="1063"/>
                        </a:cubicBezTo>
                        <a:cubicBezTo>
                          <a:pt x="865" y="1063"/>
                          <a:pt x="929" y="1051"/>
                          <a:pt x="994" y="1051"/>
                        </a:cubicBezTo>
                        <a:cubicBezTo>
                          <a:pt x="1045" y="1038"/>
                          <a:pt x="1110" y="1012"/>
                          <a:pt x="1174" y="999"/>
                        </a:cubicBezTo>
                        <a:cubicBezTo>
                          <a:pt x="1277" y="947"/>
                          <a:pt x="1393" y="896"/>
                          <a:pt x="1497" y="818"/>
                        </a:cubicBezTo>
                        <a:cubicBezTo>
                          <a:pt x="1587" y="754"/>
                          <a:pt x="1677" y="677"/>
                          <a:pt x="1767" y="612"/>
                        </a:cubicBezTo>
                        <a:cubicBezTo>
                          <a:pt x="1858" y="535"/>
                          <a:pt x="1935" y="457"/>
                          <a:pt x="2025" y="393"/>
                        </a:cubicBezTo>
                        <a:cubicBezTo>
                          <a:pt x="2103" y="341"/>
                          <a:pt x="2180" y="277"/>
                          <a:pt x="2270" y="238"/>
                        </a:cubicBezTo>
                        <a:cubicBezTo>
                          <a:pt x="2348" y="200"/>
                          <a:pt x="2425" y="161"/>
                          <a:pt x="2502" y="135"/>
                        </a:cubicBezTo>
                        <a:cubicBezTo>
                          <a:pt x="2580" y="122"/>
                          <a:pt x="2644" y="109"/>
                          <a:pt x="2722" y="109"/>
                        </a:cubicBezTo>
                        <a:cubicBezTo>
                          <a:pt x="2773" y="109"/>
                          <a:pt x="2838" y="122"/>
                          <a:pt x="2889" y="148"/>
                        </a:cubicBezTo>
                        <a:cubicBezTo>
                          <a:pt x="2915" y="174"/>
                          <a:pt x="2941" y="200"/>
                          <a:pt x="2954" y="225"/>
                        </a:cubicBezTo>
                        <a:cubicBezTo>
                          <a:pt x="2967" y="238"/>
                          <a:pt x="2967" y="251"/>
                          <a:pt x="2967" y="264"/>
                        </a:cubicBezTo>
                        <a:cubicBezTo>
                          <a:pt x="2967" y="251"/>
                          <a:pt x="2967" y="238"/>
                          <a:pt x="2967" y="225"/>
                        </a:cubicBezTo>
                        <a:cubicBezTo>
                          <a:pt x="2967" y="187"/>
                          <a:pt x="2941" y="148"/>
                          <a:pt x="2915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80" y="10"/>
                          <a:pt x="2619" y="1"/>
                          <a:pt x="256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34" name="Google Shape;5934;p65"/>
                  <p:cNvSpPr/>
                  <p:nvPr/>
                </p:nvSpPr>
                <p:spPr>
                  <a:xfrm>
                    <a:off x="2662268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55" y="1"/>
                        </a:moveTo>
                        <a:cubicBezTo>
                          <a:pt x="2529" y="1"/>
                          <a:pt x="2503" y="2"/>
                          <a:pt x="2476" y="6"/>
                        </a:cubicBezTo>
                        <a:cubicBezTo>
                          <a:pt x="2386" y="19"/>
                          <a:pt x="2283" y="45"/>
                          <a:pt x="2192" y="84"/>
                        </a:cubicBezTo>
                        <a:cubicBezTo>
                          <a:pt x="2089" y="122"/>
                          <a:pt x="1986" y="174"/>
                          <a:pt x="1896" y="238"/>
                        </a:cubicBezTo>
                        <a:cubicBezTo>
                          <a:pt x="1806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45" y="586"/>
                          <a:pt x="1354" y="638"/>
                        </a:cubicBezTo>
                        <a:cubicBezTo>
                          <a:pt x="1277" y="702"/>
                          <a:pt x="1174" y="754"/>
                          <a:pt x="1083" y="806"/>
                        </a:cubicBezTo>
                        <a:cubicBezTo>
                          <a:pt x="1032" y="818"/>
                          <a:pt x="993" y="831"/>
                          <a:pt x="942" y="844"/>
                        </a:cubicBezTo>
                        <a:cubicBezTo>
                          <a:pt x="890" y="857"/>
                          <a:pt x="838" y="870"/>
                          <a:pt x="787" y="870"/>
                        </a:cubicBezTo>
                        <a:cubicBezTo>
                          <a:pt x="697" y="870"/>
                          <a:pt x="593" y="870"/>
                          <a:pt x="503" y="857"/>
                        </a:cubicBezTo>
                        <a:cubicBezTo>
                          <a:pt x="426" y="844"/>
                          <a:pt x="336" y="818"/>
                          <a:pt x="271" y="780"/>
                        </a:cubicBezTo>
                        <a:cubicBezTo>
                          <a:pt x="207" y="754"/>
                          <a:pt x="142" y="702"/>
                          <a:pt x="103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03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3" y="416"/>
                          <a:pt x="123" y="414"/>
                          <a:pt x="113" y="414"/>
                        </a:cubicBezTo>
                        <a:cubicBezTo>
                          <a:pt x="81" y="414"/>
                          <a:pt x="49" y="431"/>
                          <a:pt x="39" y="470"/>
                        </a:cubicBezTo>
                        <a:cubicBezTo>
                          <a:pt x="0" y="535"/>
                          <a:pt x="0" y="612"/>
                          <a:pt x="39" y="677"/>
                        </a:cubicBezTo>
                        <a:cubicBezTo>
                          <a:pt x="65" y="754"/>
                          <a:pt x="129" y="818"/>
                          <a:pt x="194" y="883"/>
                        </a:cubicBezTo>
                        <a:cubicBezTo>
                          <a:pt x="271" y="935"/>
                          <a:pt x="374" y="986"/>
                          <a:pt x="465" y="1012"/>
                        </a:cubicBezTo>
                        <a:cubicBezTo>
                          <a:pt x="581" y="1038"/>
                          <a:pt x="684" y="1063"/>
                          <a:pt x="800" y="1063"/>
                        </a:cubicBezTo>
                        <a:cubicBezTo>
                          <a:pt x="864" y="1063"/>
                          <a:pt x="929" y="1051"/>
                          <a:pt x="980" y="1051"/>
                        </a:cubicBezTo>
                        <a:cubicBezTo>
                          <a:pt x="1045" y="1038"/>
                          <a:pt x="1109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86" y="754"/>
                          <a:pt x="1677" y="677"/>
                          <a:pt x="1767" y="612"/>
                        </a:cubicBezTo>
                        <a:cubicBezTo>
                          <a:pt x="1857" y="535"/>
                          <a:pt x="1935" y="457"/>
                          <a:pt x="2025" y="393"/>
                        </a:cubicBezTo>
                        <a:cubicBezTo>
                          <a:pt x="2089" y="341"/>
                          <a:pt x="2180" y="277"/>
                          <a:pt x="2257" y="238"/>
                        </a:cubicBezTo>
                        <a:cubicBezTo>
                          <a:pt x="2334" y="200"/>
                          <a:pt x="2425" y="161"/>
                          <a:pt x="2502" y="135"/>
                        </a:cubicBezTo>
                        <a:cubicBezTo>
                          <a:pt x="2566" y="122"/>
                          <a:pt x="2644" y="109"/>
                          <a:pt x="2721" y="109"/>
                        </a:cubicBezTo>
                        <a:cubicBezTo>
                          <a:pt x="2773" y="109"/>
                          <a:pt x="2837" y="122"/>
                          <a:pt x="2876" y="148"/>
                        </a:cubicBezTo>
                        <a:cubicBezTo>
                          <a:pt x="2915" y="174"/>
                          <a:pt x="2940" y="200"/>
                          <a:pt x="2953" y="225"/>
                        </a:cubicBezTo>
                        <a:cubicBezTo>
                          <a:pt x="2953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53" y="187"/>
                          <a:pt x="2940" y="148"/>
                          <a:pt x="2915" y="109"/>
                        </a:cubicBezTo>
                        <a:cubicBezTo>
                          <a:pt x="2863" y="71"/>
                          <a:pt x="2798" y="32"/>
                          <a:pt x="2734" y="19"/>
                        </a:cubicBezTo>
                        <a:cubicBezTo>
                          <a:pt x="2679" y="10"/>
                          <a:pt x="2618" y="1"/>
                          <a:pt x="255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35" name="Google Shape;5935;p65"/>
                  <p:cNvSpPr/>
                  <p:nvPr/>
                </p:nvSpPr>
                <p:spPr>
                  <a:xfrm>
                    <a:off x="2760533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53" y="1"/>
                        </a:moveTo>
                        <a:cubicBezTo>
                          <a:pt x="2528" y="1"/>
                          <a:pt x="2503" y="2"/>
                          <a:pt x="2477" y="6"/>
                        </a:cubicBezTo>
                        <a:cubicBezTo>
                          <a:pt x="2373" y="19"/>
                          <a:pt x="2283" y="45"/>
                          <a:pt x="2193" y="84"/>
                        </a:cubicBezTo>
                        <a:cubicBezTo>
                          <a:pt x="2090" y="122"/>
                          <a:pt x="1987" y="174"/>
                          <a:pt x="1896" y="238"/>
                        </a:cubicBezTo>
                        <a:cubicBezTo>
                          <a:pt x="1806" y="303"/>
                          <a:pt x="1716" y="367"/>
                          <a:pt x="1626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65" y="702"/>
                          <a:pt x="1174" y="754"/>
                          <a:pt x="1084" y="806"/>
                        </a:cubicBezTo>
                        <a:cubicBezTo>
                          <a:pt x="1032" y="818"/>
                          <a:pt x="981" y="831"/>
                          <a:pt x="942" y="844"/>
                        </a:cubicBezTo>
                        <a:cubicBezTo>
                          <a:pt x="891" y="857"/>
                          <a:pt x="839" y="870"/>
                          <a:pt x="787" y="870"/>
                        </a:cubicBezTo>
                        <a:cubicBezTo>
                          <a:pt x="697" y="870"/>
                          <a:pt x="594" y="870"/>
                          <a:pt x="504" y="857"/>
                        </a:cubicBezTo>
                        <a:cubicBezTo>
                          <a:pt x="413" y="844"/>
                          <a:pt x="336" y="818"/>
                          <a:pt x="259" y="780"/>
                        </a:cubicBezTo>
                        <a:cubicBezTo>
                          <a:pt x="194" y="754"/>
                          <a:pt x="143" y="702"/>
                          <a:pt x="104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78" y="470"/>
                          <a:pt x="104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6" y="419"/>
                          <a:pt x="143" y="419"/>
                        </a:cubicBezTo>
                        <a:cubicBezTo>
                          <a:pt x="131" y="416"/>
                          <a:pt x="119" y="414"/>
                          <a:pt x="108" y="414"/>
                        </a:cubicBezTo>
                        <a:cubicBezTo>
                          <a:pt x="74" y="414"/>
                          <a:pt x="46" y="431"/>
                          <a:pt x="27" y="470"/>
                        </a:cubicBezTo>
                        <a:cubicBezTo>
                          <a:pt x="1" y="535"/>
                          <a:pt x="1" y="612"/>
                          <a:pt x="27" y="677"/>
                        </a:cubicBezTo>
                        <a:cubicBezTo>
                          <a:pt x="65" y="754"/>
                          <a:pt x="117" y="818"/>
                          <a:pt x="194" y="883"/>
                        </a:cubicBezTo>
                        <a:cubicBezTo>
                          <a:pt x="272" y="935"/>
                          <a:pt x="362" y="986"/>
                          <a:pt x="465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65" y="1063"/>
                          <a:pt x="916" y="1051"/>
                          <a:pt x="981" y="1051"/>
                        </a:cubicBezTo>
                        <a:cubicBezTo>
                          <a:pt x="1045" y="1038"/>
                          <a:pt x="1097" y="1012"/>
                          <a:pt x="1161" y="999"/>
                        </a:cubicBezTo>
                        <a:cubicBezTo>
                          <a:pt x="1277" y="947"/>
                          <a:pt x="1381" y="896"/>
                          <a:pt x="1484" y="818"/>
                        </a:cubicBezTo>
                        <a:cubicBezTo>
                          <a:pt x="1587" y="754"/>
                          <a:pt x="1677" y="677"/>
                          <a:pt x="1767" y="612"/>
                        </a:cubicBezTo>
                        <a:cubicBezTo>
                          <a:pt x="1858" y="535"/>
                          <a:pt x="1935" y="457"/>
                          <a:pt x="2012" y="393"/>
                        </a:cubicBezTo>
                        <a:cubicBezTo>
                          <a:pt x="2090" y="341"/>
                          <a:pt x="2167" y="277"/>
                          <a:pt x="2257" y="238"/>
                        </a:cubicBezTo>
                        <a:cubicBezTo>
                          <a:pt x="2335" y="200"/>
                          <a:pt x="2412" y="161"/>
                          <a:pt x="2502" y="135"/>
                        </a:cubicBezTo>
                        <a:cubicBezTo>
                          <a:pt x="2567" y="122"/>
                          <a:pt x="2644" y="109"/>
                          <a:pt x="2709" y="109"/>
                        </a:cubicBezTo>
                        <a:cubicBezTo>
                          <a:pt x="2773" y="109"/>
                          <a:pt x="2825" y="122"/>
                          <a:pt x="2876" y="148"/>
                        </a:cubicBezTo>
                        <a:cubicBezTo>
                          <a:pt x="2902" y="174"/>
                          <a:pt x="2928" y="200"/>
                          <a:pt x="2954" y="225"/>
                        </a:cubicBezTo>
                        <a:cubicBezTo>
                          <a:pt x="2954" y="238"/>
                          <a:pt x="2954" y="251"/>
                          <a:pt x="2967" y="264"/>
                        </a:cubicBezTo>
                        <a:cubicBezTo>
                          <a:pt x="2967" y="251"/>
                          <a:pt x="2967" y="238"/>
                          <a:pt x="2967" y="225"/>
                        </a:cubicBezTo>
                        <a:cubicBezTo>
                          <a:pt x="2954" y="187"/>
                          <a:pt x="2941" y="148"/>
                          <a:pt x="2902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71" y="10"/>
                          <a:pt x="2613" y="1"/>
                          <a:pt x="255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36" name="Google Shape;5936;p65"/>
                  <p:cNvSpPr/>
                  <p:nvPr/>
                </p:nvSpPr>
                <p:spPr>
                  <a:xfrm>
                    <a:off x="2858858" y="648922"/>
                    <a:ext cx="175925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4" h="1064" extrusionOk="0">
                        <a:moveTo>
                          <a:pt x="2547" y="1"/>
                        </a:moveTo>
                        <a:cubicBezTo>
                          <a:pt x="2523" y="1"/>
                          <a:pt x="2499" y="2"/>
                          <a:pt x="2476" y="6"/>
                        </a:cubicBezTo>
                        <a:cubicBezTo>
                          <a:pt x="2373" y="19"/>
                          <a:pt x="2270" y="45"/>
                          <a:pt x="2180" y="84"/>
                        </a:cubicBezTo>
                        <a:cubicBezTo>
                          <a:pt x="2076" y="122"/>
                          <a:pt x="1986" y="174"/>
                          <a:pt x="1896" y="238"/>
                        </a:cubicBezTo>
                        <a:cubicBezTo>
                          <a:pt x="1806" y="303"/>
                          <a:pt x="1702" y="367"/>
                          <a:pt x="1625" y="445"/>
                        </a:cubicBezTo>
                        <a:cubicBezTo>
                          <a:pt x="1535" y="509"/>
                          <a:pt x="1445" y="586"/>
                          <a:pt x="1354" y="638"/>
                        </a:cubicBezTo>
                        <a:cubicBezTo>
                          <a:pt x="1264" y="702"/>
                          <a:pt x="1174" y="754"/>
                          <a:pt x="1071" y="806"/>
                        </a:cubicBezTo>
                        <a:cubicBezTo>
                          <a:pt x="1032" y="818"/>
                          <a:pt x="980" y="831"/>
                          <a:pt x="929" y="844"/>
                        </a:cubicBezTo>
                        <a:cubicBezTo>
                          <a:pt x="877" y="857"/>
                          <a:pt x="838" y="870"/>
                          <a:pt x="787" y="870"/>
                        </a:cubicBezTo>
                        <a:cubicBezTo>
                          <a:pt x="684" y="870"/>
                          <a:pt x="593" y="870"/>
                          <a:pt x="503" y="857"/>
                        </a:cubicBezTo>
                        <a:cubicBezTo>
                          <a:pt x="413" y="844"/>
                          <a:pt x="336" y="818"/>
                          <a:pt x="258" y="780"/>
                        </a:cubicBezTo>
                        <a:cubicBezTo>
                          <a:pt x="194" y="754"/>
                          <a:pt x="142" y="702"/>
                          <a:pt x="104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65" y="470"/>
                          <a:pt x="104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0" y="416"/>
                          <a:pt x="119" y="414"/>
                          <a:pt x="108" y="414"/>
                        </a:cubicBezTo>
                        <a:cubicBezTo>
                          <a:pt x="73" y="414"/>
                          <a:pt x="46" y="431"/>
                          <a:pt x="26" y="470"/>
                        </a:cubicBezTo>
                        <a:cubicBezTo>
                          <a:pt x="0" y="535"/>
                          <a:pt x="0" y="612"/>
                          <a:pt x="26" y="677"/>
                        </a:cubicBezTo>
                        <a:cubicBezTo>
                          <a:pt x="65" y="754"/>
                          <a:pt x="116" y="818"/>
                          <a:pt x="194" y="883"/>
                        </a:cubicBezTo>
                        <a:cubicBezTo>
                          <a:pt x="271" y="935"/>
                          <a:pt x="361" y="986"/>
                          <a:pt x="465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1" y="1063"/>
                          <a:pt x="916" y="1051"/>
                          <a:pt x="980" y="1051"/>
                        </a:cubicBezTo>
                        <a:cubicBezTo>
                          <a:pt x="1045" y="1038"/>
                          <a:pt x="1096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73" y="754"/>
                          <a:pt x="1664" y="677"/>
                          <a:pt x="1754" y="612"/>
                        </a:cubicBezTo>
                        <a:cubicBezTo>
                          <a:pt x="1844" y="535"/>
                          <a:pt x="1935" y="457"/>
                          <a:pt x="2012" y="393"/>
                        </a:cubicBezTo>
                        <a:cubicBezTo>
                          <a:pt x="2089" y="341"/>
                          <a:pt x="2167" y="277"/>
                          <a:pt x="2257" y="238"/>
                        </a:cubicBezTo>
                        <a:cubicBezTo>
                          <a:pt x="2334" y="200"/>
                          <a:pt x="2412" y="161"/>
                          <a:pt x="2502" y="135"/>
                        </a:cubicBezTo>
                        <a:cubicBezTo>
                          <a:pt x="2566" y="122"/>
                          <a:pt x="2644" y="109"/>
                          <a:pt x="2708" y="109"/>
                        </a:cubicBezTo>
                        <a:cubicBezTo>
                          <a:pt x="2773" y="109"/>
                          <a:pt x="2824" y="122"/>
                          <a:pt x="2876" y="148"/>
                        </a:cubicBezTo>
                        <a:cubicBezTo>
                          <a:pt x="2902" y="174"/>
                          <a:pt x="2927" y="200"/>
                          <a:pt x="2940" y="225"/>
                        </a:cubicBezTo>
                        <a:cubicBezTo>
                          <a:pt x="2953" y="238"/>
                          <a:pt x="2953" y="251"/>
                          <a:pt x="2953" y="264"/>
                        </a:cubicBezTo>
                        <a:cubicBezTo>
                          <a:pt x="2953" y="251"/>
                          <a:pt x="2953" y="238"/>
                          <a:pt x="2953" y="225"/>
                        </a:cubicBezTo>
                        <a:cubicBezTo>
                          <a:pt x="2953" y="187"/>
                          <a:pt x="2927" y="148"/>
                          <a:pt x="2902" y="109"/>
                        </a:cubicBezTo>
                        <a:cubicBezTo>
                          <a:pt x="2850" y="71"/>
                          <a:pt x="2798" y="32"/>
                          <a:pt x="2734" y="19"/>
                        </a:cubicBezTo>
                        <a:cubicBezTo>
                          <a:pt x="2670" y="10"/>
                          <a:pt x="2606" y="1"/>
                          <a:pt x="254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37" name="Google Shape;5937;p65"/>
                  <p:cNvSpPr/>
                  <p:nvPr/>
                </p:nvSpPr>
                <p:spPr>
                  <a:xfrm>
                    <a:off x="2956349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60" y="1"/>
                        </a:moveTo>
                        <a:cubicBezTo>
                          <a:pt x="2536" y="1"/>
                          <a:pt x="2512" y="2"/>
                          <a:pt x="2490" y="6"/>
                        </a:cubicBezTo>
                        <a:cubicBezTo>
                          <a:pt x="2386" y="19"/>
                          <a:pt x="2283" y="45"/>
                          <a:pt x="2193" y="84"/>
                        </a:cubicBezTo>
                        <a:cubicBezTo>
                          <a:pt x="2090" y="122"/>
                          <a:pt x="2000" y="174"/>
                          <a:pt x="1909" y="238"/>
                        </a:cubicBezTo>
                        <a:cubicBezTo>
                          <a:pt x="1819" y="303"/>
                          <a:pt x="1716" y="367"/>
                          <a:pt x="1626" y="445"/>
                        </a:cubicBezTo>
                        <a:cubicBezTo>
                          <a:pt x="1548" y="509"/>
                          <a:pt x="1458" y="586"/>
                          <a:pt x="1368" y="638"/>
                        </a:cubicBezTo>
                        <a:cubicBezTo>
                          <a:pt x="1278" y="702"/>
                          <a:pt x="1187" y="754"/>
                          <a:pt x="1084" y="806"/>
                        </a:cubicBezTo>
                        <a:cubicBezTo>
                          <a:pt x="1033" y="818"/>
                          <a:pt x="994" y="831"/>
                          <a:pt x="942" y="844"/>
                        </a:cubicBezTo>
                        <a:cubicBezTo>
                          <a:pt x="891" y="857"/>
                          <a:pt x="839" y="870"/>
                          <a:pt x="800" y="870"/>
                        </a:cubicBezTo>
                        <a:cubicBezTo>
                          <a:pt x="697" y="870"/>
                          <a:pt x="607" y="870"/>
                          <a:pt x="504" y="857"/>
                        </a:cubicBezTo>
                        <a:cubicBezTo>
                          <a:pt x="426" y="844"/>
                          <a:pt x="349" y="818"/>
                          <a:pt x="272" y="780"/>
                        </a:cubicBezTo>
                        <a:cubicBezTo>
                          <a:pt x="207" y="754"/>
                          <a:pt x="156" y="702"/>
                          <a:pt x="104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04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9" y="432"/>
                          <a:pt x="169" y="419"/>
                          <a:pt x="156" y="419"/>
                        </a:cubicBezTo>
                        <a:cubicBezTo>
                          <a:pt x="144" y="416"/>
                          <a:pt x="131" y="414"/>
                          <a:pt x="120" y="414"/>
                        </a:cubicBezTo>
                        <a:cubicBezTo>
                          <a:pt x="82" y="414"/>
                          <a:pt x="49" y="431"/>
                          <a:pt x="40" y="470"/>
                        </a:cubicBezTo>
                        <a:cubicBezTo>
                          <a:pt x="1" y="535"/>
                          <a:pt x="1" y="612"/>
                          <a:pt x="40" y="677"/>
                        </a:cubicBezTo>
                        <a:cubicBezTo>
                          <a:pt x="78" y="754"/>
                          <a:pt x="130" y="818"/>
                          <a:pt x="194" y="883"/>
                        </a:cubicBezTo>
                        <a:cubicBezTo>
                          <a:pt x="285" y="935"/>
                          <a:pt x="375" y="986"/>
                          <a:pt x="478" y="1012"/>
                        </a:cubicBezTo>
                        <a:cubicBezTo>
                          <a:pt x="581" y="1038"/>
                          <a:pt x="697" y="1063"/>
                          <a:pt x="813" y="1063"/>
                        </a:cubicBezTo>
                        <a:cubicBezTo>
                          <a:pt x="865" y="1063"/>
                          <a:pt x="929" y="1051"/>
                          <a:pt x="994" y="1051"/>
                        </a:cubicBezTo>
                        <a:cubicBezTo>
                          <a:pt x="1045" y="1038"/>
                          <a:pt x="1110" y="1012"/>
                          <a:pt x="1174" y="999"/>
                        </a:cubicBezTo>
                        <a:cubicBezTo>
                          <a:pt x="1278" y="947"/>
                          <a:pt x="1394" y="896"/>
                          <a:pt x="1497" y="818"/>
                        </a:cubicBezTo>
                        <a:cubicBezTo>
                          <a:pt x="1587" y="754"/>
                          <a:pt x="1677" y="677"/>
                          <a:pt x="1768" y="612"/>
                        </a:cubicBezTo>
                        <a:cubicBezTo>
                          <a:pt x="1858" y="535"/>
                          <a:pt x="1935" y="457"/>
                          <a:pt x="2025" y="393"/>
                        </a:cubicBezTo>
                        <a:cubicBezTo>
                          <a:pt x="2103" y="341"/>
                          <a:pt x="2180" y="277"/>
                          <a:pt x="2270" y="238"/>
                        </a:cubicBezTo>
                        <a:cubicBezTo>
                          <a:pt x="2348" y="200"/>
                          <a:pt x="2425" y="161"/>
                          <a:pt x="2502" y="135"/>
                        </a:cubicBezTo>
                        <a:cubicBezTo>
                          <a:pt x="2580" y="122"/>
                          <a:pt x="2644" y="109"/>
                          <a:pt x="2722" y="109"/>
                        </a:cubicBezTo>
                        <a:cubicBezTo>
                          <a:pt x="2773" y="109"/>
                          <a:pt x="2838" y="122"/>
                          <a:pt x="2889" y="148"/>
                        </a:cubicBezTo>
                        <a:cubicBezTo>
                          <a:pt x="2915" y="174"/>
                          <a:pt x="2941" y="200"/>
                          <a:pt x="2954" y="225"/>
                        </a:cubicBezTo>
                        <a:cubicBezTo>
                          <a:pt x="2967" y="238"/>
                          <a:pt x="2967" y="251"/>
                          <a:pt x="2967" y="264"/>
                        </a:cubicBezTo>
                        <a:cubicBezTo>
                          <a:pt x="2967" y="251"/>
                          <a:pt x="2967" y="238"/>
                          <a:pt x="2967" y="225"/>
                        </a:cubicBezTo>
                        <a:cubicBezTo>
                          <a:pt x="2967" y="187"/>
                          <a:pt x="2941" y="148"/>
                          <a:pt x="2915" y="109"/>
                        </a:cubicBezTo>
                        <a:cubicBezTo>
                          <a:pt x="2864" y="71"/>
                          <a:pt x="2799" y="32"/>
                          <a:pt x="2735" y="19"/>
                        </a:cubicBezTo>
                        <a:cubicBezTo>
                          <a:pt x="2680" y="10"/>
                          <a:pt x="2619" y="1"/>
                          <a:pt x="256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38" name="Google Shape;5938;p65"/>
                  <p:cNvSpPr/>
                  <p:nvPr/>
                </p:nvSpPr>
                <p:spPr>
                  <a:xfrm>
                    <a:off x="3054674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55" y="1"/>
                        </a:moveTo>
                        <a:cubicBezTo>
                          <a:pt x="2529" y="1"/>
                          <a:pt x="2503" y="2"/>
                          <a:pt x="2476" y="6"/>
                        </a:cubicBezTo>
                        <a:cubicBezTo>
                          <a:pt x="2386" y="19"/>
                          <a:pt x="2283" y="45"/>
                          <a:pt x="2193" y="84"/>
                        </a:cubicBezTo>
                        <a:cubicBezTo>
                          <a:pt x="2089" y="122"/>
                          <a:pt x="1986" y="174"/>
                          <a:pt x="1896" y="238"/>
                        </a:cubicBezTo>
                        <a:cubicBezTo>
                          <a:pt x="1806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45" y="586"/>
                          <a:pt x="1354" y="638"/>
                        </a:cubicBezTo>
                        <a:cubicBezTo>
                          <a:pt x="1277" y="702"/>
                          <a:pt x="1174" y="754"/>
                          <a:pt x="1084" y="806"/>
                        </a:cubicBezTo>
                        <a:cubicBezTo>
                          <a:pt x="1032" y="818"/>
                          <a:pt x="980" y="831"/>
                          <a:pt x="942" y="844"/>
                        </a:cubicBezTo>
                        <a:cubicBezTo>
                          <a:pt x="890" y="857"/>
                          <a:pt x="839" y="870"/>
                          <a:pt x="787" y="870"/>
                        </a:cubicBezTo>
                        <a:cubicBezTo>
                          <a:pt x="697" y="870"/>
                          <a:pt x="594" y="870"/>
                          <a:pt x="503" y="857"/>
                        </a:cubicBezTo>
                        <a:cubicBezTo>
                          <a:pt x="426" y="844"/>
                          <a:pt x="336" y="818"/>
                          <a:pt x="271" y="780"/>
                        </a:cubicBezTo>
                        <a:cubicBezTo>
                          <a:pt x="207" y="754"/>
                          <a:pt x="142" y="702"/>
                          <a:pt x="104" y="651"/>
                        </a:cubicBezTo>
                        <a:cubicBezTo>
                          <a:pt x="65" y="612"/>
                          <a:pt x="52" y="548"/>
                          <a:pt x="78" y="509"/>
                        </a:cubicBezTo>
                        <a:cubicBezTo>
                          <a:pt x="78" y="470"/>
                          <a:pt x="104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3" y="416"/>
                          <a:pt x="123" y="414"/>
                          <a:pt x="113" y="414"/>
                        </a:cubicBezTo>
                        <a:cubicBezTo>
                          <a:pt x="81" y="414"/>
                          <a:pt x="49" y="431"/>
                          <a:pt x="39" y="470"/>
                        </a:cubicBezTo>
                        <a:cubicBezTo>
                          <a:pt x="0" y="535"/>
                          <a:pt x="0" y="612"/>
                          <a:pt x="39" y="677"/>
                        </a:cubicBezTo>
                        <a:cubicBezTo>
                          <a:pt x="65" y="754"/>
                          <a:pt x="129" y="818"/>
                          <a:pt x="194" y="883"/>
                        </a:cubicBezTo>
                        <a:cubicBezTo>
                          <a:pt x="271" y="935"/>
                          <a:pt x="374" y="986"/>
                          <a:pt x="465" y="1012"/>
                        </a:cubicBezTo>
                        <a:cubicBezTo>
                          <a:pt x="581" y="1038"/>
                          <a:pt x="684" y="1063"/>
                          <a:pt x="800" y="1063"/>
                        </a:cubicBezTo>
                        <a:cubicBezTo>
                          <a:pt x="864" y="1063"/>
                          <a:pt x="929" y="1051"/>
                          <a:pt x="980" y="1051"/>
                        </a:cubicBezTo>
                        <a:cubicBezTo>
                          <a:pt x="1045" y="1038"/>
                          <a:pt x="1109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86" y="754"/>
                          <a:pt x="1677" y="677"/>
                          <a:pt x="1767" y="612"/>
                        </a:cubicBezTo>
                        <a:cubicBezTo>
                          <a:pt x="1857" y="535"/>
                          <a:pt x="1935" y="457"/>
                          <a:pt x="2025" y="393"/>
                        </a:cubicBezTo>
                        <a:cubicBezTo>
                          <a:pt x="2089" y="341"/>
                          <a:pt x="2180" y="277"/>
                          <a:pt x="2257" y="238"/>
                        </a:cubicBezTo>
                        <a:cubicBezTo>
                          <a:pt x="2334" y="200"/>
                          <a:pt x="2425" y="161"/>
                          <a:pt x="2502" y="135"/>
                        </a:cubicBezTo>
                        <a:cubicBezTo>
                          <a:pt x="2566" y="122"/>
                          <a:pt x="2644" y="109"/>
                          <a:pt x="2721" y="109"/>
                        </a:cubicBezTo>
                        <a:cubicBezTo>
                          <a:pt x="2773" y="109"/>
                          <a:pt x="2837" y="122"/>
                          <a:pt x="2876" y="148"/>
                        </a:cubicBezTo>
                        <a:cubicBezTo>
                          <a:pt x="2915" y="174"/>
                          <a:pt x="2940" y="200"/>
                          <a:pt x="2953" y="225"/>
                        </a:cubicBezTo>
                        <a:cubicBezTo>
                          <a:pt x="2953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53" y="187"/>
                          <a:pt x="2940" y="148"/>
                          <a:pt x="2915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79" y="10"/>
                          <a:pt x="2618" y="1"/>
                          <a:pt x="255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39" name="Google Shape;5939;p65"/>
                  <p:cNvSpPr/>
                  <p:nvPr/>
                </p:nvSpPr>
                <p:spPr>
                  <a:xfrm>
                    <a:off x="3152940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954" y="225"/>
                        </a:moveTo>
                        <a:cubicBezTo>
                          <a:pt x="2954" y="238"/>
                          <a:pt x="2954" y="251"/>
                          <a:pt x="2954" y="264"/>
                        </a:cubicBezTo>
                        <a:cubicBezTo>
                          <a:pt x="2967" y="251"/>
                          <a:pt x="2967" y="238"/>
                          <a:pt x="2954" y="225"/>
                        </a:cubicBezTo>
                        <a:close/>
                        <a:moveTo>
                          <a:pt x="2553" y="1"/>
                        </a:moveTo>
                        <a:cubicBezTo>
                          <a:pt x="2528" y="1"/>
                          <a:pt x="2503" y="2"/>
                          <a:pt x="2477" y="6"/>
                        </a:cubicBezTo>
                        <a:cubicBezTo>
                          <a:pt x="2374" y="19"/>
                          <a:pt x="2283" y="45"/>
                          <a:pt x="2180" y="84"/>
                        </a:cubicBezTo>
                        <a:cubicBezTo>
                          <a:pt x="2077" y="122"/>
                          <a:pt x="1987" y="174"/>
                          <a:pt x="1896" y="238"/>
                        </a:cubicBezTo>
                        <a:cubicBezTo>
                          <a:pt x="1806" y="303"/>
                          <a:pt x="1716" y="367"/>
                          <a:pt x="1626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65" y="702"/>
                          <a:pt x="1174" y="754"/>
                          <a:pt x="1071" y="806"/>
                        </a:cubicBezTo>
                        <a:cubicBezTo>
                          <a:pt x="1033" y="818"/>
                          <a:pt x="981" y="831"/>
                          <a:pt x="929" y="844"/>
                        </a:cubicBezTo>
                        <a:cubicBezTo>
                          <a:pt x="891" y="857"/>
                          <a:pt x="839" y="870"/>
                          <a:pt x="788" y="870"/>
                        </a:cubicBezTo>
                        <a:cubicBezTo>
                          <a:pt x="697" y="870"/>
                          <a:pt x="594" y="870"/>
                          <a:pt x="504" y="857"/>
                        </a:cubicBezTo>
                        <a:cubicBezTo>
                          <a:pt x="414" y="844"/>
                          <a:pt x="336" y="818"/>
                          <a:pt x="259" y="780"/>
                        </a:cubicBezTo>
                        <a:cubicBezTo>
                          <a:pt x="194" y="754"/>
                          <a:pt x="143" y="702"/>
                          <a:pt x="104" y="651"/>
                        </a:cubicBezTo>
                        <a:cubicBezTo>
                          <a:pt x="65" y="612"/>
                          <a:pt x="53" y="548"/>
                          <a:pt x="65" y="509"/>
                        </a:cubicBezTo>
                        <a:cubicBezTo>
                          <a:pt x="78" y="470"/>
                          <a:pt x="104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9" y="432"/>
                          <a:pt x="156" y="419"/>
                          <a:pt x="143" y="419"/>
                        </a:cubicBezTo>
                        <a:cubicBezTo>
                          <a:pt x="131" y="416"/>
                          <a:pt x="119" y="414"/>
                          <a:pt x="108" y="414"/>
                        </a:cubicBezTo>
                        <a:cubicBezTo>
                          <a:pt x="74" y="414"/>
                          <a:pt x="46" y="431"/>
                          <a:pt x="27" y="470"/>
                        </a:cubicBezTo>
                        <a:cubicBezTo>
                          <a:pt x="1" y="535"/>
                          <a:pt x="1" y="612"/>
                          <a:pt x="27" y="677"/>
                        </a:cubicBezTo>
                        <a:cubicBezTo>
                          <a:pt x="65" y="754"/>
                          <a:pt x="117" y="818"/>
                          <a:pt x="194" y="883"/>
                        </a:cubicBezTo>
                        <a:cubicBezTo>
                          <a:pt x="272" y="935"/>
                          <a:pt x="362" y="986"/>
                          <a:pt x="465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2" y="1063"/>
                          <a:pt x="916" y="1051"/>
                          <a:pt x="981" y="1051"/>
                        </a:cubicBezTo>
                        <a:cubicBezTo>
                          <a:pt x="1045" y="1038"/>
                          <a:pt x="1097" y="1012"/>
                          <a:pt x="1161" y="999"/>
                        </a:cubicBezTo>
                        <a:cubicBezTo>
                          <a:pt x="1278" y="947"/>
                          <a:pt x="1381" y="896"/>
                          <a:pt x="1484" y="818"/>
                        </a:cubicBezTo>
                        <a:cubicBezTo>
                          <a:pt x="1587" y="754"/>
                          <a:pt x="1664" y="677"/>
                          <a:pt x="1755" y="612"/>
                        </a:cubicBezTo>
                        <a:cubicBezTo>
                          <a:pt x="1858" y="535"/>
                          <a:pt x="1935" y="457"/>
                          <a:pt x="2013" y="393"/>
                        </a:cubicBezTo>
                        <a:cubicBezTo>
                          <a:pt x="2090" y="341"/>
                          <a:pt x="2167" y="277"/>
                          <a:pt x="2258" y="238"/>
                        </a:cubicBezTo>
                        <a:cubicBezTo>
                          <a:pt x="2335" y="200"/>
                          <a:pt x="2412" y="161"/>
                          <a:pt x="2503" y="135"/>
                        </a:cubicBezTo>
                        <a:cubicBezTo>
                          <a:pt x="2567" y="122"/>
                          <a:pt x="2644" y="109"/>
                          <a:pt x="2709" y="109"/>
                        </a:cubicBezTo>
                        <a:cubicBezTo>
                          <a:pt x="2773" y="109"/>
                          <a:pt x="2825" y="122"/>
                          <a:pt x="2876" y="148"/>
                        </a:cubicBezTo>
                        <a:cubicBezTo>
                          <a:pt x="2902" y="174"/>
                          <a:pt x="2928" y="200"/>
                          <a:pt x="2954" y="225"/>
                        </a:cubicBezTo>
                        <a:cubicBezTo>
                          <a:pt x="2954" y="187"/>
                          <a:pt x="2941" y="148"/>
                          <a:pt x="2902" y="109"/>
                        </a:cubicBezTo>
                        <a:cubicBezTo>
                          <a:pt x="2851" y="71"/>
                          <a:pt x="2799" y="32"/>
                          <a:pt x="2735" y="19"/>
                        </a:cubicBezTo>
                        <a:cubicBezTo>
                          <a:pt x="2671" y="10"/>
                          <a:pt x="2613" y="1"/>
                          <a:pt x="255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40" name="Google Shape;5940;p65"/>
                  <p:cNvSpPr/>
                  <p:nvPr/>
                </p:nvSpPr>
                <p:spPr>
                  <a:xfrm>
                    <a:off x="3251265" y="648922"/>
                    <a:ext cx="175925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4" h="1064" extrusionOk="0">
                        <a:moveTo>
                          <a:pt x="2547" y="1"/>
                        </a:moveTo>
                        <a:cubicBezTo>
                          <a:pt x="2523" y="1"/>
                          <a:pt x="2499" y="2"/>
                          <a:pt x="2476" y="6"/>
                        </a:cubicBezTo>
                        <a:cubicBezTo>
                          <a:pt x="2373" y="19"/>
                          <a:pt x="2270" y="45"/>
                          <a:pt x="2180" y="84"/>
                        </a:cubicBezTo>
                        <a:cubicBezTo>
                          <a:pt x="2076" y="122"/>
                          <a:pt x="1986" y="174"/>
                          <a:pt x="1896" y="238"/>
                        </a:cubicBezTo>
                        <a:cubicBezTo>
                          <a:pt x="1806" y="303"/>
                          <a:pt x="1703" y="367"/>
                          <a:pt x="1612" y="445"/>
                        </a:cubicBezTo>
                        <a:cubicBezTo>
                          <a:pt x="1535" y="509"/>
                          <a:pt x="1445" y="586"/>
                          <a:pt x="1354" y="638"/>
                        </a:cubicBezTo>
                        <a:cubicBezTo>
                          <a:pt x="1264" y="702"/>
                          <a:pt x="1174" y="754"/>
                          <a:pt x="1071" y="806"/>
                        </a:cubicBezTo>
                        <a:cubicBezTo>
                          <a:pt x="1019" y="818"/>
                          <a:pt x="980" y="831"/>
                          <a:pt x="929" y="844"/>
                        </a:cubicBezTo>
                        <a:cubicBezTo>
                          <a:pt x="877" y="857"/>
                          <a:pt x="826" y="870"/>
                          <a:pt x="787" y="870"/>
                        </a:cubicBezTo>
                        <a:cubicBezTo>
                          <a:pt x="684" y="870"/>
                          <a:pt x="594" y="870"/>
                          <a:pt x="503" y="857"/>
                        </a:cubicBezTo>
                        <a:cubicBezTo>
                          <a:pt x="413" y="844"/>
                          <a:pt x="336" y="818"/>
                          <a:pt x="258" y="780"/>
                        </a:cubicBezTo>
                        <a:cubicBezTo>
                          <a:pt x="194" y="754"/>
                          <a:pt x="142" y="702"/>
                          <a:pt x="91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65" y="470"/>
                          <a:pt x="104" y="445"/>
                          <a:pt x="129" y="445"/>
                        </a:cubicBezTo>
                        <a:lnTo>
                          <a:pt x="168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0" y="416"/>
                          <a:pt x="118" y="414"/>
                          <a:pt x="106" y="414"/>
                        </a:cubicBezTo>
                        <a:cubicBezTo>
                          <a:pt x="69" y="414"/>
                          <a:pt x="36" y="431"/>
                          <a:pt x="26" y="470"/>
                        </a:cubicBezTo>
                        <a:cubicBezTo>
                          <a:pt x="0" y="535"/>
                          <a:pt x="0" y="612"/>
                          <a:pt x="26" y="677"/>
                        </a:cubicBezTo>
                        <a:cubicBezTo>
                          <a:pt x="65" y="754"/>
                          <a:pt x="117" y="818"/>
                          <a:pt x="194" y="883"/>
                        </a:cubicBezTo>
                        <a:cubicBezTo>
                          <a:pt x="271" y="935"/>
                          <a:pt x="362" y="986"/>
                          <a:pt x="465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2" y="1063"/>
                          <a:pt x="916" y="1051"/>
                          <a:pt x="980" y="1051"/>
                        </a:cubicBezTo>
                        <a:cubicBezTo>
                          <a:pt x="1032" y="1038"/>
                          <a:pt x="1097" y="1012"/>
                          <a:pt x="1161" y="999"/>
                        </a:cubicBezTo>
                        <a:cubicBezTo>
                          <a:pt x="1264" y="947"/>
                          <a:pt x="1380" y="896"/>
                          <a:pt x="1483" y="818"/>
                        </a:cubicBezTo>
                        <a:cubicBezTo>
                          <a:pt x="1574" y="754"/>
                          <a:pt x="1664" y="677"/>
                          <a:pt x="1754" y="612"/>
                        </a:cubicBezTo>
                        <a:cubicBezTo>
                          <a:pt x="1844" y="535"/>
                          <a:pt x="1922" y="457"/>
                          <a:pt x="2012" y="393"/>
                        </a:cubicBezTo>
                        <a:cubicBezTo>
                          <a:pt x="2089" y="341"/>
                          <a:pt x="2167" y="277"/>
                          <a:pt x="2257" y="238"/>
                        </a:cubicBezTo>
                        <a:cubicBezTo>
                          <a:pt x="2334" y="200"/>
                          <a:pt x="2412" y="161"/>
                          <a:pt x="2489" y="135"/>
                        </a:cubicBezTo>
                        <a:cubicBezTo>
                          <a:pt x="2566" y="122"/>
                          <a:pt x="2631" y="109"/>
                          <a:pt x="2708" y="109"/>
                        </a:cubicBezTo>
                        <a:cubicBezTo>
                          <a:pt x="2760" y="109"/>
                          <a:pt x="2824" y="122"/>
                          <a:pt x="2876" y="148"/>
                        </a:cubicBezTo>
                        <a:cubicBezTo>
                          <a:pt x="2902" y="174"/>
                          <a:pt x="2928" y="200"/>
                          <a:pt x="2940" y="225"/>
                        </a:cubicBezTo>
                        <a:cubicBezTo>
                          <a:pt x="2953" y="238"/>
                          <a:pt x="2953" y="251"/>
                          <a:pt x="2953" y="264"/>
                        </a:cubicBezTo>
                        <a:cubicBezTo>
                          <a:pt x="2953" y="251"/>
                          <a:pt x="2953" y="238"/>
                          <a:pt x="2953" y="225"/>
                        </a:cubicBezTo>
                        <a:cubicBezTo>
                          <a:pt x="2953" y="187"/>
                          <a:pt x="2928" y="148"/>
                          <a:pt x="2902" y="109"/>
                        </a:cubicBezTo>
                        <a:cubicBezTo>
                          <a:pt x="2850" y="71"/>
                          <a:pt x="2786" y="32"/>
                          <a:pt x="2721" y="19"/>
                        </a:cubicBezTo>
                        <a:cubicBezTo>
                          <a:pt x="2667" y="10"/>
                          <a:pt x="2605" y="1"/>
                          <a:pt x="254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41" name="Google Shape;5941;p65"/>
                  <p:cNvSpPr/>
                  <p:nvPr/>
                </p:nvSpPr>
                <p:spPr>
                  <a:xfrm>
                    <a:off x="3348815" y="648922"/>
                    <a:ext cx="17664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6" h="1064" extrusionOk="0">
                        <a:moveTo>
                          <a:pt x="2559" y="1"/>
                        </a:moveTo>
                        <a:cubicBezTo>
                          <a:pt x="2535" y="1"/>
                          <a:pt x="2511" y="2"/>
                          <a:pt x="2489" y="6"/>
                        </a:cubicBezTo>
                        <a:cubicBezTo>
                          <a:pt x="2386" y="19"/>
                          <a:pt x="2282" y="45"/>
                          <a:pt x="2192" y="84"/>
                        </a:cubicBezTo>
                        <a:cubicBezTo>
                          <a:pt x="2089" y="122"/>
                          <a:pt x="1999" y="174"/>
                          <a:pt x="1908" y="238"/>
                        </a:cubicBezTo>
                        <a:cubicBezTo>
                          <a:pt x="1805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57" y="586"/>
                          <a:pt x="1354" y="638"/>
                        </a:cubicBezTo>
                        <a:cubicBezTo>
                          <a:pt x="1277" y="702"/>
                          <a:pt x="1186" y="754"/>
                          <a:pt x="1083" y="806"/>
                        </a:cubicBezTo>
                        <a:cubicBezTo>
                          <a:pt x="1032" y="818"/>
                          <a:pt x="993" y="831"/>
                          <a:pt x="941" y="844"/>
                        </a:cubicBezTo>
                        <a:cubicBezTo>
                          <a:pt x="890" y="857"/>
                          <a:pt x="838" y="870"/>
                          <a:pt x="800" y="870"/>
                        </a:cubicBezTo>
                        <a:cubicBezTo>
                          <a:pt x="696" y="870"/>
                          <a:pt x="606" y="870"/>
                          <a:pt x="503" y="857"/>
                        </a:cubicBezTo>
                        <a:cubicBezTo>
                          <a:pt x="426" y="844"/>
                          <a:pt x="335" y="818"/>
                          <a:pt x="271" y="780"/>
                        </a:cubicBezTo>
                        <a:cubicBezTo>
                          <a:pt x="206" y="754"/>
                          <a:pt x="142" y="702"/>
                          <a:pt x="103" y="651"/>
                        </a:cubicBezTo>
                        <a:cubicBezTo>
                          <a:pt x="77" y="612"/>
                          <a:pt x="65" y="548"/>
                          <a:pt x="77" y="509"/>
                        </a:cubicBezTo>
                        <a:cubicBezTo>
                          <a:pt x="77" y="470"/>
                          <a:pt x="103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55" y="419"/>
                        </a:cubicBezTo>
                        <a:cubicBezTo>
                          <a:pt x="143" y="416"/>
                          <a:pt x="130" y="414"/>
                          <a:pt x="119" y="414"/>
                        </a:cubicBezTo>
                        <a:cubicBezTo>
                          <a:pt x="81" y="414"/>
                          <a:pt x="49" y="431"/>
                          <a:pt x="39" y="470"/>
                        </a:cubicBezTo>
                        <a:cubicBezTo>
                          <a:pt x="0" y="535"/>
                          <a:pt x="0" y="612"/>
                          <a:pt x="39" y="677"/>
                        </a:cubicBezTo>
                        <a:cubicBezTo>
                          <a:pt x="65" y="754"/>
                          <a:pt x="129" y="818"/>
                          <a:pt x="193" y="883"/>
                        </a:cubicBezTo>
                        <a:cubicBezTo>
                          <a:pt x="284" y="935"/>
                          <a:pt x="374" y="986"/>
                          <a:pt x="477" y="1012"/>
                        </a:cubicBezTo>
                        <a:cubicBezTo>
                          <a:pt x="580" y="1038"/>
                          <a:pt x="696" y="1063"/>
                          <a:pt x="800" y="1063"/>
                        </a:cubicBezTo>
                        <a:cubicBezTo>
                          <a:pt x="864" y="1063"/>
                          <a:pt x="928" y="1051"/>
                          <a:pt x="980" y="1051"/>
                        </a:cubicBezTo>
                        <a:cubicBezTo>
                          <a:pt x="1045" y="1038"/>
                          <a:pt x="1109" y="1012"/>
                          <a:pt x="1161" y="999"/>
                        </a:cubicBezTo>
                        <a:cubicBezTo>
                          <a:pt x="1277" y="947"/>
                          <a:pt x="1393" y="896"/>
                          <a:pt x="1483" y="818"/>
                        </a:cubicBezTo>
                        <a:cubicBezTo>
                          <a:pt x="1586" y="754"/>
                          <a:pt x="1676" y="677"/>
                          <a:pt x="1767" y="612"/>
                        </a:cubicBezTo>
                        <a:cubicBezTo>
                          <a:pt x="1857" y="535"/>
                          <a:pt x="1934" y="457"/>
                          <a:pt x="2025" y="393"/>
                        </a:cubicBezTo>
                        <a:cubicBezTo>
                          <a:pt x="2102" y="341"/>
                          <a:pt x="2179" y="277"/>
                          <a:pt x="2270" y="238"/>
                        </a:cubicBezTo>
                        <a:cubicBezTo>
                          <a:pt x="2334" y="200"/>
                          <a:pt x="2424" y="161"/>
                          <a:pt x="2502" y="135"/>
                        </a:cubicBezTo>
                        <a:cubicBezTo>
                          <a:pt x="2579" y="122"/>
                          <a:pt x="2643" y="109"/>
                          <a:pt x="2721" y="109"/>
                        </a:cubicBezTo>
                        <a:cubicBezTo>
                          <a:pt x="2772" y="109"/>
                          <a:pt x="2837" y="122"/>
                          <a:pt x="2888" y="148"/>
                        </a:cubicBezTo>
                        <a:cubicBezTo>
                          <a:pt x="2914" y="174"/>
                          <a:pt x="2940" y="200"/>
                          <a:pt x="2953" y="225"/>
                        </a:cubicBezTo>
                        <a:cubicBezTo>
                          <a:pt x="2953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66" y="187"/>
                          <a:pt x="2940" y="148"/>
                          <a:pt x="2914" y="109"/>
                        </a:cubicBezTo>
                        <a:cubicBezTo>
                          <a:pt x="2863" y="71"/>
                          <a:pt x="2798" y="32"/>
                          <a:pt x="2734" y="19"/>
                        </a:cubicBezTo>
                        <a:cubicBezTo>
                          <a:pt x="2679" y="10"/>
                          <a:pt x="2618" y="1"/>
                          <a:pt x="255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42" name="Google Shape;5942;p65"/>
                  <p:cNvSpPr/>
                  <p:nvPr/>
                </p:nvSpPr>
                <p:spPr>
                  <a:xfrm>
                    <a:off x="3447081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53" y="1"/>
                        </a:moveTo>
                        <a:cubicBezTo>
                          <a:pt x="2528" y="1"/>
                          <a:pt x="2503" y="2"/>
                          <a:pt x="2476" y="6"/>
                        </a:cubicBezTo>
                        <a:cubicBezTo>
                          <a:pt x="2373" y="19"/>
                          <a:pt x="2283" y="45"/>
                          <a:pt x="2193" y="84"/>
                        </a:cubicBezTo>
                        <a:cubicBezTo>
                          <a:pt x="2089" y="122"/>
                          <a:pt x="1986" y="174"/>
                          <a:pt x="1896" y="238"/>
                        </a:cubicBezTo>
                        <a:cubicBezTo>
                          <a:pt x="1806" y="303"/>
                          <a:pt x="1716" y="367"/>
                          <a:pt x="1625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64" y="702"/>
                          <a:pt x="1174" y="754"/>
                          <a:pt x="1084" y="806"/>
                        </a:cubicBezTo>
                        <a:cubicBezTo>
                          <a:pt x="1032" y="818"/>
                          <a:pt x="981" y="831"/>
                          <a:pt x="929" y="844"/>
                        </a:cubicBezTo>
                        <a:cubicBezTo>
                          <a:pt x="890" y="857"/>
                          <a:pt x="839" y="870"/>
                          <a:pt x="787" y="870"/>
                        </a:cubicBezTo>
                        <a:cubicBezTo>
                          <a:pt x="697" y="870"/>
                          <a:pt x="594" y="870"/>
                          <a:pt x="503" y="857"/>
                        </a:cubicBezTo>
                        <a:cubicBezTo>
                          <a:pt x="413" y="844"/>
                          <a:pt x="336" y="818"/>
                          <a:pt x="258" y="780"/>
                        </a:cubicBezTo>
                        <a:cubicBezTo>
                          <a:pt x="194" y="754"/>
                          <a:pt x="142" y="702"/>
                          <a:pt x="104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78" y="470"/>
                          <a:pt x="104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0" y="416"/>
                          <a:pt x="119" y="414"/>
                          <a:pt x="108" y="414"/>
                        </a:cubicBezTo>
                        <a:cubicBezTo>
                          <a:pt x="73" y="414"/>
                          <a:pt x="46" y="431"/>
                          <a:pt x="26" y="470"/>
                        </a:cubicBezTo>
                        <a:cubicBezTo>
                          <a:pt x="1" y="535"/>
                          <a:pt x="1" y="612"/>
                          <a:pt x="26" y="677"/>
                        </a:cubicBezTo>
                        <a:cubicBezTo>
                          <a:pt x="65" y="754"/>
                          <a:pt x="117" y="818"/>
                          <a:pt x="194" y="883"/>
                        </a:cubicBezTo>
                        <a:cubicBezTo>
                          <a:pt x="271" y="935"/>
                          <a:pt x="362" y="986"/>
                          <a:pt x="465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2" y="1063"/>
                          <a:pt x="916" y="1051"/>
                          <a:pt x="981" y="1051"/>
                        </a:cubicBezTo>
                        <a:cubicBezTo>
                          <a:pt x="1045" y="1038"/>
                          <a:pt x="1097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87" y="754"/>
                          <a:pt x="1677" y="677"/>
                          <a:pt x="1767" y="612"/>
                        </a:cubicBezTo>
                        <a:cubicBezTo>
                          <a:pt x="1857" y="535"/>
                          <a:pt x="1935" y="457"/>
                          <a:pt x="2012" y="393"/>
                        </a:cubicBezTo>
                        <a:cubicBezTo>
                          <a:pt x="2089" y="341"/>
                          <a:pt x="2167" y="277"/>
                          <a:pt x="2257" y="238"/>
                        </a:cubicBezTo>
                        <a:cubicBezTo>
                          <a:pt x="2334" y="200"/>
                          <a:pt x="2412" y="161"/>
                          <a:pt x="2502" y="135"/>
                        </a:cubicBezTo>
                        <a:cubicBezTo>
                          <a:pt x="2567" y="122"/>
                          <a:pt x="2644" y="109"/>
                          <a:pt x="2708" y="109"/>
                        </a:cubicBezTo>
                        <a:cubicBezTo>
                          <a:pt x="2773" y="109"/>
                          <a:pt x="2824" y="122"/>
                          <a:pt x="2876" y="148"/>
                        </a:cubicBezTo>
                        <a:cubicBezTo>
                          <a:pt x="2902" y="174"/>
                          <a:pt x="2928" y="200"/>
                          <a:pt x="2953" y="225"/>
                        </a:cubicBezTo>
                        <a:cubicBezTo>
                          <a:pt x="2953" y="238"/>
                          <a:pt x="2953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53" y="187"/>
                          <a:pt x="2941" y="148"/>
                          <a:pt x="2902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70" y="10"/>
                          <a:pt x="2613" y="1"/>
                          <a:pt x="255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43" name="Google Shape;5943;p65"/>
                  <p:cNvSpPr/>
                  <p:nvPr/>
                </p:nvSpPr>
                <p:spPr>
                  <a:xfrm>
                    <a:off x="3545406" y="648922"/>
                    <a:ext cx="17664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6" h="1064" extrusionOk="0">
                        <a:moveTo>
                          <a:pt x="2555" y="1"/>
                        </a:moveTo>
                        <a:cubicBezTo>
                          <a:pt x="2529" y="1"/>
                          <a:pt x="2502" y="2"/>
                          <a:pt x="2476" y="6"/>
                        </a:cubicBezTo>
                        <a:cubicBezTo>
                          <a:pt x="2386" y="19"/>
                          <a:pt x="2282" y="45"/>
                          <a:pt x="2192" y="84"/>
                        </a:cubicBezTo>
                        <a:cubicBezTo>
                          <a:pt x="2089" y="122"/>
                          <a:pt x="1986" y="174"/>
                          <a:pt x="1896" y="238"/>
                        </a:cubicBezTo>
                        <a:cubicBezTo>
                          <a:pt x="1805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44" y="586"/>
                          <a:pt x="1354" y="638"/>
                        </a:cubicBezTo>
                        <a:cubicBezTo>
                          <a:pt x="1277" y="702"/>
                          <a:pt x="1173" y="754"/>
                          <a:pt x="1083" y="806"/>
                        </a:cubicBezTo>
                        <a:cubicBezTo>
                          <a:pt x="1032" y="818"/>
                          <a:pt x="980" y="831"/>
                          <a:pt x="941" y="844"/>
                        </a:cubicBezTo>
                        <a:cubicBezTo>
                          <a:pt x="890" y="857"/>
                          <a:pt x="838" y="870"/>
                          <a:pt x="787" y="870"/>
                        </a:cubicBezTo>
                        <a:cubicBezTo>
                          <a:pt x="696" y="870"/>
                          <a:pt x="593" y="870"/>
                          <a:pt x="503" y="857"/>
                        </a:cubicBezTo>
                        <a:cubicBezTo>
                          <a:pt x="426" y="844"/>
                          <a:pt x="335" y="818"/>
                          <a:pt x="271" y="780"/>
                        </a:cubicBezTo>
                        <a:cubicBezTo>
                          <a:pt x="206" y="754"/>
                          <a:pt x="142" y="702"/>
                          <a:pt x="103" y="651"/>
                        </a:cubicBezTo>
                        <a:cubicBezTo>
                          <a:pt x="77" y="612"/>
                          <a:pt x="65" y="548"/>
                          <a:pt x="77" y="509"/>
                        </a:cubicBezTo>
                        <a:cubicBezTo>
                          <a:pt x="77" y="470"/>
                          <a:pt x="103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3" y="416"/>
                          <a:pt x="123" y="414"/>
                          <a:pt x="113" y="414"/>
                        </a:cubicBezTo>
                        <a:cubicBezTo>
                          <a:pt x="81" y="414"/>
                          <a:pt x="49" y="431"/>
                          <a:pt x="39" y="470"/>
                        </a:cubicBezTo>
                        <a:cubicBezTo>
                          <a:pt x="0" y="535"/>
                          <a:pt x="0" y="612"/>
                          <a:pt x="39" y="677"/>
                        </a:cubicBezTo>
                        <a:cubicBezTo>
                          <a:pt x="65" y="754"/>
                          <a:pt x="116" y="818"/>
                          <a:pt x="193" y="883"/>
                        </a:cubicBezTo>
                        <a:cubicBezTo>
                          <a:pt x="271" y="935"/>
                          <a:pt x="374" y="986"/>
                          <a:pt x="464" y="1012"/>
                        </a:cubicBezTo>
                        <a:cubicBezTo>
                          <a:pt x="580" y="1038"/>
                          <a:pt x="683" y="1063"/>
                          <a:pt x="800" y="1063"/>
                        </a:cubicBezTo>
                        <a:cubicBezTo>
                          <a:pt x="864" y="1063"/>
                          <a:pt x="928" y="1051"/>
                          <a:pt x="980" y="1051"/>
                        </a:cubicBezTo>
                        <a:cubicBezTo>
                          <a:pt x="1045" y="1038"/>
                          <a:pt x="1109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86" y="754"/>
                          <a:pt x="1676" y="677"/>
                          <a:pt x="1767" y="612"/>
                        </a:cubicBezTo>
                        <a:cubicBezTo>
                          <a:pt x="1857" y="535"/>
                          <a:pt x="1934" y="457"/>
                          <a:pt x="2012" y="393"/>
                        </a:cubicBezTo>
                        <a:cubicBezTo>
                          <a:pt x="2089" y="341"/>
                          <a:pt x="2179" y="277"/>
                          <a:pt x="2257" y="238"/>
                        </a:cubicBezTo>
                        <a:cubicBezTo>
                          <a:pt x="2334" y="200"/>
                          <a:pt x="2424" y="161"/>
                          <a:pt x="2502" y="135"/>
                        </a:cubicBezTo>
                        <a:cubicBezTo>
                          <a:pt x="2566" y="122"/>
                          <a:pt x="2643" y="109"/>
                          <a:pt x="2721" y="109"/>
                        </a:cubicBezTo>
                        <a:cubicBezTo>
                          <a:pt x="2772" y="109"/>
                          <a:pt x="2824" y="122"/>
                          <a:pt x="2876" y="148"/>
                        </a:cubicBezTo>
                        <a:cubicBezTo>
                          <a:pt x="2914" y="174"/>
                          <a:pt x="2940" y="200"/>
                          <a:pt x="2953" y="225"/>
                        </a:cubicBezTo>
                        <a:cubicBezTo>
                          <a:pt x="2953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53" y="187"/>
                          <a:pt x="2940" y="148"/>
                          <a:pt x="2914" y="109"/>
                        </a:cubicBezTo>
                        <a:cubicBezTo>
                          <a:pt x="2863" y="71"/>
                          <a:pt x="2798" y="32"/>
                          <a:pt x="2734" y="19"/>
                        </a:cubicBezTo>
                        <a:cubicBezTo>
                          <a:pt x="2679" y="10"/>
                          <a:pt x="2618" y="1"/>
                          <a:pt x="255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44" name="Google Shape;5944;p65"/>
                  <p:cNvSpPr/>
                  <p:nvPr/>
                </p:nvSpPr>
                <p:spPr>
                  <a:xfrm>
                    <a:off x="3642897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60" y="1"/>
                        </a:moveTo>
                        <a:cubicBezTo>
                          <a:pt x="2536" y="1"/>
                          <a:pt x="2512" y="2"/>
                          <a:pt x="2489" y="6"/>
                        </a:cubicBezTo>
                        <a:cubicBezTo>
                          <a:pt x="2386" y="19"/>
                          <a:pt x="2283" y="45"/>
                          <a:pt x="2193" y="84"/>
                        </a:cubicBezTo>
                        <a:cubicBezTo>
                          <a:pt x="2090" y="122"/>
                          <a:pt x="1999" y="174"/>
                          <a:pt x="1909" y="238"/>
                        </a:cubicBezTo>
                        <a:cubicBezTo>
                          <a:pt x="1819" y="303"/>
                          <a:pt x="1716" y="367"/>
                          <a:pt x="1625" y="445"/>
                        </a:cubicBezTo>
                        <a:cubicBezTo>
                          <a:pt x="1548" y="509"/>
                          <a:pt x="1458" y="586"/>
                          <a:pt x="1368" y="638"/>
                        </a:cubicBezTo>
                        <a:cubicBezTo>
                          <a:pt x="1277" y="702"/>
                          <a:pt x="1187" y="754"/>
                          <a:pt x="1084" y="806"/>
                        </a:cubicBezTo>
                        <a:cubicBezTo>
                          <a:pt x="1032" y="818"/>
                          <a:pt x="994" y="831"/>
                          <a:pt x="942" y="844"/>
                        </a:cubicBezTo>
                        <a:cubicBezTo>
                          <a:pt x="890" y="857"/>
                          <a:pt x="839" y="870"/>
                          <a:pt x="800" y="870"/>
                        </a:cubicBezTo>
                        <a:cubicBezTo>
                          <a:pt x="697" y="870"/>
                          <a:pt x="607" y="870"/>
                          <a:pt x="504" y="857"/>
                        </a:cubicBezTo>
                        <a:cubicBezTo>
                          <a:pt x="426" y="844"/>
                          <a:pt x="349" y="818"/>
                          <a:pt x="271" y="780"/>
                        </a:cubicBezTo>
                        <a:cubicBezTo>
                          <a:pt x="207" y="754"/>
                          <a:pt x="155" y="702"/>
                          <a:pt x="104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04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68" y="419"/>
                          <a:pt x="155" y="419"/>
                        </a:cubicBezTo>
                        <a:cubicBezTo>
                          <a:pt x="143" y="416"/>
                          <a:pt x="131" y="414"/>
                          <a:pt x="119" y="414"/>
                        </a:cubicBezTo>
                        <a:cubicBezTo>
                          <a:pt x="82" y="414"/>
                          <a:pt x="49" y="431"/>
                          <a:pt x="39" y="470"/>
                        </a:cubicBezTo>
                        <a:cubicBezTo>
                          <a:pt x="1" y="535"/>
                          <a:pt x="1" y="612"/>
                          <a:pt x="39" y="677"/>
                        </a:cubicBezTo>
                        <a:cubicBezTo>
                          <a:pt x="65" y="754"/>
                          <a:pt x="130" y="818"/>
                          <a:pt x="194" y="883"/>
                        </a:cubicBezTo>
                        <a:cubicBezTo>
                          <a:pt x="284" y="935"/>
                          <a:pt x="375" y="986"/>
                          <a:pt x="478" y="1012"/>
                        </a:cubicBezTo>
                        <a:cubicBezTo>
                          <a:pt x="581" y="1038"/>
                          <a:pt x="697" y="1063"/>
                          <a:pt x="813" y="1063"/>
                        </a:cubicBezTo>
                        <a:cubicBezTo>
                          <a:pt x="865" y="1063"/>
                          <a:pt x="929" y="1051"/>
                          <a:pt x="994" y="1051"/>
                        </a:cubicBezTo>
                        <a:cubicBezTo>
                          <a:pt x="1045" y="1038"/>
                          <a:pt x="1110" y="1012"/>
                          <a:pt x="1174" y="999"/>
                        </a:cubicBezTo>
                        <a:cubicBezTo>
                          <a:pt x="1277" y="947"/>
                          <a:pt x="1393" y="896"/>
                          <a:pt x="1496" y="818"/>
                        </a:cubicBezTo>
                        <a:cubicBezTo>
                          <a:pt x="1587" y="754"/>
                          <a:pt x="1677" y="677"/>
                          <a:pt x="1767" y="612"/>
                        </a:cubicBezTo>
                        <a:cubicBezTo>
                          <a:pt x="1858" y="535"/>
                          <a:pt x="1935" y="457"/>
                          <a:pt x="2025" y="393"/>
                        </a:cubicBezTo>
                        <a:cubicBezTo>
                          <a:pt x="2102" y="341"/>
                          <a:pt x="2180" y="277"/>
                          <a:pt x="2270" y="238"/>
                        </a:cubicBezTo>
                        <a:cubicBezTo>
                          <a:pt x="2347" y="200"/>
                          <a:pt x="2425" y="161"/>
                          <a:pt x="2502" y="135"/>
                        </a:cubicBezTo>
                        <a:cubicBezTo>
                          <a:pt x="2580" y="122"/>
                          <a:pt x="2644" y="109"/>
                          <a:pt x="2721" y="109"/>
                        </a:cubicBezTo>
                        <a:cubicBezTo>
                          <a:pt x="2773" y="109"/>
                          <a:pt x="2837" y="122"/>
                          <a:pt x="2889" y="148"/>
                        </a:cubicBezTo>
                        <a:cubicBezTo>
                          <a:pt x="2915" y="174"/>
                          <a:pt x="2941" y="200"/>
                          <a:pt x="2954" y="225"/>
                        </a:cubicBezTo>
                        <a:cubicBezTo>
                          <a:pt x="2966" y="238"/>
                          <a:pt x="2966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66" y="187"/>
                          <a:pt x="2941" y="148"/>
                          <a:pt x="2915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80" y="10"/>
                          <a:pt x="2618" y="1"/>
                          <a:pt x="256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45" name="Google Shape;5945;p65"/>
                  <p:cNvSpPr/>
                  <p:nvPr/>
                </p:nvSpPr>
                <p:spPr>
                  <a:xfrm>
                    <a:off x="3741222" y="648922"/>
                    <a:ext cx="17664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6" h="1064" extrusionOk="0">
                        <a:moveTo>
                          <a:pt x="2553" y="1"/>
                        </a:moveTo>
                        <a:cubicBezTo>
                          <a:pt x="2528" y="1"/>
                          <a:pt x="2502" y="2"/>
                          <a:pt x="2476" y="6"/>
                        </a:cubicBezTo>
                        <a:cubicBezTo>
                          <a:pt x="2386" y="19"/>
                          <a:pt x="2283" y="45"/>
                          <a:pt x="2192" y="84"/>
                        </a:cubicBezTo>
                        <a:cubicBezTo>
                          <a:pt x="2089" y="122"/>
                          <a:pt x="1986" y="174"/>
                          <a:pt x="1896" y="238"/>
                        </a:cubicBezTo>
                        <a:cubicBezTo>
                          <a:pt x="1805" y="303"/>
                          <a:pt x="1715" y="367"/>
                          <a:pt x="1625" y="445"/>
                        </a:cubicBezTo>
                        <a:cubicBezTo>
                          <a:pt x="1535" y="509"/>
                          <a:pt x="1444" y="586"/>
                          <a:pt x="1354" y="638"/>
                        </a:cubicBezTo>
                        <a:cubicBezTo>
                          <a:pt x="1264" y="702"/>
                          <a:pt x="1174" y="754"/>
                          <a:pt x="1083" y="806"/>
                        </a:cubicBezTo>
                        <a:cubicBezTo>
                          <a:pt x="1032" y="818"/>
                          <a:pt x="980" y="831"/>
                          <a:pt x="941" y="844"/>
                        </a:cubicBezTo>
                        <a:cubicBezTo>
                          <a:pt x="890" y="857"/>
                          <a:pt x="838" y="870"/>
                          <a:pt x="787" y="870"/>
                        </a:cubicBezTo>
                        <a:cubicBezTo>
                          <a:pt x="696" y="870"/>
                          <a:pt x="593" y="870"/>
                          <a:pt x="503" y="857"/>
                        </a:cubicBezTo>
                        <a:cubicBezTo>
                          <a:pt x="426" y="844"/>
                          <a:pt x="335" y="818"/>
                          <a:pt x="258" y="780"/>
                        </a:cubicBezTo>
                        <a:cubicBezTo>
                          <a:pt x="194" y="754"/>
                          <a:pt x="142" y="702"/>
                          <a:pt x="103" y="651"/>
                        </a:cubicBezTo>
                        <a:cubicBezTo>
                          <a:pt x="65" y="612"/>
                          <a:pt x="65" y="548"/>
                          <a:pt x="65" y="509"/>
                        </a:cubicBezTo>
                        <a:cubicBezTo>
                          <a:pt x="78" y="470"/>
                          <a:pt x="103" y="445"/>
                          <a:pt x="142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3" y="416"/>
                          <a:pt x="123" y="414"/>
                          <a:pt x="113" y="414"/>
                        </a:cubicBezTo>
                        <a:cubicBezTo>
                          <a:pt x="80" y="414"/>
                          <a:pt x="46" y="431"/>
                          <a:pt x="26" y="470"/>
                        </a:cubicBezTo>
                        <a:cubicBezTo>
                          <a:pt x="0" y="535"/>
                          <a:pt x="0" y="612"/>
                          <a:pt x="26" y="677"/>
                        </a:cubicBezTo>
                        <a:cubicBezTo>
                          <a:pt x="65" y="754"/>
                          <a:pt x="116" y="818"/>
                          <a:pt x="194" y="883"/>
                        </a:cubicBezTo>
                        <a:cubicBezTo>
                          <a:pt x="271" y="935"/>
                          <a:pt x="361" y="986"/>
                          <a:pt x="464" y="1012"/>
                        </a:cubicBezTo>
                        <a:cubicBezTo>
                          <a:pt x="580" y="1038"/>
                          <a:pt x="684" y="1063"/>
                          <a:pt x="800" y="1063"/>
                        </a:cubicBezTo>
                        <a:cubicBezTo>
                          <a:pt x="864" y="1063"/>
                          <a:pt x="916" y="1051"/>
                          <a:pt x="980" y="1051"/>
                        </a:cubicBezTo>
                        <a:cubicBezTo>
                          <a:pt x="1045" y="1038"/>
                          <a:pt x="1096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3" y="818"/>
                        </a:cubicBezTo>
                        <a:cubicBezTo>
                          <a:pt x="1586" y="754"/>
                          <a:pt x="1676" y="677"/>
                          <a:pt x="1767" y="612"/>
                        </a:cubicBezTo>
                        <a:cubicBezTo>
                          <a:pt x="1857" y="535"/>
                          <a:pt x="1934" y="457"/>
                          <a:pt x="2012" y="393"/>
                        </a:cubicBezTo>
                        <a:cubicBezTo>
                          <a:pt x="2089" y="341"/>
                          <a:pt x="2179" y="277"/>
                          <a:pt x="2257" y="238"/>
                        </a:cubicBezTo>
                        <a:cubicBezTo>
                          <a:pt x="2334" y="200"/>
                          <a:pt x="2411" y="161"/>
                          <a:pt x="2502" y="135"/>
                        </a:cubicBezTo>
                        <a:cubicBezTo>
                          <a:pt x="2566" y="122"/>
                          <a:pt x="2644" y="109"/>
                          <a:pt x="2721" y="109"/>
                        </a:cubicBezTo>
                        <a:cubicBezTo>
                          <a:pt x="2773" y="109"/>
                          <a:pt x="2824" y="122"/>
                          <a:pt x="2876" y="148"/>
                        </a:cubicBezTo>
                        <a:cubicBezTo>
                          <a:pt x="2901" y="174"/>
                          <a:pt x="2927" y="200"/>
                          <a:pt x="2953" y="225"/>
                        </a:cubicBezTo>
                        <a:cubicBezTo>
                          <a:pt x="2953" y="238"/>
                          <a:pt x="2953" y="251"/>
                          <a:pt x="2966" y="264"/>
                        </a:cubicBezTo>
                        <a:cubicBezTo>
                          <a:pt x="2966" y="251"/>
                          <a:pt x="2966" y="238"/>
                          <a:pt x="2966" y="225"/>
                        </a:cubicBezTo>
                        <a:cubicBezTo>
                          <a:pt x="2953" y="187"/>
                          <a:pt x="2940" y="148"/>
                          <a:pt x="2914" y="109"/>
                        </a:cubicBezTo>
                        <a:cubicBezTo>
                          <a:pt x="2863" y="71"/>
                          <a:pt x="2798" y="32"/>
                          <a:pt x="2734" y="19"/>
                        </a:cubicBezTo>
                        <a:cubicBezTo>
                          <a:pt x="2670" y="10"/>
                          <a:pt x="2613" y="1"/>
                          <a:pt x="255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46" name="Google Shape;5946;p65"/>
                  <p:cNvSpPr/>
                  <p:nvPr/>
                </p:nvSpPr>
                <p:spPr>
                  <a:xfrm>
                    <a:off x="3839488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954" y="225"/>
                        </a:moveTo>
                        <a:cubicBezTo>
                          <a:pt x="2954" y="238"/>
                          <a:pt x="2954" y="251"/>
                          <a:pt x="2954" y="264"/>
                        </a:cubicBezTo>
                        <a:cubicBezTo>
                          <a:pt x="2966" y="251"/>
                          <a:pt x="2966" y="238"/>
                          <a:pt x="2954" y="225"/>
                        </a:cubicBezTo>
                        <a:close/>
                        <a:moveTo>
                          <a:pt x="2553" y="1"/>
                        </a:moveTo>
                        <a:cubicBezTo>
                          <a:pt x="2528" y="1"/>
                          <a:pt x="2503" y="2"/>
                          <a:pt x="2476" y="6"/>
                        </a:cubicBezTo>
                        <a:cubicBezTo>
                          <a:pt x="2373" y="19"/>
                          <a:pt x="2283" y="45"/>
                          <a:pt x="2180" y="84"/>
                        </a:cubicBezTo>
                        <a:cubicBezTo>
                          <a:pt x="2077" y="122"/>
                          <a:pt x="1986" y="174"/>
                          <a:pt x="1896" y="238"/>
                        </a:cubicBezTo>
                        <a:cubicBezTo>
                          <a:pt x="1806" y="303"/>
                          <a:pt x="1716" y="367"/>
                          <a:pt x="1625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64" y="702"/>
                          <a:pt x="1174" y="754"/>
                          <a:pt x="1071" y="806"/>
                        </a:cubicBezTo>
                        <a:cubicBezTo>
                          <a:pt x="1032" y="818"/>
                          <a:pt x="981" y="831"/>
                          <a:pt x="929" y="844"/>
                        </a:cubicBezTo>
                        <a:cubicBezTo>
                          <a:pt x="890" y="857"/>
                          <a:pt x="839" y="870"/>
                          <a:pt x="787" y="870"/>
                        </a:cubicBezTo>
                        <a:cubicBezTo>
                          <a:pt x="697" y="870"/>
                          <a:pt x="594" y="870"/>
                          <a:pt x="504" y="857"/>
                        </a:cubicBezTo>
                        <a:cubicBezTo>
                          <a:pt x="413" y="844"/>
                          <a:pt x="336" y="818"/>
                          <a:pt x="259" y="780"/>
                        </a:cubicBezTo>
                        <a:cubicBezTo>
                          <a:pt x="194" y="754"/>
                          <a:pt x="143" y="702"/>
                          <a:pt x="104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78" y="470"/>
                          <a:pt x="104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5" y="419"/>
                          <a:pt x="143" y="419"/>
                        </a:cubicBezTo>
                        <a:cubicBezTo>
                          <a:pt x="130" y="416"/>
                          <a:pt x="119" y="414"/>
                          <a:pt x="108" y="414"/>
                        </a:cubicBezTo>
                        <a:cubicBezTo>
                          <a:pt x="73" y="414"/>
                          <a:pt x="46" y="431"/>
                          <a:pt x="26" y="470"/>
                        </a:cubicBezTo>
                        <a:cubicBezTo>
                          <a:pt x="1" y="535"/>
                          <a:pt x="1" y="612"/>
                          <a:pt x="26" y="677"/>
                        </a:cubicBezTo>
                        <a:cubicBezTo>
                          <a:pt x="65" y="754"/>
                          <a:pt x="117" y="818"/>
                          <a:pt x="194" y="883"/>
                        </a:cubicBezTo>
                        <a:cubicBezTo>
                          <a:pt x="271" y="935"/>
                          <a:pt x="362" y="986"/>
                          <a:pt x="465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2" y="1063"/>
                          <a:pt x="916" y="1051"/>
                          <a:pt x="981" y="1051"/>
                        </a:cubicBezTo>
                        <a:cubicBezTo>
                          <a:pt x="1045" y="1038"/>
                          <a:pt x="1097" y="1012"/>
                          <a:pt x="1161" y="999"/>
                        </a:cubicBezTo>
                        <a:cubicBezTo>
                          <a:pt x="1277" y="947"/>
                          <a:pt x="1380" y="896"/>
                          <a:pt x="1484" y="818"/>
                        </a:cubicBezTo>
                        <a:cubicBezTo>
                          <a:pt x="1587" y="754"/>
                          <a:pt x="1664" y="677"/>
                          <a:pt x="1754" y="612"/>
                        </a:cubicBezTo>
                        <a:cubicBezTo>
                          <a:pt x="1858" y="535"/>
                          <a:pt x="1935" y="457"/>
                          <a:pt x="2012" y="393"/>
                        </a:cubicBezTo>
                        <a:cubicBezTo>
                          <a:pt x="2090" y="341"/>
                          <a:pt x="2167" y="277"/>
                          <a:pt x="2257" y="238"/>
                        </a:cubicBezTo>
                        <a:cubicBezTo>
                          <a:pt x="2335" y="200"/>
                          <a:pt x="2412" y="161"/>
                          <a:pt x="2502" y="135"/>
                        </a:cubicBezTo>
                        <a:cubicBezTo>
                          <a:pt x="2567" y="122"/>
                          <a:pt x="2644" y="109"/>
                          <a:pt x="2709" y="109"/>
                        </a:cubicBezTo>
                        <a:cubicBezTo>
                          <a:pt x="2773" y="109"/>
                          <a:pt x="2825" y="122"/>
                          <a:pt x="2876" y="148"/>
                        </a:cubicBezTo>
                        <a:cubicBezTo>
                          <a:pt x="2902" y="174"/>
                          <a:pt x="2928" y="200"/>
                          <a:pt x="2954" y="225"/>
                        </a:cubicBezTo>
                        <a:cubicBezTo>
                          <a:pt x="2954" y="187"/>
                          <a:pt x="2928" y="148"/>
                          <a:pt x="2902" y="109"/>
                        </a:cubicBezTo>
                        <a:cubicBezTo>
                          <a:pt x="2850" y="71"/>
                          <a:pt x="2799" y="32"/>
                          <a:pt x="2734" y="19"/>
                        </a:cubicBezTo>
                        <a:cubicBezTo>
                          <a:pt x="2671" y="10"/>
                          <a:pt x="2613" y="1"/>
                          <a:pt x="255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47" name="Google Shape;5947;p65"/>
                  <p:cNvSpPr/>
                  <p:nvPr/>
                </p:nvSpPr>
                <p:spPr>
                  <a:xfrm>
                    <a:off x="3937813" y="648922"/>
                    <a:ext cx="175925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4" h="1064" extrusionOk="0">
                        <a:moveTo>
                          <a:pt x="2547" y="1"/>
                        </a:moveTo>
                        <a:cubicBezTo>
                          <a:pt x="2522" y="1"/>
                          <a:pt x="2499" y="2"/>
                          <a:pt x="2476" y="6"/>
                        </a:cubicBezTo>
                        <a:cubicBezTo>
                          <a:pt x="2373" y="19"/>
                          <a:pt x="2270" y="45"/>
                          <a:pt x="2179" y="84"/>
                        </a:cubicBezTo>
                        <a:cubicBezTo>
                          <a:pt x="2076" y="122"/>
                          <a:pt x="1986" y="174"/>
                          <a:pt x="1896" y="238"/>
                        </a:cubicBezTo>
                        <a:cubicBezTo>
                          <a:pt x="1805" y="303"/>
                          <a:pt x="1702" y="367"/>
                          <a:pt x="1625" y="445"/>
                        </a:cubicBezTo>
                        <a:cubicBezTo>
                          <a:pt x="1535" y="509"/>
                          <a:pt x="1444" y="586"/>
                          <a:pt x="1354" y="638"/>
                        </a:cubicBezTo>
                        <a:cubicBezTo>
                          <a:pt x="1264" y="702"/>
                          <a:pt x="1174" y="754"/>
                          <a:pt x="1070" y="806"/>
                        </a:cubicBezTo>
                        <a:cubicBezTo>
                          <a:pt x="1032" y="818"/>
                          <a:pt x="980" y="831"/>
                          <a:pt x="929" y="844"/>
                        </a:cubicBezTo>
                        <a:cubicBezTo>
                          <a:pt x="877" y="857"/>
                          <a:pt x="838" y="870"/>
                          <a:pt x="787" y="870"/>
                        </a:cubicBezTo>
                        <a:cubicBezTo>
                          <a:pt x="684" y="870"/>
                          <a:pt x="593" y="870"/>
                          <a:pt x="490" y="857"/>
                        </a:cubicBezTo>
                        <a:cubicBezTo>
                          <a:pt x="413" y="844"/>
                          <a:pt x="335" y="818"/>
                          <a:pt x="258" y="780"/>
                        </a:cubicBezTo>
                        <a:cubicBezTo>
                          <a:pt x="194" y="754"/>
                          <a:pt x="142" y="702"/>
                          <a:pt x="90" y="651"/>
                        </a:cubicBezTo>
                        <a:cubicBezTo>
                          <a:pt x="65" y="612"/>
                          <a:pt x="52" y="548"/>
                          <a:pt x="65" y="509"/>
                        </a:cubicBezTo>
                        <a:cubicBezTo>
                          <a:pt x="65" y="470"/>
                          <a:pt x="103" y="445"/>
                          <a:pt x="129" y="445"/>
                        </a:cubicBezTo>
                        <a:lnTo>
                          <a:pt x="168" y="445"/>
                        </a:lnTo>
                        <a:cubicBezTo>
                          <a:pt x="168" y="432"/>
                          <a:pt x="155" y="419"/>
                          <a:pt x="142" y="419"/>
                        </a:cubicBezTo>
                        <a:cubicBezTo>
                          <a:pt x="130" y="416"/>
                          <a:pt x="118" y="414"/>
                          <a:pt x="108" y="414"/>
                        </a:cubicBezTo>
                        <a:cubicBezTo>
                          <a:pt x="73" y="414"/>
                          <a:pt x="46" y="431"/>
                          <a:pt x="26" y="470"/>
                        </a:cubicBezTo>
                        <a:cubicBezTo>
                          <a:pt x="0" y="535"/>
                          <a:pt x="0" y="612"/>
                          <a:pt x="26" y="677"/>
                        </a:cubicBezTo>
                        <a:cubicBezTo>
                          <a:pt x="65" y="754"/>
                          <a:pt x="116" y="818"/>
                          <a:pt x="194" y="883"/>
                        </a:cubicBezTo>
                        <a:cubicBezTo>
                          <a:pt x="271" y="935"/>
                          <a:pt x="361" y="986"/>
                          <a:pt x="464" y="1012"/>
                        </a:cubicBezTo>
                        <a:cubicBezTo>
                          <a:pt x="568" y="1038"/>
                          <a:pt x="684" y="1063"/>
                          <a:pt x="800" y="1063"/>
                        </a:cubicBezTo>
                        <a:cubicBezTo>
                          <a:pt x="851" y="1063"/>
                          <a:pt x="916" y="1051"/>
                          <a:pt x="980" y="1051"/>
                        </a:cubicBezTo>
                        <a:cubicBezTo>
                          <a:pt x="1032" y="1038"/>
                          <a:pt x="1096" y="1012"/>
                          <a:pt x="1161" y="999"/>
                        </a:cubicBezTo>
                        <a:cubicBezTo>
                          <a:pt x="1264" y="947"/>
                          <a:pt x="1380" y="896"/>
                          <a:pt x="1483" y="818"/>
                        </a:cubicBezTo>
                        <a:cubicBezTo>
                          <a:pt x="1573" y="754"/>
                          <a:pt x="1664" y="677"/>
                          <a:pt x="1754" y="612"/>
                        </a:cubicBezTo>
                        <a:cubicBezTo>
                          <a:pt x="1844" y="535"/>
                          <a:pt x="1921" y="457"/>
                          <a:pt x="2012" y="393"/>
                        </a:cubicBezTo>
                        <a:cubicBezTo>
                          <a:pt x="2089" y="341"/>
                          <a:pt x="2166" y="277"/>
                          <a:pt x="2257" y="238"/>
                        </a:cubicBezTo>
                        <a:cubicBezTo>
                          <a:pt x="2334" y="200"/>
                          <a:pt x="2411" y="161"/>
                          <a:pt x="2489" y="135"/>
                        </a:cubicBezTo>
                        <a:cubicBezTo>
                          <a:pt x="2566" y="122"/>
                          <a:pt x="2644" y="109"/>
                          <a:pt x="2708" y="109"/>
                        </a:cubicBezTo>
                        <a:cubicBezTo>
                          <a:pt x="2773" y="109"/>
                          <a:pt x="2824" y="122"/>
                          <a:pt x="2876" y="148"/>
                        </a:cubicBezTo>
                        <a:cubicBezTo>
                          <a:pt x="2901" y="174"/>
                          <a:pt x="2927" y="200"/>
                          <a:pt x="2940" y="225"/>
                        </a:cubicBezTo>
                        <a:cubicBezTo>
                          <a:pt x="2953" y="238"/>
                          <a:pt x="2953" y="251"/>
                          <a:pt x="2953" y="264"/>
                        </a:cubicBezTo>
                        <a:cubicBezTo>
                          <a:pt x="2953" y="251"/>
                          <a:pt x="2953" y="238"/>
                          <a:pt x="2953" y="225"/>
                        </a:cubicBezTo>
                        <a:cubicBezTo>
                          <a:pt x="2953" y="187"/>
                          <a:pt x="2927" y="148"/>
                          <a:pt x="2901" y="109"/>
                        </a:cubicBezTo>
                        <a:cubicBezTo>
                          <a:pt x="2850" y="71"/>
                          <a:pt x="2798" y="32"/>
                          <a:pt x="2734" y="19"/>
                        </a:cubicBezTo>
                        <a:cubicBezTo>
                          <a:pt x="2670" y="10"/>
                          <a:pt x="2606" y="1"/>
                          <a:pt x="254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48" name="Google Shape;5948;p65"/>
                  <p:cNvSpPr/>
                  <p:nvPr/>
                </p:nvSpPr>
                <p:spPr>
                  <a:xfrm>
                    <a:off x="4035304" y="648922"/>
                    <a:ext cx="176700" cy="63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" h="1064" extrusionOk="0">
                        <a:moveTo>
                          <a:pt x="2556" y="1"/>
                        </a:moveTo>
                        <a:cubicBezTo>
                          <a:pt x="2529" y="1"/>
                          <a:pt x="2503" y="2"/>
                          <a:pt x="2477" y="6"/>
                        </a:cubicBezTo>
                        <a:cubicBezTo>
                          <a:pt x="2386" y="19"/>
                          <a:pt x="2283" y="45"/>
                          <a:pt x="2193" y="84"/>
                        </a:cubicBezTo>
                        <a:cubicBezTo>
                          <a:pt x="2090" y="122"/>
                          <a:pt x="1987" y="174"/>
                          <a:pt x="1896" y="238"/>
                        </a:cubicBezTo>
                        <a:cubicBezTo>
                          <a:pt x="1806" y="303"/>
                          <a:pt x="1716" y="367"/>
                          <a:pt x="1626" y="445"/>
                        </a:cubicBezTo>
                        <a:cubicBezTo>
                          <a:pt x="1535" y="509"/>
                          <a:pt x="1445" y="586"/>
                          <a:pt x="1355" y="638"/>
                        </a:cubicBezTo>
                        <a:cubicBezTo>
                          <a:pt x="1277" y="702"/>
                          <a:pt x="1174" y="754"/>
                          <a:pt x="1084" y="806"/>
                        </a:cubicBezTo>
                        <a:cubicBezTo>
                          <a:pt x="1032" y="818"/>
                          <a:pt x="981" y="831"/>
                          <a:pt x="942" y="844"/>
                        </a:cubicBezTo>
                        <a:cubicBezTo>
                          <a:pt x="891" y="857"/>
                          <a:pt x="839" y="870"/>
                          <a:pt x="787" y="870"/>
                        </a:cubicBezTo>
                        <a:cubicBezTo>
                          <a:pt x="697" y="870"/>
                          <a:pt x="594" y="870"/>
                          <a:pt x="504" y="857"/>
                        </a:cubicBezTo>
                        <a:cubicBezTo>
                          <a:pt x="426" y="844"/>
                          <a:pt x="336" y="818"/>
                          <a:pt x="272" y="780"/>
                        </a:cubicBezTo>
                        <a:cubicBezTo>
                          <a:pt x="207" y="754"/>
                          <a:pt x="143" y="702"/>
                          <a:pt x="104" y="651"/>
                        </a:cubicBezTo>
                        <a:cubicBezTo>
                          <a:pt x="78" y="612"/>
                          <a:pt x="65" y="548"/>
                          <a:pt x="78" y="509"/>
                        </a:cubicBezTo>
                        <a:cubicBezTo>
                          <a:pt x="78" y="470"/>
                          <a:pt x="104" y="445"/>
                          <a:pt x="143" y="445"/>
                        </a:cubicBezTo>
                        <a:lnTo>
                          <a:pt x="181" y="445"/>
                        </a:lnTo>
                        <a:cubicBezTo>
                          <a:pt x="168" y="432"/>
                          <a:pt x="156" y="419"/>
                          <a:pt x="143" y="419"/>
                        </a:cubicBezTo>
                        <a:cubicBezTo>
                          <a:pt x="134" y="416"/>
                          <a:pt x="124" y="414"/>
                          <a:pt x="114" y="414"/>
                        </a:cubicBezTo>
                        <a:cubicBezTo>
                          <a:pt x="82" y="414"/>
                          <a:pt x="49" y="431"/>
                          <a:pt x="39" y="470"/>
                        </a:cubicBezTo>
                        <a:cubicBezTo>
                          <a:pt x="1" y="535"/>
                          <a:pt x="1" y="612"/>
                          <a:pt x="39" y="677"/>
                        </a:cubicBezTo>
                        <a:cubicBezTo>
                          <a:pt x="65" y="754"/>
                          <a:pt x="130" y="818"/>
                          <a:pt x="194" y="883"/>
                        </a:cubicBezTo>
                        <a:cubicBezTo>
                          <a:pt x="272" y="935"/>
                          <a:pt x="375" y="986"/>
                          <a:pt x="465" y="1012"/>
                        </a:cubicBezTo>
                        <a:cubicBezTo>
                          <a:pt x="581" y="1038"/>
                          <a:pt x="684" y="1063"/>
                          <a:pt x="800" y="1063"/>
                        </a:cubicBezTo>
                        <a:cubicBezTo>
                          <a:pt x="865" y="1063"/>
                          <a:pt x="929" y="1051"/>
                          <a:pt x="981" y="1051"/>
                        </a:cubicBezTo>
                        <a:cubicBezTo>
                          <a:pt x="1045" y="1038"/>
                          <a:pt x="1110" y="1012"/>
                          <a:pt x="1161" y="999"/>
                        </a:cubicBezTo>
                        <a:cubicBezTo>
                          <a:pt x="1277" y="947"/>
                          <a:pt x="1381" y="896"/>
                          <a:pt x="1484" y="818"/>
                        </a:cubicBezTo>
                        <a:cubicBezTo>
                          <a:pt x="1587" y="754"/>
                          <a:pt x="1677" y="677"/>
                          <a:pt x="1767" y="612"/>
                        </a:cubicBezTo>
                        <a:cubicBezTo>
                          <a:pt x="1858" y="535"/>
                          <a:pt x="1935" y="457"/>
                          <a:pt x="2012" y="393"/>
                        </a:cubicBezTo>
                        <a:cubicBezTo>
                          <a:pt x="2090" y="341"/>
                          <a:pt x="2180" y="277"/>
                          <a:pt x="2257" y="238"/>
                        </a:cubicBezTo>
                        <a:cubicBezTo>
                          <a:pt x="2335" y="200"/>
                          <a:pt x="2425" y="161"/>
                          <a:pt x="2502" y="135"/>
                        </a:cubicBezTo>
                        <a:cubicBezTo>
                          <a:pt x="2567" y="122"/>
                          <a:pt x="2644" y="109"/>
                          <a:pt x="2722" y="109"/>
                        </a:cubicBezTo>
                        <a:cubicBezTo>
                          <a:pt x="2773" y="109"/>
                          <a:pt x="2825" y="122"/>
                          <a:pt x="2876" y="148"/>
                        </a:cubicBezTo>
                        <a:cubicBezTo>
                          <a:pt x="2915" y="174"/>
                          <a:pt x="2941" y="200"/>
                          <a:pt x="2954" y="225"/>
                        </a:cubicBezTo>
                        <a:cubicBezTo>
                          <a:pt x="2954" y="238"/>
                          <a:pt x="2967" y="251"/>
                          <a:pt x="2967" y="264"/>
                        </a:cubicBezTo>
                        <a:cubicBezTo>
                          <a:pt x="2967" y="251"/>
                          <a:pt x="2967" y="238"/>
                          <a:pt x="2967" y="225"/>
                        </a:cubicBezTo>
                        <a:cubicBezTo>
                          <a:pt x="2954" y="187"/>
                          <a:pt x="2941" y="148"/>
                          <a:pt x="2915" y="109"/>
                        </a:cubicBezTo>
                        <a:cubicBezTo>
                          <a:pt x="2863" y="71"/>
                          <a:pt x="2799" y="32"/>
                          <a:pt x="2734" y="19"/>
                        </a:cubicBezTo>
                        <a:cubicBezTo>
                          <a:pt x="2680" y="10"/>
                          <a:pt x="2619" y="1"/>
                          <a:pt x="255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5949" name="Google Shape;5949;p65"/>
              <p:cNvSpPr/>
              <p:nvPr/>
            </p:nvSpPr>
            <p:spPr>
              <a:xfrm rot="10800000">
                <a:off x="904762" y="615062"/>
                <a:ext cx="201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0" name="Google Shape;5950;p65"/>
              <p:cNvSpPr/>
              <p:nvPr/>
            </p:nvSpPr>
            <p:spPr>
              <a:xfrm rot="10800000" flipH="1">
                <a:off x="8079838" y="615062"/>
                <a:ext cx="201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51" name="Google Shape;5951;p65"/>
            <p:cNvSpPr/>
            <p:nvPr/>
          </p:nvSpPr>
          <p:spPr>
            <a:xfrm>
              <a:off x="769063" y="369238"/>
              <a:ext cx="187852" cy="287251"/>
            </a:xfrm>
            <a:custGeom>
              <a:avLst/>
              <a:gdLst/>
              <a:ahLst/>
              <a:cxnLst/>
              <a:rect l="l" t="t" r="r" b="b"/>
              <a:pathLst>
                <a:path w="1510" h="2309" extrusionOk="0">
                  <a:moveTo>
                    <a:pt x="636" y="186"/>
                  </a:moveTo>
                  <a:lnTo>
                    <a:pt x="636" y="186"/>
                  </a:lnTo>
                  <a:cubicBezTo>
                    <a:pt x="915" y="384"/>
                    <a:pt x="1206" y="614"/>
                    <a:pt x="1317" y="948"/>
                  </a:cubicBezTo>
                  <a:cubicBezTo>
                    <a:pt x="1358" y="1074"/>
                    <a:pt x="1367" y="1147"/>
                    <a:pt x="1350" y="1197"/>
                  </a:cubicBezTo>
                  <a:cubicBezTo>
                    <a:pt x="953" y="988"/>
                    <a:pt x="696" y="627"/>
                    <a:pt x="636" y="186"/>
                  </a:cubicBezTo>
                  <a:close/>
                  <a:moveTo>
                    <a:pt x="1339" y="1398"/>
                  </a:moveTo>
                  <a:lnTo>
                    <a:pt x="1339" y="1398"/>
                  </a:lnTo>
                  <a:cubicBezTo>
                    <a:pt x="1183" y="1784"/>
                    <a:pt x="895" y="2052"/>
                    <a:pt x="498" y="2167"/>
                  </a:cubicBezTo>
                  <a:cubicBezTo>
                    <a:pt x="612" y="1764"/>
                    <a:pt x="917" y="1472"/>
                    <a:pt x="1339" y="1398"/>
                  </a:cubicBezTo>
                  <a:close/>
                  <a:moveTo>
                    <a:pt x="562" y="1"/>
                  </a:moveTo>
                  <a:cubicBezTo>
                    <a:pt x="531" y="1"/>
                    <a:pt x="500" y="28"/>
                    <a:pt x="502" y="61"/>
                  </a:cubicBezTo>
                  <a:cubicBezTo>
                    <a:pt x="521" y="555"/>
                    <a:pt x="766" y="976"/>
                    <a:pt x="1175" y="1226"/>
                  </a:cubicBezTo>
                  <a:cubicBezTo>
                    <a:pt x="795" y="1228"/>
                    <a:pt x="416" y="1232"/>
                    <a:pt x="37" y="1252"/>
                  </a:cubicBezTo>
                  <a:cubicBezTo>
                    <a:pt x="1" y="1256"/>
                    <a:pt x="1" y="1309"/>
                    <a:pt x="37" y="1312"/>
                  </a:cubicBezTo>
                  <a:cubicBezTo>
                    <a:pt x="394" y="1329"/>
                    <a:pt x="752" y="1329"/>
                    <a:pt x="1111" y="1329"/>
                  </a:cubicBezTo>
                  <a:cubicBezTo>
                    <a:pt x="1084" y="1338"/>
                    <a:pt x="1056" y="1348"/>
                    <a:pt x="1027" y="1362"/>
                  </a:cubicBezTo>
                  <a:cubicBezTo>
                    <a:pt x="663" y="1523"/>
                    <a:pt x="430" y="1850"/>
                    <a:pt x="359" y="2234"/>
                  </a:cubicBezTo>
                  <a:cubicBezTo>
                    <a:pt x="349" y="2273"/>
                    <a:pt x="378" y="2308"/>
                    <a:pt x="414" y="2308"/>
                  </a:cubicBezTo>
                  <a:cubicBezTo>
                    <a:pt x="419" y="2308"/>
                    <a:pt x="424" y="2308"/>
                    <a:pt x="430" y="2306"/>
                  </a:cubicBezTo>
                  <a:cubicBezTo>
                    <a:pt x="927" y="2195"/>
                    <a:pt x="1307" y="1865"/>
                    <a:pt x="1468" y="1379"/>
                  </a:cubicBezTo>
                  <a:cubicBezTo>
                    <a:pt x="1473" y="1365"/>
                    <a:pt x="1472" y="1350"/>
                    <a:pt x="1465" y="1338"/>
                  </a:cubicBezTo>
                  <a:cubicBezTo>
                    <a:pt x="1465" y="1333"/>
                    <a:pt x="1468" y="1331"/>
                    <a:pt x="1470" y="1328"/>
                  </a:cubicBezTo>
                  <a:cubicBezTo>
                    <a:pt x="1509" y="710"/>
                    <a:pt x="1051" y="337"/>
                    <a:pt x="591" y="9"/>
                  </a:cubicBezTo>
                  <a:cubicBezTo>
                    <a:pt x="582" y="3"/>
                    <a:pt x="572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2" name="Google Shape;5952;p65"/>
            <p:cNvSpPr/>
            <p:nvPr/>
          </p:nvSpPr>
          <p:spPr>
            <a:xfrm flipH="1">
              <a:off x="8187088" y="369238"/>
              <a:ext cx="187852" cy="287251"/>
            </a:xfrm>
            <a:custGeom>
              <a:avLst/>
              <a:gdLst/>
              <a:ahLst/>
              <a:cxnLst/>
              <a:rect l="l" t="t" r="r" b="b"/>
              <a:pathLst>
                <a:path w="1510" h="2309" extrusionOk="0">
                  <a:moveTo>
                    <a:pt x="636" y="186"/>
                  </a:moveTo>
                  <a:lnTo>
                    <a:pt x="636" y="186"/>
                  </a:lnTo>
                  <a:cubicBezTo>
                    <a:pt x="915" y="384"/>
                    <a:pt x="1206" y="614"/>
                    <a:pt x="1317" y="948"/>
                  </a:cubicBezTo>
                  <a:cubicBezTo>
                    <a:pt x="1358" y="1074"/>
                    <a:pt x="1367" y="1147"/>
                    <a:pt x="1350" y="1197"/>
                  </a:cubicBezTo>
                  <a:cubicBezTo>
                    <a:pt x="953" y="988"/>
                    <a:pt x="696" y="627"/>
                    <a:pt x="636" y="186"/>
                  </a:cubicBezTo>
                  <a:close/>
                  <a:moveTo>
                    <a:pt x="1339" y="1398"/>
                  </a:moveTo>
                  <a:lnTo>
                    <a:pt x="1339" y="1398"/>
                  </a:lnTo>
                  <a:cubicBezTo>
                    <a:pt x="1183" y="1784"/>
                    <a:pt x="895" y="2052"/>
                    <a:pt x="498" y="2167"/>
                  </a:cubicBezTo>
                  <a:cubicBezTo>
                    <a:pt x="612" y="1764"/>
                    <a:pt x="917" y="1472"/>
                    <a:pt x="1339" y="1398"/>
                  </a:cubicBezTo>
                  <a:close/>
                  <a:moveTo>
                    <a:pt x="562" y="1"/>
                  </a:moveTo>
                  <a:cubicBezTo>
                    <a:pt x="531" y="1"/>
                    <a:pt x="500" y="28"/>
                    <a:pt x="502" y="61"/>
                  </a:cubicBezTo>
                  <a:cubicBezTo>
                    <a:pt x="521" y="555"/>
                    <a:pt x="766" y="976"/>
                    <a:pt x="1175" y="1226"/>
                  </a:cubicBezTo>
                  <a:cubicBezTo>
                    <a:pt x="795" y="1228"/>
                    <a:pt x="416" y="1232"/>
                    <a:pt x="37" y="1252"/>
                  </a:cubicBezTo>
                  <a:cubicBezTo>
                    <a:pt x="1" y="1256"/>
                    <a:pt x="1" y="1309"/>
                    <a:pt x="37" y="1312"/>
                  </a:cubicBezTo>
                  <a:cubicBezTo>
                    <a:pt x="394" y="1329"/>
                    <a:pt x="752" y="1329"/>
                    <a:pt x="1111" y="1329"/>
                  </a:cubicBezTo>
                  <a:cubicBezTo>
                    <a:pt x="1084" y="1338"/>
                    <a:pt x="1056" y="1348"/>
                    <a:pt x="1027" y="1362"/>
                  </a:cubicBezTo>
                  <a:cubicBezTo>
                    <a:pt x="663" y="1523"/>
                    <a:pt x="430" y="1850"/>
                    <a:pt x="359" y="2234"/>
                  </a:cubicBezTo>
                  <a:cubicBezTo>
                    <a:pt x="349" y="2273"/>
                    <a:pt x="378" y="2308"/>
                    <a:pt x="414" y="2308"/>
                  </a:cubicBezTo>
                  <a:cubicBezTo>
                    <a:pt x="419" y="2308"/>
                    <a:pt x="424" y="2308"/>
                    <a:pt x="430" y="2306"/>
                  </a:cubicBezTo>
                  <a:cubicBezTo>
                    <a:pt x="927" y="2195"/>
                    <a:pt x="1307" y="1865"/>
                    <a:pt x="1468" y="1379"/>
                  </a:cubicBezTo>
                  <a:cubicBezTo>
                    <a:pt x="1473" y="1365"/>
                    <a:pt x="1472" y="1350"/>
                    <a:pt x="1465" y="1338"/>
                  </a:cubicBezTo>
                  <a:cubicBezTo>
                    <a:pt x="1465" y="1333"/>
                    <a:pt x="1468" y="1331"/>
                    <a:pt x="1470" y="1328"/>
                  </a:cubicBezTo>
                  <a:cubicBezTo>
                    <a:pt x="1509" y="710"/>
                    <a:pt x="1051" y="337"/>
                    <a:pt x="591" y="9"/>
                  </a:cubicBezTo>
                  <a:cubicBezTo>
                    <a:pt x="582" y="3"/>
                    <a:pt x="572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5876;p65">
            <a:extLst>
              <a:ext uri="{FF2B5EF4-FFF2-40B4-BE49-F238E27FC236}">
                <a16:creationId xmlns:a16="http://schemas.microsoft.com/office/drawing/2014/main" id="{FCD20DC1-65E7-43FC-A354-4BCA6E4B90AB}"/>
              </a:ext>
            </a:extLst>
          </p:cNvPr>
          <p:cNvSpPr txBox="1">
            <a:spLocks/>
          </p:cNvSpPr>
          <p:nvPr/>
        </p:nvSpPr>
        <p:spPr>
          <a:xfrm flipH="1">
            <a:off x="4845030" y="3825736"/>
            <a:ext cx="3204000" cy="53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mmissioner"/>
              <a:buNone/>
              <a:defRPr sz="18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mmissioner"/>
              <a:buNone/>
              <a:defRPr sz="21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mmissioner"/>
              <a:buNone/>
              <a:defRPr sz="21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mmissioner"/>
              <a:buNone/>
              <a:defRPr sz="21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mmissioner"/>
              <a:buNone/>
              <a:defRPr sz="21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mmissioner"/>
              <a:buNone/>
              <a:defRPr sz="21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mmissioner"/>
              <a:buNone/>
              <a:defRPr sz="21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mmissioner"/>
              <a:buNone/>
              <a:defRPr sz="21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mmissioner"/>
              <a:buNone/>
              <a:defRPr sz="21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indent="0"/>
            <a:r>
              <a:rPr lang="ru-RU" b="1" dirty="0"/>
              <a:t>Партизанские учения</a:t>
            </a:r>
          </a:p>
        </p:txBody>
      </p:sp>
    </p:spTree>
    <p:extLst>
      <p:ext uri="{BB962C8B-B14F-4D97-AF65-F5344CB8AC3E}">
        <p14:creationId xmlns:p14="http://schemas.microsoft.com/office/powerpoint/2010/main" val="992136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0" name="Google Shape;7570;p91"/>
          <p:cNvSpPr txBox="1">
            <a:spLocks noGrp="1"/>
          </p:cNvSpPr>
          <p:nvPr>
            <p:ph type="title"/>
          </p:nvPr>
        </p:nvSpPr>
        <p:spPr>
          <a:xfrm>
            <a:off x="714150" y="466300"/>
            <a:ext cx="7715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Деятельность подполья</a:t>
            </a:r>
            <a:endParaRPr dirty="0"/>
          </a:p>
        </p:txBody>
      </p:sp>
      <p:sp>
        <p:nvSpPr>
          <p:cNvPr id="7572" name="Google Shape;7572;p91"/>
          <p:cNvSpPr txBox="1">
            <a:spLocks noGrp="1"/>
          </p:cNvSpPr>
          <p:nvPr>
            <p:ph type="subTitle" idx="1"/>
          </p:nvPr>
        </p:nvSpPr>
        <p:spPr>
          <a:xfrm>
            <a:off x="4818025" y="1947723"/>
            <a:ext cx="3095700" cy="15931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/>
              <a:t>Партизаны-разведчики  собирали  и  передавали  советским  войскам  ценную  разведывательную  информацию  о  расположении  немецких  войск,  их  планах  и  силах.  Эта  информация  была  необходима  для  успешного  проведения  военных  операций.</a:t>
            </a:r>
            <a:endParaRPr sz="1200" dirty="0"/>
          </a:p>
        </p:txBody>
      </p:sp>
      <p:sp>
        <p:nvSpPr>
          <p:cNvPr id="7573" name="Google Shape;7573;p91"/>
          <p:cNvSpPr txBox="1">
            <a:spLocks noGrp="1"/>
          </p:cNvSpPr>
          <p:nvPr>
            <p:ph type="subTitle" idx="2"/>
          </p:nvPr>
        </p:nvSpPr>
        <p:spPr>
          <a:xfrm>
            <a:off x="4818025" y="1530650"/>
            <a:ext cx="30957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Разведка</a:t>
            </a:r>
            <a:endParaRPr dirty="0"/>
          </a:p>
        </p:txBody>
      </p:sp>
      <p:sp>
        <p:nvSpPr>
          <p:cNvPr id="7577" name="Google Shape;7577;p91"/>
          <p:cNvSpPr txBox="1">
            <a:spLocks noGrp="1"/>
          </p:cNvSpPr>
          <p:nvPr>
            <p:ph type="subTitle" idx="7"/>
          </p:nvPr>
        </p:nvSpPr>
        <p:spPr>
          <a:xfrm>
            <a:off x="1230275" y="1947724"/>
            <a:ext cx="3095700" cy="14325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/>
              <a:t>Подпольщики  проводили  диверсии  на  объектах  немецкой  инфраструктуры:  подрывали  железные  дороги,  разрушали  линии  связи,  уничтожали  военную  технику.  Эта  деятельность  значительно  осложняла  снабжение  немецких  войск  и  срывала  их  планы.</a:t>
            </a:r>
            <a:endParaRPr sz="1200" dirty="0"/>
          </a:p>
        </p:txBody>
      </p:sp>
      <p:sp>
        <p:nvSpPr>
          <p:cNvPr id="7578" name="Google Shape;7578;p91"/>
          <p:cNvSpPr txBox="1">
            <a:spLocks noGrp="1"/>
          </p:cNvSpPr>
          <p:nvPr>
            <p:ph type="subTitle" idx="8"/>
          </p:nvPr>
        </p:nvSpPr>
        <p:spPr>
          <a:xfrm>
            <a:off x="1230275" y="1530650"/>
            <a:ext cx="30957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Саботаж</a:t>
            </a:r>
            <a:endParaRPr dirty="0"/>
          </a:p>
        </p:txBody>
      </p:sp>
      <p:sp>
        <p:nvSpPr>
          <p:cNvPr id="7579" name="Google Shape;7579;p91"/>
          <p:cNvSpPr txBox="1">
            <a:spLocks noGrp="1"/>
          </p:cNvSpPr>
          <p:nvPr>
            <p:ph type="subTitle" idx="9"/>
          </p:nvPr>
        </p:nvSpPr>
        <p:spPr>
          <a:xfrm>
            <a:off x="1230274" y="4029555"/>
            <a:ext cx="6488623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/>
              <a:t>Они также  спасали  советских  пленных  из  лагеря  для  военнопленных,  помогая  им  бежать  из  плена.  Эти  акты  смелости  остаются  малоизвестными,  хотя  и  сыграли  немаловажную  роль  в  общем  сопротивлении.</a:t>
            </a:r>
            <a:endParaRPr sz="1200" dirty="0"/>
          </a:p>
        </p:txBody>
      </p:sp>
      <p:sp>
        <p:nvSpPr>
          <p:cNvPr id="7580" name="Google Shape;7580;p91"/>
          <p:cNvSpPr txBox="1">
            <a:spLocks noGrp="1"/>
          </p:cNvSpPr>
          <p:nvPr>
            <p:ph type="subTitle" idx="13"/>
          </p:nvPr>
        </p:nvSpPr>
        <p:spPr>
          <a:xfrm>
            <a:off x="1230275" y="3612482"/>
            <a:ext cx="30957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Спасение пленных</a:t>
            </a:r>
            <a:endParaRPr dirty="0"/>
          </a:p>
        </p:txBody>
      </p:sp>
      <p:grpSp>
        <p:nvGrpSpPr>
          <p:cNvPr id="7997" name="Google Shape;7997;p91"/>
          <p:cNvGrpSpPr/>
          <p:nvPr/>
        </p:nvGrpSpPr>
        <p:grpSpPr>
          <a:xfrm flipH="1">
            <a:off x="8429850" y="363217"/>
            <a:ext cx="364751" cy="353614"/>
            <a:chOff x="4940225" y="4246575"/>
            <a:chExt cx="47350" cy="45900"/>
          </a:xfrm>
        </p:grpSpPr>
        <p:sp>
          <p:nvSpPr>
            <p:cNvPr id="7998" name="Google Shape;7998;p91"/>
            <p:cNvSpPr/>
            <p:nvPr/>
          </p:nvSpPr>
          <p:spPr>
            <a:xfrm>
              <a:off x="4950600" y="4260125"/>
              <a:ext cx="36975" cy="32350"/>
            </a:xfrm>
            <a:custGeom>
              <a:avLst/>
              <a:gdLst/>
              <a:ahLst/>
              <a:cxnLst/>
              <a:rect l="l" t="t" r="r" b="b"/>
              <a:pathLst>
                <a:path w="1479" h="1294" extrusionOk="0">
                  <a:moveTo>
                    <a:pt x="392" y="80"/>
                  </a:moveTo>
                  <a:lnTo>
                    <a:pt x="355" y="78"/>
                  </a:lnTo>
                  <a:cubicBezTo>
                    <a:pt x="305" y="104"/>
                    <a:pt x="257" y="142"/>
                    <a:pt x="204" y="152"/>
                  </a:cubicBezTo>
                  <a:cubicBezTo>
                    <a:pt x="123" y="169"/>
                    <a:pt x="89" y="224"/>
                    <a:pt x="56" y="289"/>
                  </a:cubicBezTo>
                  <a:cubicBezTo>
                    <a:pt x="1" y="401"/>
                    <a:pt x="23" y="471"/>
                    <a:pt x="149" y="504"/>
                  </a:cubicBezTo>
                  <a:cubicBezTo>
                    <a:pt x="255" y="533"/>
                    <a:pt x="303" y="621"/>
                    <a:pt x="373" y="689"/>
                  </a:cubicBezTo>
                  <a:cubicBezTo>
                    <a:pt x="466" y="780"/>
                    <a:pt x="423" y="936"/>
                    <a:pt x="530" y="1021"/>
                  </a:cubicBezTo>
                  <a:cubicBezTo>
                    <a:pt x="540" y="1029"/>
                    <a:pt x="533" y="1060"/>
                    <a:pt x="533" y="1079"/>
                  </a:cubicBezTo>
                  <a:lnTo>
                    <a:pt x="533" y="1227"/>
                  </a:lnTo>
                  <a:cubicBezTo>
                    <a:pt x="581" y="1221"/>
                    <a:pt x="615" y="1218"/>
                    <a:pt x="650" y="1215"/>
                  </a:cubicBezTo>
                  <a:cubicBezTo>
                    <a:pt x="720" y="1208"/>
                    <a:pt x="792" y="1191"/>
                    <a:pt x="861" y="1196"/>
                  </a:cubicBezTo>
                  <a:cubicBezTo>
                    <a:pt x="962" y="1204"/>
                    <a:pt x="1067" y="1215"/>
                    <a:pt x="1160" y="1252"/>
                  </a:cubicBezTo>
                  <a:cubicBezTo>
                    <a:pt x="1259" y="1294"/>
                    <a:pt x="1331" y="1257"/>
                    <a:pt x="1410" y="1218"/>
                  </a:cubicBezTo>
                  <a:cubicBezTo>
                    <a:pt x="1417" y="1148"/>
                    <a:pt x="1422" y="1084"/>
                    <a:pt x="1345" y="1041"/>
                  </a:cubicBezTo>
                  <a:cubicBezTo>
                    <a:pt x="1321" y="1027"/>
                    <a:pt x="1324" y="966"/>
                    <a:pt x="1314" y="926"/>
                  </a:cubicBezTo>
                  <a:lnTo>
                    <a:pt x="1371" y="935"/>
                  </a:lnTo>
                  <a:cubicBezTo>
                    <a:pt x="1372" y="847"/>
                    <a:pt x="1451" y="787"/>
                    <a:pt x="1463" y="686"/>
                  </a:cubicBezTo>
                  <a:cubicBezTo>
                    <a:pt x="1479" y="569"/>
                    <a:pt x="1477" y="456"/>
                    <a:pt x="1367" y="401"/>
                  </a:cubicBezTo>
                  <a:cubicBezTo>
                    <a:pt x="1283" y="255"/>
                    <a:pt x="1199" y="109"/>
                    <a:pt x="998" y="111"/>
                  </a:cubicBezTo>
                  <a:cubicBezTo>
                    <a:pt x="940" y="97"/>
                    <a:pt x="878" y="89"/>
                    <a:pt x="821" y="68"/>
                  </a:cubicBezTo>
                  <a:cubicBezTo>
                    <a:pt x="755" y="40"/>
                    <a:pt x="677" y="63"/>
                    <a:pt x="636" y="121"/>
                  </a:cubicBezTo>
                  <a:cubicBezTo>
                    <a:pt x="624" y="137"/>
                    <a:pt x="595" y="137"/>
                    <a:pt x="574" y="143"/>
                  </a:cubicBezTo>
                  <a:lnTo>
                    <a:pt x="573" y="143"/>
                  </a:lnTo>
                  <a:lnTo>
                    <a:pt x="574" y="22"/>
                  </a:lnTo>
                  <a:lnTo>
                    <a:pt x="574" y="22"/>
                  </a:lnTo>
                  <a:lnTo>
                    <a:pt x="578" y="18"/>
                  </a:lnTo>
                  <a:lnTo>
                    <a:pt x="574" y="22"/>
                  </a:lnTo>
                  <a:cubicBezTo>
                    <a:pt x="562" y="15"/>
                    <a:pt x="543" y="1"/>
                    <a:pt x="538" y="6"/>
                  </a:cubicBezTo>
                  <a:cubicBezTo>
                    <a:pt x="502" y="28"/>
                    <a:pt x="468" y="56"/>
                    <a:pt x="435" y="82"/>
                  </a:cubicBezTo>
                  <a:close/>
                  <a:moveTo>
                    <a:pt x="516" y="456"/>
                  </a:moveTo>
                  <a:cubicBezTo>
                    <a:pt x="437" y="543"/>
                    <a:pt x="435" y="629"/>
                    <a:pt x="494" y="725"/>
                  </a:cubicBezTo>
                  <a:lnTo>
                    <a:pt x="494" y="725"/>
                  </a:lnTo>
                  <a:cubicBezTo>
                    <a:pt x="435" y="629"/>
                    <a:pt x="437" y="543"/>
                    <a:pt x="516" y="456"/>
                  </a:cubicBezTo>
                  <a:close/>
                </a:path>
              </a:pathLst>
            </a:custGeom>
            <a:solidFill>
              <a:schemeClr val="dk2">
                <a:alpha val="24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9" name="Google Shape;7999;p91"/>
            <p:cNvSpPr/>
            <p:nvPr/>
          </p:nvSpPr>
          <p:spPr>
            <a:xfrm>
              <a:off x="4940225" y="4246575"/>
              <a:ext cx="150" cy="150"/>
            </a:xfrm>
            <a:custGeom>
              <a:avLst/>
              <a:gdLst/>
              <a:ahLst/>
              <a:cxnLst/>
              <a:rect l="l" t="t" r="r" b="b"/>
              <a:pathLst>
                <a:path w="6" h="6" extrusionOk="0">
                  <a:moveTo>
                    <a:pt x="1" y="6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dk2">
                <a:alpha val="24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5" name="Google Shape;8005;p92"/>
          <p:cNvSpPr txBox="1">
            <a:spLocks noGrp="1"/>
          </p:cNvSpPr>
          <p:nvPr>
            <p:ph type="title"/>
          </p:nvPr>
        </p:nvSpPr>
        <p:spPr>
          <a:xfrm>
            <a:off x="714175" y="466344"/>
            <a:ext cx="7715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Потери в Ленинграде</a:t>
            </a:r>
            <a:endParaRPr dirty="0"/>
          </a:p>
        </p:txBody>
      </p:sp>
      <p:sp>
        <p:nvSpPr>
          <p:cNvPr id="8006" name="Google Shape;8006;p92"/>
          <p:cNvSpPr/>
          <p:nvPr/>
        </p:nvSpPr>
        <p:spPr>
          <a:xfrm rot="10800000">
            <a:off x="4857487" y="1949443"/>
            <a:ext cx="346243" cy="365370"/>
          </a:xfrm>
          <a:custGeom>
            <a:avLst/>
            <a:gdLst/>
            <a:ahLst/>
            <a:cxnLst/>
            <a:rect l="l" t="t" r="r" b="b"/>
            <a:pathLst>
              <a:path w="8490" h="8959" extrusionOk="0">
                <a:moveTo>
                  <a:pt x="3813" y="0"/>
                </a:moveTo>
                <a:lnTo>
                  <a:pt x="3813" y="0"/>
                </a:lnTo>
                <a:cubicBezTo>
                  <a:pt x="3607" y="138"/>
                  <a:pt x="4041" y="523"/>
                  <a:pt x="3775" y="523"/>
                </a:cubicBezTo>
                <a:cubicBezTo>
                  <a:pt x="3746" y="523"/>
                  <a:pt x="3708" y="519"/>
                  <a:pt x="3661" y="509"/>
                </a:cubicBezTo>
                <a:cubicBezTo>
                  <a:pt x="3557" y="484"/>
                  <a:pt x="3461" y="473"/>
                  <a:pt x="3370" y="473"/>
                </a:cubicBezTo>
                <a:cubicBezTo>
                  <a:pt x="2614" y="473"/>
                  <a:pt x="2260" y="1245"/>
                  <a:pt x="1602" y="1449"/>
                </a:cubicBezTo>
                <a:cubicBezTo>
                  <a:pt x="713" y="1754"/>
                  <a:pt x="585" y="2872"/>
                  <a:pt x="331" y="3686"/>
                </a:cubicBezTo>
                <a:cubicBezTo>
                  <a:pt x="1" y="4652"/>
                  <a:pt x="357" y="5567"/>
                  <a:pt x="713" y="6507"/>
                </a:cubicBezTo>
                <a:cubicBezTo>
                  <a:pt x="1221" y="7829"/>
                  <a:pt x="2644" y="8006"/>
                  <a:pt x="3457" y="8896"/>
                </a:cubicBezTo>
                <a:cubicBezTo>
                  <a:pt x="3498" y="8940"/>
                  <a:pt x="3535" y="8959"/>
                  <a:pt x="3571" y="8959"/>
                </a:cubicBezTo>
                <a:cubicBezTo>
                  <a:pt x="3759" y="8959"/>
                  <a:pt x="3898" y="8441"/>
                  <a:pt x="4206" y="8441"/>
                </a:cubicBezTo>
                <a:cubicBezTo>
                  <a:pt x="4242" y="8441"/>
                  <a:pt x="4280" y="8448"/>
                  <a:pt x="4322" y="8464"/>
                </a:cubicBezTo>
                <a:lnTo>
                  <a:pt x="4474" y="8464"/>
                </a:lnTo>
                <a:cubicBezTo>
                  <a:pt x="4615" y="8593"/>
                  <a:pt x="4755" y="8646"/>
                  <a:pt x="4901" y="8646"/>
                </a:cubicBezTo>
                <a:cubicBezTo>
                  <a:pt x="5071" y="8646"/>
                  <a:pt x="5248" y="8573"/>
                  <a:pt x="5440" y="8464"/>
                </a:cubicBezTo>
                <a:cubicBezTo>
                  <a:pt x="6202" y="8083"/>
                  <a:pt x="6914" y="7625"/>
                  <a:pt x="7549" y="7041"/>
                </a:cubicBezTo>
                <a:cubicBezTo>
                  <a:pt x="7804" y="6837"/>
                  <a:pt x="8007" y="6659"/>
                  <a:pt x="7981" y="6329"/>
                </a:cubicBezTo>
                <a:cubicBezTo>
                  <a:pt x="7956" y="5922"/>
                  <a:pt x="8058" y="5516"/>
                  <a:pt x="8286" y="5185"/>
                </a:cubicBezTo>
                <a:cubicBezTo>
                  <a:pt x="8439" y="4931"/>
                  <a:pt x="8490" y="4652"/>
                  <a:pt x="8439" y="4372"/>
                </a:cubicBezTo>
                <a:cubicBezTo>
                  <a:pt x="8261" y="3279"/>
                  <a:pt x="7931" y="2237"/>
                  <a:pt x="7117" y="1449"/>
                </a:cubicBezTo>
                <a:cubicBezTo>
                  <a:pt x="6762" y="1119"/>
                  <a:pt x="7244" y="1246"/>
                  <a:pt x="7270" y="1144"/>
                </a:cubicBezTo>
                <a:lnTo>
                  <a:pt x="7397" y="1271"/>
                </a:lnTo>
                <a:lnTo>
                  <a:pt x="7473" y="1195"/>
                </a:lnTo>
                <a:lnTo>
                  <a:pt x="7295" y="1093"/>
                </a:lnTo>
                <a:lnTo>
                  <a:pt x="7473" y="966"/>
                </a:lnTo>
                <a:cubicBezTo>
                  <a:pt x="7677" y="788"/>
                  <a:pt x="8159" y="636"/>
                  <a:pt x="7931" y="331"/>
                </a:cubicBezTo>
                <a:cubicBezTo>
                  <a:pt x="7865" y="246"/>
                  <a:pt x="7800" y="213"/>
                  <a:pt x="7734" y="213"/>
                </a:cubicBezTo>
                <a:cubicBezTo>
                  <a:pt x="7545" y="213"/>
                  <a:pt x="7357" y="484"/>
                  <a:pt x="7168" y="560"/>
                </a:cubicBezTo>
                <a:cubicBezTo>
                  <a:pt x="6948" y="626"/>
                  <a:pt x="6709" y="996"/>
                  <a:pt x="6501" y="996"/>
                </a:cubicBezTo>
                <a:cubicBezTo>
                  <a:pt x="6468" y="996"/>
                  <a:pt x="6437" y="987"/>
                  <a:pt x="6406" y="966"/>
                </a:cubicBezTo>
                <a:cubicBezTo>
                  <a:pt x="5592" y="407"/>
                  <a:pt x="4500" y="712"/>
                  <a:pt x="38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Fondamento"/>
              <a:ea typeface="Fondamento"/>
              <a:cs typeface="Fondamento"/>
              <a:sym typeface="Fondamento"/>
            </a:endParaRPr>
          </a:p>
        </p:txBody>
      </p:sp>
      <p:sp>
        <p:nvSpPr>
          <p:cNvPr id="8008" name="Google Shape;8008;p92"/>
          <p:cNvSpPr txBox="1"/>
          <p:nvPr/>
        </p:nvSpPr>
        <p:spPr>
          <a:xfrm>
            <a:off x="5339525" y="1904863"/>
            <a:ext cx="30903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b="1" dirty="0">
                <a:solidFill>
                  <a:schemeClr val="dk2"/>
                </a:solidFill>
                <a:latin typeface="Fondamento"/>
                <a:ea typeface="Fondamento"/>
                <a:cs typeface="Fondamento"/>
                <a:sym typeface="Fondamento"/>
              </a:rPr>
              <a:t>Погибло</a:t>
            </a:r>
            <a:endParaRPr sz="2500" b="1" dirty="0">
              <a:solidFill>
                <a:schemeClr val="dk2"/>
              </a:solidFill>
              <a:latin typeface="Fondamento"/>
              <a:ea typeface="Fondamento"/>
              <a:cs typeface="Fondamento"/>
              <a:sym typeface="Fondamento"/>
            </a:endParaRPr>
          </a:p>
        </p:txBody>
      </p:sp>
      <p:sp>
        <p:nvSpPr>
          <p:cNvPr id="8009" name="Google Shape;8009;p92"/>
          <p:cNvSpPr/>
          <p:nvPr/>
        </p:nvSpPr>
        <p:spPr>
          <a:xfrm rot="-5400000">
            <a:off x="4847923" y="3203390"/>
            <a:ext cx="346243" cy="365370"/>
          </a:xfrm>
          <a:custGeom>
            <a:avLst/>
            <a:gdLst/>
            <a:ahLst/>
            <a:cxnLst/>
            <a:rect l="l" t="t" r="r" b="b"/>
            <a:pathLst>
              <a:path w="8490" h="8959" extrusionOk="0">
                <a:moveTo>
                  <a:pt x="3813" y="0"/>
                </a:moveTo>
                <a:lnTo>
                  <a:pt x="3813" y="0"/>
                </a:lnTo>
                <a:cubicBezTo>
                  <a:pt x="3607" y="138"/>
                  <a:pt x="4041" y="523"/>
                  <a:pt x="3775" y="523"/>
                </a:cubicBezTo>
                <a:cubicBezTo>
                  <a:pt x="3746" y="523"/>
                  <a:pt x="3708" y="519"/>
                  <a:pt x="3661" y="509"/>
                </a:cubicBezTo>
                <a:cubicBezTo>
                  <a:pt x="3557" y="484"/>
                  <a:pt x="3461" y="473"/>
                  <a:pt x="3370" y="473"/>
                </a:cubicBezTo>
                <a:cubicBezTo>
                  <a:pt x="2614" y="473"/>
                  <a:pt x="2260" y="1245"/>
                  <a:pt x="1602" y="1449"/>
                </a:cubicBezTo>
                <a:cubicBezTo>
                  <a:pt x="713" y="1754"/>
                  <a:pt x="585" y="2872"/>
                  <a:pt x="331" y="3686"/>
                </a:cubicBezTo>
                <a:cubicBezTo>
                  <a:pt x="1" y="4652"/>
                  <a:pt x="357" y="5567"/>
                  <a:pt x="713" y="6507"/>
                </a:cubicBezTo>
                <a:cubicBezTo>
                  <a:pt x="1221" y="7829"/>
                  <a:pt x="2644" y="8006"/>
                  <a:pt x="3457" y="8896"/>
                </a:cubicBezTo>
                <a:cubicBezTo>
                  <a:pt x="3498" y="8940"/>
                  <a:pt x="3535" y="8959"/>
                  <a:pt x="3571" y="8959"/>
                </a:cubicBezTo>
                <a:cubicBezTo>
                  <a:pt x="3759" y="8959"/>
                  <a:pt x="3898" y="8441"/>
                  <a:pt x="4206" y="8441"/>
                </a:cubicBezTo>
                <a:cubicBezTo>
                  <a:pt x="4242" y="8441"/>
                  <a:pt x="4280" y="8448"/>
                  <a:pt x="4322" y="8464"/>
                </a:cubicBezTo>
                <a:lnTo>
                  <a:pt x="4474" y="8464"/>
                </a:lnTo>
                <a:cubicBezTo>
                  <a:pt x="4615" y="8593"/>
                  <a:pt x="4755" y="8646"/>
                  <a:pt x="4901" y="8646"/>
                </a:cubicBezTo>
                <a:cubicBezTo>
                  <a:pt x="5071" y="8646"/>
                  <a:pt x="5248" y="8573"/>
                  <a:pt x="5440" y="8464"/>
                </a:cubicBezTo>
                <a:cubicBezTo>
                  <a:pt x="6202" y="8083"/>
                  <a:pt x="6914" y="7625"/>
                  <a:pt x="7549" y="7041"/>
                </a:cubicBezTo>
                <a:cubicBezTo>
                  <a:pt x="7804" y="6837"/>
                  <a:pt x="8007" y="6659"/>
                  <a:pt x="7981" y="6329"/>
                </a:cubicBezTo>
                <a:cubicBezTo>
                  <a:pt x="7956" y="5922"/>
                  <a:pt x="8058" y="5516"/>
                  <a:pt x="8286" y="5185"/>
                </a:cubicBezTo>
                <a:cubicBezTo>
                  <a:pt x="8439" y="4931"/>
                  <a:pt x="8490" y="4652"/>
                  <a:pt x="8439" y="4372"/>
                </a:cubicBezTo>
                <a:cubicBezTo>
                  <a:pt x="8261" y="3279"/>
                  <a:pt x="7931" y="2237"/>
                  <a:pt x="7117" y="1449"/>
                </a:cubicBezTo>
                <a:cubicBezTo>
                  <a:pt x="6762" y="1119"/>
                  <a:pt x="7244" y="1246"/>
                  <a:pt x="7270" y="1144"/>
                </a:cubicBezTo>
                <a:lnTo>
                  <a:pt x="7397" y="1271"/>
                </a:lnTo>
                <a:lnTo>
                  <a:pt x="7473" y="1195"/>
                </a:lnTo>
                <a:lnTo>
                  <a:pt x="7295" y="1093"/>
                </a:lnTo>
                <a:lnTo>
                  <a:pt x="7473" y="966"/>
                </a:lnTo>
                <a:cubicBezTo>
                  <a:pt x="7677" y="788"/>
                  <a:pt x="8159" y="636"/>
                  <a:pt x="7931" y="331"/>
                </a:cubicBezTo>
                <a:cubicBezTo>
                  <a:pt x="7865" y="246"/>
                  <a:pt x="7800" y="213"/>
                  <a:pt x="7734" y="213"/>
                </a:cubicBezTo>
                <a:cubicBezTo>
                  <a:pt x="7545" y="213"/>
                  <a:pt x="7357" y="484"/>
                  <a:pt x="7168" y="560"/>
                </a:cubicBezTo>
                <a:cubicBezTo>
                  <a:pt x="6948" y="626"/>
                  <a:pt x="6709" y="996"/>
                  <a:pt x="6501" y="996"/>
                </a:cubicBezTo>
                <a:cubicBezTo>
                  <a:pt x="6468" y="996"/>
                  <a:pt x="6437" y="987"/>
                  <a:pt x="6406" y="966"/>
                </a:cubicBezTo>
                <a:cubicBezTo>
                  <a:pt x="5592" y="407"/>
                  <a:pt x="4500" y="712"/>
                  <a:pt x="3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Fondamento"/>
              <a:ea typeface="Fondamento"/>
              <a:cs typeface="Fondamento"/>
              <a:sym typeface="Fondamento"/>
            </a:endParaRPr>
          </a:p>
        </p:txBody>
      </p:sp>
      <p:sp>
        <p:nvSpPr>
          <p:cNvPr id="8011" name="Google Shape;8011;p92"/>
          <p:cNvSpPr txBox="1"/>
          <p:nvPr/>
        </p:nvSpPr>
        <p:spPr>
          <a:xfrm>
            <a:off x="5346951" y="3158825"/>
            <a:ext cx="30903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b="1" dirty="0">
                <a:solidFill>
                  <a:schemeClr val="dk2"/>
                </a:solidFill>
                <a:latin typeface="Fondamento"/>
                <a:ea typeface="Fondamento"/>
                <a:cs typeface="Fondamento"/>
                <a:sym typeface="Fondamento"/>
              </a:rPr>
              <a:t>Выжило</a:t>
            </a:r>
            <a:endParaRPr sz="2500" b="1" dirty="0">
              <a:solidFill>
                <a:schemeClr val="dk2"/>
              </a:solidFill>
              <a:latin typeface="Fondamento"/>
              <a:ea typeface="Fondamento"/>
              <a:cs typeface="Fondamento"/>
              <a:sym typeface="Fondamento"/>
            </a:endParaRPr>
          </a:p>
        </p:txBody>
      </p:sp>
      <p:sp>
        <p:nvSpPr>
          <p:cNvPr id="8016" name="Google Shape;8016;p92"/>
          <p:cNvSpPr txBox="1"/>
          <p:nvPr/>
        </p:nvSpPr>
        <p:spPr>
          <a:xfrm>
            <a:off x="2655650" y="2277000"/>
            <a:ext cx="6675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Commissioner"/>
                <a:ea typeface="Commissioner"/>
                <a:cs typeface="Commissioner"/>
                <a:sym typeface="Commissioner"/>
              </a:rPr>
              <a:t>35%</a:t>
            </a:r>
            <a:endParaRPr b="1">
              <a:solidFill>
                <a:schemeClr val="lt2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8017" name="Google Shape;8017;p92"/>
          <p:cNvSpPr txBox="1"/>
          <p:nvPr/>
        </p:nvSpPr>
        <p:spPr>
          <a:xfrm>
            <a:off x="1570725" y="1949413"/>
            <a:ext cx="6675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Commissioner"/>
                <a:ea typeface="Commissioner"/>
                <a:cs typeface="Commissioner"/>
                <a:sym typeface="Commissioner"/>
              </a:rPr>
              <a:t>20%</a:t>
            </a:r>
            <a:endParaRPr b="1" dirty="0">
              <a:solidFill>
                <a:schemeClr val="lt2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8018" name="Google Shape;8018;p92"/>
          <p:cNvSpPr txBox="1"/>
          <p:nvPr/>
        </p:nvSpPr>
        <p:spPr>
          <a:xfrm>
            <a:off x="1645325" y="3225200"/>
            <a:ext cx="6675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Commissioner"/>
                <a:ea typeface="Commissioner"/>
                <a:cs typeface="Commissioner"/>
                <a:sym typeface="Commissioner"/>
              </a:rPr>
              <a:t>45%</a:t>
            </a:r>
            <a:endParaRPr b="1" dirty="0">
              <a:solidFill>
                <a:schemeClr val="lt2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4978FE48-6C06-4364-95EB-B83FDEB80B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2193846"/>
              </p:ext>
            </p:extLst>
          </p:nvPr>
        </p:nvGraphicFramePr>
        <p:xfrm>
          <a:off x="714175" y="1493350"/>
          <a:ext cx="3857825" cy="2661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560EC2-AC29-4F40-A6FA-340CEEB6D4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9143444" cy="5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96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ocial Studies &amp; History Subject for Middle School - 6th Grade: Ancient World History by Slidesgo">
  <a:themeElements>
    <a:clrScheme name="Simple Light">
      <a:dk1>
        <a:srgbClr val="722B1B"/>
      </a:dk1>
      <a:lt1>
        <a:srgbClr val="F5C7BB"/>
      </a:lt1>
      <a:dk2>
        <a:srgbClr val="A75441"/>
      </a:dk2>
      <a:lt2>
        <a:srgbClr val="FDDECB"/>
      </a:lt2>
      <a:accent1>
        <a:srgbClr val="A75441"/>
      </a:accent1>
      <a:accent2>
        <a:srgbClr val="E2988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A754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254</Words>
  <Application>Microsoft Office PowerPoint</Application>
  <PresentationFormat>Экран (16:9)</PresentationFormat>
  <Paragraphs>34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Fondamento</vt:lpstr>
      <vt:lpstr>Arial</vt:lpstr>
      <vt:lpstr>Commissioner</vt:lpstr>
      <vt:lpstr>Social Studies &amp; History Subject for Middle School - 6th Grade: Ancient World History by Slidesgo</vt:lpstr>
      <vt:lpstr>Блокада Ленинграда</vt:lpstr>
      <vt:lpstr>Женщины на передовой</vt:lpstr>
      <vt:lpstr>01</vt:lpstr>
      <vt:lpstr>Народная Милиция</vt:lpstr>
      <vt:lpstr>Деятельность подполья</vt:lpstr>
      <vt:lpstr>Потери в Ленинграде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Блокада Ленинграда</dc:title>
  <dc:creator>Yarru</dc:creator>
  <cp:lastModifiedBy>Yarru</cp:lastModifiedBy>
  <cp:revision>8</cp:revision>
  <dcterms:modified xsi:type="dcterms:W3CDTF">2024-10-09T19:30:45Z</dcterms:modified>
</cp:coreProperties>
</file>