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71F93-4174-45A1-A1C7-F7B6AB33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70D7F9-53ED-4807-9B55-8AD964F0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C20BE-F214-4608-91EC-99C6AC1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61B7C-8DCC-44B0-8AFB-BD6A84F6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A672C-6D89-4CFD-A030-F8C20DB0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9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8A8F-3051-4A13-8A93-03ADCA8C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894EE5-F2A9-4BF7-8B94-C4C750EFE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79C76-8086-4499-BE47-53E3DAD7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2DD69-4FE2-43FA-A782-CF4E1C7E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BAB0F-B53C-4AEE-A250-A017AC50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A4F9C-8BFD-4A59-922E-8111DE05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6891A9-9E21-4D54-9356-C9FD73B1D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E0CF1-0E2A-4C51-8B21-84F673C3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1F5AE-973D-4ECD-B013-0B946E58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98914-26E0-49EC-B29C-85DEAE94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11E64-EF2B-4D11-B489-D7A8150F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94D81-F7CF-49F0-97CD-44F76645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8C3063-AF3F-471D-AF12-901D4556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7C118-8FE8-4F66-BEAB-2715F9D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844BB9-CB40-4C4D-B450-A39F061A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5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480D5-6181-4A5F-BD69-CEC66AC5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4D37-D2B3-4AF2-AEE3-17C21318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26D93-3B29-492F-9C94-01B10DF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2FD42-209C-490B-8BE9-0284000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BB9F3-6DDF-406B-9CE7-07C97AEE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FE7D-2A40-4DEC-B812-54660001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55B1A-B6E1-4C74-88D7-F14C66D8D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15AF34-2B8E-4E3D-BDFE-90136499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13528-E8FD-4518-9B1E-3AE82EBA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00B9B-19C8-4F56-82D5-DB615EF4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C798C8-B8F5-4BA2-BC95-D8163F3A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1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5F6AB-87B1-43D9-A1E9-B61BF766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8097-F486-45A6-960D-884C9BE7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36B692-4973-4712-8603-712CB2F1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B32DDE-C100-4A5E-A2CF-5F7BB0CE3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1AA819-131E-4058-BB1D-922273768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8932B7-7613-4D5A-B409-28B480DD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ACBF58-D851-4188-8B14-B245F5A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3507C-C6E4-41C7-B4F2-1EFE39BB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D6B50-EE76-4CF8-8FAC-432477D5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845B2D-6911-4AF3-8C26-E81298DA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C5E7A1-FF6F-4FE6-A822-EC00951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DCBBD1-1CFF-4641-8AE9-4C3C3579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0DC438-C3BF-4184-9F0F-E5107C33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4DB2C4-DAEC-4987-BC55-5F390D84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1DB3E-FBE1-4A45-B8A0-04BDADF6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90416-7DB9-401C-AA7B-9CBBE229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C1876-CE91-4FD4-A624-16932E00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D2F0CD-E8D2-4700-9EEA-9CBD371C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F75AA-211B-4D3C-BC62-E368AC3D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532947-3D92-4F7C-83A1-63FC291A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B831A3-157D-4350-AE06-48402631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E133E-B8CF-4977-90A4-692145BC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D01015-8564-46A5-8B15-1A7E3F52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B017B-6DF9-48F8-BF67-056282BA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C8184-237E-44E9-934F-34BDF6C0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8B30AC-DF8A-40D1-9E02-07760EC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6BC59-0CFD-4303-801D-6516E4C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B60DB-D657-43EA-B8DE-31DAB00C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EC296-E8BD-4ECB-805F-5A744FE8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98E64-B33C-4678-8A7C-5697CEEC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CF92-6EC4-4FC6-9FB5-AFB590CB8BE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6FC44-AE2D-46C1-BECA-B3D1653E7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03724-52AA-449E-A791-2863A9E1A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B098-9B05-4967-BC6D-85A456073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8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B2F79-188F-42C5-A84B-8487627C7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СЫСЫСЫСЫСЫС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3A5B3-411A-4CB4-93F0-CED70C1E2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440C2-B9F6-415D-8EC5-6F43F508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87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3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СЫСЫСЫСЫСЫС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СЫСЫСЫСЫСЫС</dc:title>
  <dc:creator>Yarru</dc:creator>
  <cp:lastModifiedBy>Yarru</cp:lastModifiedBy>
  <cp:revision>2</cp:revision>
  <dcterms:created xsi:type="dcterms:W3CDTF">2024-05-08T18:46:35Z</dcterms:created>
  <dcterms:modified xsi:type="dcterms:W3CDTF">2024-11-26T17:14:54Z</dcterms:modified>
</cp:coreProperties>
</file>