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4" r:id="rId9"/>
    <p:sldId id="315" r:id="rId10"/>
    <p:sldId id="316" r:id="rId11"/>
    <p:sldId id="317" r:id="rId12"/>
    <p:sldId id="318" r:id="rId13"/>
    <p:sldId id="319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70F35-6CEA-48A3-9266-95440AA2E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E65B9-1E14-4BA7-82E9-02D056B61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7B96DB-6F31-41DD-9352-1A195E9A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0D6F-7C39-40AF-81B9-8F06998A1CC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C86554-53AC-48B9-9913-74DB59F1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80AB9-4615-414E-9597-7D345727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306-F6EE-45B6-A07E-9396A4A8B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57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F8064-5DBD-45C3-B43E-3299A338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F2DBA5-452D-4EB1-BDCA-75FF2C7F8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F580C-2F6F-41D8-964F-CEE45FA4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0D6F-7C39-40AF-81B9-8F06998A1CC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68CE76-271B-4E5D-87A8-DF69BA2E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094014-D5C3-4CBF-943C-6DE0A7B4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306-F6EE-45B6-A07E-9396A4A8B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168FC3-A1C0-43F6-92FE-F80C6DF39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CD54C1-B3AB-4D06-8139-A88E20B04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7D72C-7BB9-423C-A672-26F9767B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0D6F-7C39-40AF-81B9-8F06998A1CC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9297A2-23AF-4208-89E8-7C5DB846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0431C-7D44-45D0-930B-D84EBE6E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306-F6EE-45B6-A07E-9396A4A8B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27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59FBF-8CAE-425A-B222-68FFAD1C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61D6C-1C22-4B99-B4C4-5B04DE59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3294D-B7E2-4809-A098-2582FDBB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0D6F-7C39-40AF-81B9-8F06998A1CC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A907B1-02EE-418D-B924-BD1837AA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4BB52C-E2B9-40D4-BC87-43A2B223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306-F6EE-45B6-A07E-9396A4A8B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4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F6C73-E4BD-489E-BAB2-750D69A6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DCED6-2C67-413B-AC3C-A6B71421B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07E5B8-C45F-4B01-8872-A39731B9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0D6F-7C39-40AF-81B9-8F06998A1CC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5319D1-480E-438F-B8AB-E7098CA9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1F7DA-E227-42B4-AF54-940AEA07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306-F6EE-45B6-A07E-9396A4A8B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28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FD1DF-F370-4D9C-B901-DFBB0F22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03CA8-E43C-4A46-94C3-D3DE08E02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301675-FED0-4873-A99A-E2F25438A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83A6C6-95D3-41C6-B442-04257DA1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0D6F-7C39-40AF-81B9-8F06998A1CC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6B3444-9A40-4423-9660-853B5242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185904-BCB0-430C-84C6-2D6D2A76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306-F6EE-45B6-A07E-9396A4A8B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57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773C8-1D5D-4469-A81C-6595F464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380C6E-FEAD-4F9C-827F-44183F74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D1F3CF-E0C9-4C78-A1DE-3A881276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712F77-2E28-4AA8-A2A2-15D21F2D7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C64051-0F1D-48DD-9ED4-B3C00DAE2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535109-9E08-49C1-B622-F3872A35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0D6F-7C39-40AF-81B9-8F06998A1CC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2490C0-F8E3-4CD9-873F-9A4FEB7E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6987BB-D42A-4C2B-B584-6BDACD6F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306-F6EE-45B6-A07E-9396A4A8B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87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66130-6187-4F96-96CB-C3192644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6026E7-45CB-4745-A4A6-5AA5CA04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0D6F-7C39-40AF-81B9-8F06998A1CC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0B4A04-3193-46C5-BAE4-9AA4D242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C9A45C-C489-443A-A339-6B20B81A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306-F6EE-45B6-A07E-9396A4A8B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004528-0D71-4C01-9980-4B61EE24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0D6F-7C39-40AF-81B9-8F06998A1CC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16D993-C660-428A-9CF3-9ECCDABF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18D33A-8DF0-43A4-9D5A-1281785C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306-F6EE-45B6-A07E-9396A4A8B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13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5BC3B-6FBF-498E-99DB-A3BCDB44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91A44-A5A6-449B-8A83-93FF171C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A6FE01-2A40-40AE-8395-D49E5A30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5ABC0-8591-4078-A586-DBB0933A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0D6F-7C39-40AF-81B9-8F06998A1CC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390688-B566-4DB6-8F5B-EF4D1656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68E5A4-8B71-4F87-9D72-6605B02F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306-F6EE-45B6-A07E-9396A4A8B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4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CA29C-A769-4FA6-84FE-56AFCDCF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20EE67-D99D-411A-B427-E2A80233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4F34CD-A11A-43BC-8786-DEA149608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10BBDE-A854-4ADB-8BEE-420E8B27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0D6F-7C39-40AF-81B9-8F06998A1CC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987FB2-F154-4CC7-B239-198D4C50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B8E966-40C7-4C34-954E-D35B9D68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8306-F6EE-45B6-A07E-9396A4A8B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1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340F2-389B-4C4C-8A6B-527D93B1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942E7B-E879-4203-8664-99B2B519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5CF7FF-25AF-4B98-AEF6-7D2647468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0D6F-7C39-40AF-81B9-8F06998A1CC5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CCF0B2-1690-4380-9E89-8E2D2D298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4BDBF1-B38B-424E-806F-B9BC31ADC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8306-F6EE-45B6-A07E-9396A4A8B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09998-EABA-4538-B8A9-6C66F89E2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`````````````````````````````````````````````````````````````````````````````````````````````````````````````````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CE36BA-64B5-4820-9D40-B6FFE70BD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ABF0D4-E2E3-400F-85B1-714E0CCF2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2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2265D-F26D-4B22-AC68-6BC82A6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EFA72C-435D-4B1D-B3D9-7604CF793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0170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5541B-31E0-49D6-967C-96D3E084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5E14C1-D9CF-40A4-AB6F-87144FD80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3566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217B1-4AEE-40F9-944A-5C3043A4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7ADF8F-73E3-4005-B5F5-B68D622EA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2123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C8157-45EA-4455-AE26-3CC5A365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0A57E3-664E-4714-B50C-34E5CD9CE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9406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45A19-3526-4624-A327-09E54E3A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444DF8-23C6-4EB0-BBBE-19717F490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0421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26ADE-04C4-4FB7-B6D2-1F957BA8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CF5250-A157-4D70-A44E-6440C1D3C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5671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8D66D-7B0B-4D55-8DCA-0EABBCEC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21A68B-11CA-4284-9469-6791F0A40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8549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0536E-2A7D-4EE6-A509-8182A9F9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BB3F5C-3AB1-459D-A3C5-83A79A059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43667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A00E6-551D-4F9C-8139-ACDDDAB8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69ED9B-8BF7-44BA-A292-5D4B8046F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9606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3CA3C-8141-4F27-8154-3E9D17D2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CFBC40-0424-4062-AA9C-BB65903AF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9430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2BBC6-086B-43FF-9CB8-11E119B8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E50026-04D6-45C0-A7BA-23B5CE133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6FA021-C3C9-4241-837B-F51C81F0D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5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0508F-6B2C-4BAD-8633-B1E79F37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917E6F-40CC-485B-9102-AF8F84C71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96078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4CA7B-3197-472D-A56F-E088B9F8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985CC6-0A10-4AAC-8D23-7D6893290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14328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68859-F3AE-4C4E-8CDA-4F015822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7233B5D-E35F-4ACB-A270-293B7BC1E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39963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DF490-1A81-46A7-A0D5-028C2395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8BA06D-1DF6-4E18-B4AB-482A7AA8A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46774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A8C54-E9EC-42FF-984B-36F3D5EA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958F14-0ACD-48C5-A33E-D50943391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4297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D6521-348B-4E4D-A02F-F5E23EBB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35FE39-6744-4B09-A507-684A4657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14473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CA246-1180-4553-BD6D-64B408F9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8981D0-EC84-41F9-8820-77FFDE6F4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63758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7AC54-B230-4D5C-8839-143C2F90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6CA30E-D82E-4E97-869D-CDCB437B7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99479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E98D5-4B69-4116-B673-F3EDF081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09BE44-11EB-4C3C-A9C5-D033B3DF3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67926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6478F-AADF-4F97-AD74-0843EE46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20BAF1-532F-4E08-9D40-5993D57DA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5441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7338-1D16-40E2-8D38-ADC39485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5F2E53-2C1F-4A95-8EC2-C96993E4B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B17FB3-164D-4268-9B89-24FAB0640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88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7F07F-5727-4828-AAA0-25A464D4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99EF59-F459-497F-B07B-5841FB093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70471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EBC38-8E7F-4147-95E2-38A8E1A4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59663F-E703-4A3F-82D9-96A56A57E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06866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2E225-C04A-49CB-90FE-358A2829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079589-77D8-44FD-AFC5-F004E9694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48978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1F9E3-30C6-47AF-9914-5762F825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ED14EF-E6D6-42FA-A2B5-CBC7CFC24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78908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28620-6F97-48A5-A0C0-E78D8F7B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AB3528-DF87-43C5-834B-53ED91551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4071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1379E-52B6-404B-AD40-6B59F3F4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4D0962-6878-4699-A1B5-FECB083B4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49291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068B4-CC8F-40FD-9AE0-CA5F99FA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510609-3FE6-420D-93D9-D5E0EAF51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05352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D2D4F-0024-415B-926B-58702F82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5B7CA6-FAB4-47E1-886F-799088AF7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2052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C10FF-BC26-4208-91F4-8BDE513C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1B7AA0-B3C3-4F34-9563-6017525E6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55338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C0DBB-CC2F-4DB9-B973-4AB04C19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0F24C1-2785-46A9-86BC-0554E40A1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6961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63715-C9A2-4925-8365-F07E70B4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339FDD-E671-4909-8D02-9FB7F605D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A4AE73-60A8-4ED5-BC50-BB15B96A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31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06E0A-59BE-428B-9B7D-2F18DD49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88D2D4-35E2-444E-BFD4-84B4A96E4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05328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9A8F9-AFF2-46A4-9826-E16D4145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8B818E-86E2-46D7-A9BF-857C313BF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50387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EEE6B-5222-49EE-933D-130D8661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E999AD-6538-4E76-B7EC-04F41D384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25197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889D5-56D0-4AD5-9417-CDDFA140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FF2D75-CBE9-47D6-A2E1-2980D3FAB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11255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112DB-FE7B-40B1-AB84-61A5CDCB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0E4B88-F7A6-456C-B473-E5BA86353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04666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78B80-B24D-48A8-8AB1-0A80E55C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B56431-A66B-4FC8-98E2-7E17CA940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31059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77F45-5E82-4B7C-8CFF-07D8307E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4624A5-268F-423C-8560-B1890C965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65704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2B3B0-28FB-4310-A4A7-A03CBB35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7BD752-213A-45EF-B37E-2513793D2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05222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1A4FA-01DF-48E1-BD31-563E7FE4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2B8275-A218-4C5A-824E-5374FA795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27089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F618F-6D5B-45ED-B492-1D89ACBC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D4339-AE3F-4AC6-B3D7-2CBACC50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D552F-E5D4-424F-9C5C-738AF483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36804C-DEAB-4115-AE37-3A64B2FE6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0C9EC4-83BE-4A8B-AE5F-185A9C714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09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D46E8-8890-470B-88E6-47499E16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5AD3E9-FC0C-4D64-A604-D595E407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061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51864-1043-4F3F-B390-771B3E5C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E93EAF-58A7-4D45-838D-F1027DB4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922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B246B-D916-4EFB-B62C-3B046EC4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63417-27A0-4585-A4E5-C54C50E8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794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A450C-33AD-45AC-8EEE-DA6EA7D0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C5833-AFD8-48F5-85A6-4946838F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637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D5BDF-8B03-450A-B72D-49C18C77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B61ED6-7538-45AC-B1DB-C9F118FD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78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D64AB-381F-4768-8898-82F15B87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1103B-8F0C-44A5-988C-72AE4DD2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7580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BAC2B-4444-4000-8496-0B46B381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C9F17-D8C0-446C-8DD6-E12F8E15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6090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2E138-2C2B-459A-8612-0F93C2AD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8D18D-8A9D-4B71-B6C5-C3FAA96E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637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60B0F-1894-4C7A-B021-81BE1151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181C4-F77A-4FE5-A9B4-7B0BB393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14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579B2-485E-4B74-A4BD-9989C751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D7BA4-E674-499E-9EA5-46FCC708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13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696A6-EDCD-4DB0-87DD-6ACB15CB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CC7FA1-6D5C-41E2-B3FA-22A0D37B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E43637-63D8-49E3-8760-FA450FD3D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55B92E-0CA6-403A-8B69-9DC90130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11C1A2-8A08-4FBA-A7B4-A2B71376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EB5DEDB-F349-415C-83C3-21F4B39B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CBECC8E-D2B4-4F1E-88D5-E613FEE68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EF78267-4976-4D26-8B00-47C3D5A06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96751B8-2D15-4CD4-86C7-9D6402AEA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6CB7E8E-4AA3-4FD0-B401-FBB47679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417DD84-6BE4-4B15-800A-FB0A7F0C3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BB63FE0-6036-4A72-B3C6-73D7245C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11789F7-833B-4F46-A2C0-18F76DDB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F937DEF-A43E-4E86-8670-A2C20D9D0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D0704AA-8878-42C1-929E-EB761C6F8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03404C0-1D4D-4BC1-B9B2-B100BB589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C9F1880-9FE4-4A8A-B679-4219B77F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C5F09D5-9D1B-41B9-82B0-CC9D4110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B54E20F-FA81-48DB-B7E3-55AEB324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06DF250-2834-44C3-BF67-9E58738A4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0850D1D1-22D8-4746-940B-6FA0E5E7C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EB8A5C0-0FB4-4B85-A7A4-203083FD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B05762C9-108D-4BF6-B4DB-30229B615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B3DCD00-0010-45EF-9532-AD5AAD31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4D9C87E-33E0-4A28-A2B4-3E859A38B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003395C-F74C-41C1-842A-AC0037BBE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D17EE1-A87D-4DEF-8DFF-DA614D461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3D696B5D-4B30-4ABE-8229-2F62F812D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9FB8780C-649F-471D-BE20-42A487F02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BCD85A97-C96E-4B49-B14D-C50B3593A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AFC8613-31E6-413F-AD94-F35B57147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4CF01270-EF53-495C-8ECD-030C3A800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023828DD-E3D6-4917-BADB-B73A63557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2D3D9D94-304B-4617-8D38-ADE8B64C7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865B1E85-A7E1-426B-B87C-5B91B31EC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C94C4AF9-9533-4655-9149-BDF88830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4EC8DECA-F22D-4BE6-B208-ED1EF3862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2FF35B9B-FE18-438C-A9F5-06BFF02EE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A08B9EFB-284C-4AA3-8BAF-8E94357D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995DFBEC-C94A-4FC4-A284-6F2D28CFC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FFD4C95-83C5-4871-9964-2B7198E0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7791C2F-B74C-45DE-BC3E-A04DB0489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617C7943-3AAA-4CD9-9E0C-D48F66026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B5AEC991-9387-4857-BC31-8A536FA49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B190C49A-A48B-4954-B0C2-6EED77046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44BFDAD0-1A2A-4C34-99EA-5B905F563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C4550237-C153-4D09-A953-3DC2DE321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E9712EFF-E997-4057-BED6-2147DC574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E0FBF6D4-87F7-40E2-99A4-3B455FF8F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41DC4258-F122-44B8-9A0D-CFB51F5B4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B66627FA-536F-4F30-8E6F-9C233D808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CBC91C42-130B-40A4-841E-C0D3D5C35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378E1D84-4B8B-46F7-BACA-3E393DA0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D848D1B-BF09-429C-B0C7-787A30ED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D88A477E-1A31-4927-954A-BD3B38CE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CD49537A-76AC-42E0-8CD3-508C1CFE0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8B9AB345-C4F1-4D12-865E-EB2C10522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F9341F47-7C2A-461E-B08D-26C24693B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C16291E7-F90A-47FE-8E0D-20089C03F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F8E7403-031D-4744-B215-C4AC4F31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CE39C7B6-D639-41AA-BBDA-98B07E822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7DD04050-3208-48FB-8D11-59CE3236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DA28AA53-D3B8-42F5-81F2-D90AB35D1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89EF1A2B-A8D2-4E9D-ADDD-E088195C3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B156452C-444D-401A-AFD1-10D0FF278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AC391725-9190-4D4F-B78C-15E908E9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0D43468C-0B84-4244-B748-3A2ECD00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E33E34C-C33D-450A-A4CB-60521089C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D6E5E5E2-23C4-4959-9A93-717F872D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4B8431A9-A343-4798-9038-7740C6E92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08432C21-B52A-4D14-90BD-4338E85A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102E3C59-620A-4326-AA72-893758EA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806123A0-1721-4B86-98E0-DA1A53FD2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4A401D6B-195D-4372-9546-AFDB034FD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82AAD12D-9BDB-4E12-BB7E-1981E2FA3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321E8EAA-FB4E-47E5-A90E-6BB601B7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C1B185FC-5CB2-4A75-9B86-2C031B8AB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69E49D9D-D90F-4F13-AD45-BB047CE82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D7CC9616-0F78-46EA-8C9F-595F43800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C186F148-1944-48B7-8D46-2AD59159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97451ACB-19BA-46A7-8ABF-A2FA761D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31C3559F-96E1-4168-808A-5DC91E4C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28E96484-B082-4F6D-A694-799FB7738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60D9C515-AD8F-49CB-A7FC-0F482CD4F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EBFF909E-0CD4-4DCB-A0E7-FF8C72695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BFAD326D-AA6D-4489-85A8-3BF72E05B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5799577B-8CCA-42C6-B4B3-50D1982EA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1B0174F7-9DF9-4E4A-AA16-3EF6D7FF7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861A8C5-701E-4877-897E-18B4173A2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C7A4C95D-B33D-4E49-9D9A-6D7CF6A83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ECEDB36E-AF7C-453F-B24D-27C0569A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A8FC123C-5590-46AE-9BF7-8AE057EE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9387EC49-1D1F-4B8B-A29D-4C0E16247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F78F2E83-AB4B-4644-A5B9-587DDB715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5BFDABFD-A368-468E-94B6-0EB895E2F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AEE9D65A-FC7C-457F-B5A5-5BE81ADE7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BC0CA2C9-CA0B-47B6-9979-2F1C01EB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045DDE43-EDF5-4D2E-B0A6-758BA3457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691AB51E-DF6D-4225-9722-721963C4A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333B3F9A-9A95-4906-B53A-E1F71E54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0BEAA1B3-9DC1-4067-848A-AA78F29C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EAEDAA89-8EA9-46CE-8739-150EB948B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A36E1DB7-9D0D-45B6-B3AA-9699E401B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CB32D91A-B5C2-4C5A-899A-E0FFAF2FE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342A9BA4-882B-4082-BA10-15A278544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3" name="Рисунок 212">
            <a:extLst>
              <a:ext uri="{FF2B5EF4-FFF2-40B4-BE49-F238E27FC236}">
                <a16:creationId xmlns:a16="http://schemas.microsoft.com/office/drawing/2014/main" id="{C7FC22E5-225E-4248-8358-0A551A234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5" name="Рисунок 214">
            <a:extLst>
              <a:ext uri="{FF2B5EF4-FFF2-40B4-BE49-F238E27FC236}">
                <a16:creationId xmlns:a16="http://schemas.microsoft.com/office/drawing/2014/main" id="{304AEBD1-AA31-4F6B-9609-FB3E2856A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C6460A05-5A06-4661-8EDD-976ED95D7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4EA8E6DE-6146-43DB-A112-BE3914545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1" name="Рисунок 220">
            <a:extLst>
              <a:ext uri="{FF2B5EF4-FFF2-40B4-BE49-F238E27FC236}">
                <a16:creationId xmlns:a16="http://schemas.microsoft.com/office/drawing/2014/main" id="{2290B25A-B139-4CD6-AE6E-CAD86C8C7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3" name="Рисунок 222">
            <a:extLst>
              <a:ext uri="{FF2B5EF4-FFF2-40B4-BE49-F238E27FC236}">
                <a16:creationId xmlns:a16="http://schemas.microsoft.com/office/drawing/2014/main" id="{E5E74459-8B98-4C45-916F-B56429DC9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5" name="Рисунок 224">
            <a:extLst>
              <a:ext uri="{FF2B5EF4-FFF2-40B4-BE49-F238E27FC236}">
                <a16:creationId xmlns:a16="http://schemas.microsoft.com/office/drawing/2014/main" id="{0D8057E6-20CD-4DE2-A5B2-A9F0F19FF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7" name="Рисунок 226">
            <a:extLst>
              <a:ext uri="{FF2B5EF4-FFF2-40B4-BE49-F238E27FC236}">
                <a16:creationId xmlns:a16="http://schemas.microsoft.com/office/drawing/2014/main" id="{3E7133C9-6C6E-4F8F-B8C9-6BD9BBD51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9" name="Рисунок 228">
            <a:extLst>
              <a:ext uri="{FF2B5EF4-FFF2-40B4-BE49-F238E27FC236}">
                <a16:creationId xmlns:a16="http://schemas.microsoft.com/office/drawing/2014/main" id="{957B6C8F-283C-42AD-9F78-8A4BC9256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1" name="Рисунок 230">
            <a:extLst>
              <a:ext uri="{FF2B5EF4-FFF2-40B4-BE49-F238E27FC236}">
                <a16:creationId xmlns:a16="http://schemas.microsoft.com/office/drawing/2014/main" id="{3546BF9F-F479-420D-BF8F-ABF8AF45D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FA26ADD5-3A9E-4C31-993A-FB5D0FD4E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5" name="Рисунок 234">
            <a:extLst>
              <a:ext uri="{FF2B5EF4-FFF2-40B4-BE49-F238E27FC236}">
                <a16:creationId xmlns:a16="http://schemas.microsoft.com/office/drawing/2014/main" id="{28007306-A471-4A2D-8F76-3FB654D19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7" name="Рисунок 236">
            <a:extLst>
              <a:ext uri="{FF2B5EF4-FFF2-40B4-BE49-F238E27FC236}">
                <a16:creationId xmlns:a16="http://schemas.microsoft.com/office/drawing/2014/main" id="{2B4BD038-C0F3-4059-B7C5-47635407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CAEB8832-DF95-4DD3-A662-4A38272C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94977227-1952-483B-8CD5-A52D1384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21FC406A-3DE8-4ADA-8BAA-B51A4EFC2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E358C0C2-8754-4F44-944E-E3F918E5C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BE3259FA-B5A5-4FD6-8F93-9ED00F42C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BF970857-CB98-4E04-A23F-95150F25B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1" name="Рисунок 250">
            <a:extLst>
              <a:ext uri="{FF2B5EF4-FFF2-40B4-BE49-F238E27FC236}">
                <a16:creationId xmlns:a16="http://schemas.microsoft.com/office/drawing/2014/main" id="{B118A8EE-F1B7-4F89-A1C7-2B9FE106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3" name="Рисунок 252">
            <a:extLst>
              <a:ext uri="{FF2B5EF4-FFF2-40B4-BE49-F238E27FC236}">
                <a16:creationId xmlns:a16="http://schemas.microsoft.com/office/drawing/2014/main" id="{FD0C7EBF-C0A0-4863-A943-B844898E5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DE0EF1E3-5EEC-47D5-86E8-B1C97B9B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7" name="Рисунок 256">
            <a:extLst>
              <a:ext uri="{FF2B5EF4-FFF2-40B4-BE49-F238E27FC236}">
                <a16:creationId xmlns:a16="http://schemas.microsoft.com/office/drawing/2014/main" id="{83777CBD-AEF3-40AC-9ABB-A524AC81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9" name="Рисунок 258">
            <a:extLst>
              <a:ext uri="{FF2B5EF4-FFF2-40B4-BE49-F238E27FC236}">
                <a16:creationId xmlns:a16="http://schemas.microsoft.com/office/drawing/2014/main" id="{5880B080-8FBD-43AB-99FD-65E43E53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1" name="Рисунок 260">
            <a:extLst>
              <a:ext uri="{FF2B5EF4-FFF2-40B4-BE49-F238E27FC236}">
                <a16:creationId xmlns:a16="http://schemas.microsoft.com/office/drawing/2014/main" id="{3114D735-3397-42FD-BAA8-77C3E1D99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3" name="Рисунок 262">
            <a:extLst>
              <a:ext uri="{FF2B5EF4-FFF2-40B4-BE49-F238E27FC236}">
                <a16:creationId xmlns:a16="http://schemas.microsoft.com/office/drawing/2014/main" id="{98C4A2BB-0A18-4A27-918E-778A9EF08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5" name="Рисунок 264">
            <a:extLst>
              <a:ext uri="{FF2B5EF4-FFF2-40B4-BE49-F238E27FC236}">
                <a16:creationId xmlns:a16="http://schemas.microsoft.com/office/drawing/2014/main" id="{A7C2C542-F143-4A31-8E9F-28EE4732F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7" name="Рисунок 266">
            <a:extLst>
              <a:ext uri="{FF2B5EF4-FFF2-40B4-BE49-F238E27FC236}">
                <a16:creationId xmlns:a16="http://schemas.microsoft.com/office/drawing/2014/main" id="{EE6C1358-46EB-429B-B75B-CF70DCBCA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9" name="Рисунок 268">
            <a:extLst>
              <a:ext uri="{FF2B5EF4-FFF2-40B4-BE49-F238E27FC236}">
                <a16:creationId xmlns:a16="http://schemas.microsoft.com/office/drawing/2014/main" id="{EAFB3652-B1F3-44F8-918B-962E2FB32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1" name="Рисунок 270">
            <a:extLst>
              <a:ext uri="{FF2B5EF4-FFF2-40B4-BE49-F238E27FC236}">
                <a16:creationId xmlns:a16="http://schemas.microsoft.com/office/drawing/2014/main" id="{2B80F2D6-4215-4657-968E-BF7A96709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3" name="Рисунок 272">
            <a:extLst>
              <a:ext uri="{FF2B5EF4-FFF2-40B4-BE49-F238E27FC236}">
                <a16:creationId xmlns:a16="http://schemas.microsoft.com/office/drawing/2014/main" id="{96B2E67F-A1D5-4CF2-948F-3DCE7486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5" name="Рисунок 274">
            <a:extLst>
              <a:ext uri="{FF2B5EF4-FFF2-40B4-BE49-F238E27FC236}">
                <a16:creationId xmlns:a16="http://schemas.microsoft.com/office/drawing/2014/main" id="{1414A999-9A33-4C10-AE09-7FD17BD2F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7" name="Рисунок 276">
            <a:extLst>
              <a:ext uri="{FF2B5EF4-FFF2-40B4-BE49-F238E27FC236}">
                <a16:creationId xmlns:a16="http://schemas.microsoft.com/office/drawing/2014/main" id="{5577A473-ADFA-4EC6-8C5F-BB6BF3BF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9" name="Рисунок 278">
            <a:extLst>
              <a:ext uri="{FF2B5EF4-FFF2-40B4-BE49-F238E27FC236}">
                <a16:creationId xmlns:a16="http://schemas.microsoft.com/office/drawing/2014/main" id="{1DA28507-A86A-4CD6-BED8-1084861C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1" name="Рисунок 280">
            <a:extLst>
              <a:ext uri="{FF2B5EF4-FFF2-40B4-BE49-F238E27FC236}">
                <a16:creationId xmlns:a16="http://schemas.microsoft.com/office/drawing/2014/main" id="{24D71C34-BC03-4712-AE89-B2989BB2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3" name="Рисунок 282">
            <a:extLst>
              <a:ext uri="{FF2B5EF4-FFF2-40B4-BE49-F238E27FC236}">
                <a16:creationId xmlns:a16="http://schemas.microsoft.com/office/drawing/2014/main" id="{6BF4EC4D-37D6-42C3-9D83-7B9D83D3B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5" name="Рисунок 284">
            <a:extLst>
              <a:ext uri="{FF2B5EF4-FFF2-40B4-BE49-F238E27FC236}">
                <a16:creationId xmlns:a16="http://schemas.microsoft.com/office/drawing/2014/main" id="{31BDD9B9-5DD3-41C2-B1E2-61F4E0C8A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7" name="Рисунок 286">
            <a:extLst>
              <a:ext uri="{FF2B5EF4-FFF2-40B4-BE49-F238E27FC236}">
                <a16:creationId xmlns:a16="http://schemas.microsoft.com/office/drawing/2014/main" id="{37785B04-18E2-4B31-9A61-4D11C477B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9" name="Рисунок 288">
            <a:extLst>
              <a:ext uri="{FF2B5EF4-FFF2-40B4-BE49-F238E27FC236}">
                <a16:creationId xmlns:a16="http://schemas.microsoft.com/office/drawing/2014/main" id="{CEBE2455-6AB2-4B22-941D-315E0D81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1" name="Рисунок 290">
            <a:extLst>
              <a:ext uri="{FF2B5EF4-FFF2-40B4-BE49-F238E27FC236}">
                <a16:creationId xmlns:a16="http://schemas.microsoft.com/office/drawing/2014/main" id="{86AF5802-B192-4AF7-90E2-F04F81CC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3" name="Рисунок 292">
            <a:extLst>
              <a:ext uri="{FF2B5EF4-FFF2-40B4-BE49-F238E27FC236}">
                <a16:creationId xmlns:a16="http://schemas.microsoft.com/office/drawing/2014/main" id="{6149BDA0-EA48-4829-B15C-91477E59E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5" name="Рисунок 294">
            <a:extLst>
              <a:ext uri="{FF2B5EF4-FFF2-40B4-BE49-F238E27FC236}">
                <a16:creationId xmlns:a16="http://schemas.microsoft.com/office/drawing/2014/main" id="{7D33C22F-719A-4C14-8744-04FA5BD30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7" name="Рисунок 296">
            <a:extLst>
              <a:ext uri="{FF2B5EF4-FFF2-40B4-BE49-F238E27FC236}">
                <a16:creationId xmlns:a16="http://schemas.microsoft.com/office/drawing/2014/main" id="{6511CC7C-4CC0-4834-A9B6-020653550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9" name="Рисунок 298">
            <a:extLst>
              <a:ext uri="{FF2B5EF4-FFF2-40B4-BE49-F238E27FC236}">
                <a16:creationId xmlns:a16="http://schemas.microsoft.com/office/drawing/2014/main" id="{AF1362C7-54CB-49CD-B03B-83AA698B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1" name="Рисунок 300">
            <a:extLst>
              <a:ext uri="{FF2B5EF4-FFF2-40B4-BE49-F238E27FC236}">
                <a16:creationId xmlns:a16="http://schemas.microsoft.com/office/drawing/2014/main" id="{BA48772A-DE1D-424E-BFF5-CCC8E5D08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F74362DB-5438-4CE4-8B08-E904FB160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5" name="Рисунок 304">
            <a:extLst>
              <a:ext uri="{FF2B5EF4-FFF2-40B4-BE49-F238E27FC236}">
                <a16:creationId xmlns:a16="http://schemas.microsoft.com/office/drawing/2014/main" id="{2C54992D-CA17-45B3-8353-BCE35609A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" name="Рисунок 306">
            <a:extLst>
              <a:ext uri="{FF2B5EF4-FFF2-40B4-BE49-F238E27FC236}">
                <a16:creationId xmlns:a16="http://schemas.microsoft.com/office/drawing/2014/main" id="{7CC5AB5E-F0DA-43E0-9D84-EAF3219B6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9" name="Рисунок 308">
            <a:extLst>
              <a:ext uri="{FF2B5EF4-FFF2-40B4-BE49-F238E27FC236}">
                <a16:creationId xmlns:a16="http://schemas.microsoft.com/office/drawing/2014/main" id="{C65A5336-59C7-4FCA-950C-605A1A6DB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1" name="Рисунок 310">
            <a:extLst>
              <a:ext uri="{FF2B5EF4-FFF2-40B4-BE49-F238E27FC236}">
                <a16:creationId xmlns:a16="http://schemas.microsoft.com/office/drawing/2014/main" id="{46FE37D3-0187-422C-8C18-5FEEA950C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3" name="Рисунок 312">
            <a:extLst>
              <a:ext uri="{FF2B5EF4-FFF2-40B4-BE49-F238E27FC236}">
                <a16:creationId xmlns:a16="http://schemas.microsoft.com/office/drawing/2014/main" id="{44D24E60-9FD3-47F7-96BC-B188ED52F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5" name="Рисунок 314">
            <a:extLst>
              <a:ext uri="{FF2B5EF4-FFF2-40B4-BE49-F238E27FC236}">
                <a16:creationId xmlns:a16="http://schemas.microsoft.com/office/drawing/2014/main" id="{5344D9C9-F4A8-4C80-BF66-BCAC68BEB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7" name="Рисунок 316">
            <a:extLst>
              <a:ext uri="{FF2B5EF4-FFF2-40B4-BE49-F238E27FC236}">
                <a16:creationId xmlns:a16="http://schemas.microsoft.com/office/drawing/2014/main" id="{B2B121A2-2F9A-4D42-81E5-0C23F27DF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9" name="Рисунок 318">
            <a:extLst>
              <a:ext uri="{FF2B5EF4-FFF2-40B4-BE49-F238E27FC236}">
                <a16:creationId xmlns:a16="http://schemas.microsoft.com/office/drawing/2014/main" id="{1D940000-9BE2-4FCB-8ADF-E9D8C4A7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1" name="Рисунок 320">
            <a:extLst>
              <a:ext uri="{FF2B5EF4-FFF2-40B4-BE49-F238E27FC236}">
                <a16:creationId xmlns:a16="http://schemas.microsoft.com/office/drawing/2014/main" id="{190CEC24-3072-4462-B801-58F0A1F1B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3" name="Рисунок 322">
            <a:extLst>
              <a:ext uri="{FF2B5EF4-FFF2-40B4-BE49-F238E27FC236}">
                <a16:creationId xmlns:a16="http://schemas.microsoft.com/office/drawing/2014/main" id="{297D5264-ADAD-4B2D-BAC5-1E64E0542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5" name="Рисунок 324">
            <a:extLst>
              <a:ext uri="{FF2B5EF4-FFF2-40B4-BE49-F238E27FC236}">
                <a16:creationId xmlns:a16="http://schemas.microsoft.com/office/drawing/2014/main" id="{5DE55801-01CC-4938-A2F5-32537D989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7" name="Рисунок 326">
            <a:extLst>
              <a:ext uri="{FF2B5EF4-FFF2-40B4-BE49-F238E27FC236}">
                <a16:creationId xmlns:a16="http://schemas.microsoft.com/office/drawing/2014/main" id="{2214A27C-CE15-4D5D-897E-923C2EDF5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9" name="Рисунок 328">
            <a:extLst>
              <a:ext uri="{FF2B5EF4-FFF2-40B4-BE49-F238E27FC236}">
                <a16:creationId xmlns:a16="http://schemas.microsoft.com/office/drawing/2014/main" id="{6AF9D612-C3BB-4FA3-8730-02492BBB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1" name="Рисунок 330">
            <a:extLst>
              <a:ext uri="{FF2B5EF4-FFF2-40B4-BE49-F238E27FC236}">
                <a16:creationId xmlns:a16="http://schemas.microsoft.com/office/drawing/2014/main" id="{0F2345F3-17A0-4CC3-8EA7-F26B30FAB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3" name="Рисунок 332">
            <a:extLst>
              <a:ext uri="{FF2B5EF4-FFF2-40B4-BE49-F238E27FC236}">
                <a16:creationId xmlns:a16="http://schemas.microsoft.com/office/drawing/2014/main" id="{F86FD86E-1129-41B3-A132-6F358AB8C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5" name="Рисунок 334">
            <a:extLst>
              <a:ext uri="{FF2B5EF4-FFF2-40B4-BE49-F238E27FC236}">
                <a16:creationId xmlns:a16="http://schemas.microsoft.com/office/drawing/2014/main" id="{EA448A4C-FCFA-4C30-AC20-AA24CCB5F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7" name="Рисунок 336">
            <a:extLst>
              <a:ext uri="{FF2B5EF4-FFF2-40B4-BE49-F238E27FC236}">
                <a16:creationId xmlns:a16="http://schemas.microsoft.com/office/drawing/2014/main" id="{997D64E3-060F-457C-83ED-870A28793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9" name="Рисунок 338">
            <a:extLst>
              <a:ext uri="{FF2B5EF4-FFF2-40B4-BE49-F238E27FC236}">
                <a16:creationId xmlns:a16="http://schemas.microsoft.com/office/drawing/2014/main" id="{0065CC1E-D58E-4761-8066-20B1C6F68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1" name="Рисунок 340">
            <a:extLst>
              <a:ext uri="{FF2B5EF4-FFF2-40B4-BE49-F238E27FC236}">
                <a16:creationId xmlns:a16="http://schemas.microsoft.com/office/drawing/2014/main" id="{6721E372-8DB3-4363-88E8-D9D5F2541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3" name="Рисунок 342">
            <a:extLst>
              <a:ext uri="{FF2B5EF4-FFF2-40B4-BE49-F238E27FC236}">
                <a16:creationId xmlns:a16="http://schemas.microsoft.com/office/drawing/2014/main" id="{9DF148D0-AD6E-4C99-A4C3-A85DC24F8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5" name="Рисунок 344">
            <a:extLst>
              <a:ext uri="{FF2B5EF4-FFF2-40B4-BE49-F238E27FC236}">
                <a16:creationId xmlns:a16="http://schemas.microsoft.com/office/drawing/2014/main" id="{E558516C-F0C9-4E03-8FE9-FE40AB31E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00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55D32-6CBF-4D71-96E4-72B3E089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8E324D-6BC8-4133-A57F-EB068EB5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124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6072C-5FD6-4F62-9871-8B8EDF18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86A84-312C-421D-B42C-8A29C3C1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910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71573-E4C0-49EC-9AA3-65E389E6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DE118-5BF8-4268-A07E-FECF706C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0976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922E7-2060-4423-A98F-A9302D14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3EFE6-17E9-46F2-85F4-D7DE0E59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513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6477-BBC9-4303-A167-0B2174A1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`````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21BA7-EFDD-45B4-8454-C5393F4D5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28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39FCD-4C15-4D54-9C72-C3B63981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````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0D81A-9561-44BF-B605-1E51FF5A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1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2D066-981B-4047-BB82-D6E42DE9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B8DABC-6CF1-4551-84B9-C0F83FCD0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986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40110-EBD1-4A7F-8C02-E9CE75BA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511298-12D7-423D-8976-B224E4F21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496122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Широкоэкранный</PresentationFormat>
  <Paragraphs>58</Paragraphs>
  <Slides>64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Тема Office</vt:lpstr>
      <vt:lpstr>`````````````````````````````````````````````````````````````````````````````````````````````````````````````````</vt:lpstr>
      <vt:lpstr>````</vt:lpstr>
      <vt:lpstr>`````</vt:lpstr>
      <vt:lpstr>`````</vt:lpstr>
      <vt:lpstr>`````</vt:lpstr>
      <vt:lpstr>````</vt:lpstr>
      <vt:lpstr>````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``````</vt:lpstr>
      <vt:lpstr>````</vt:lpstr>
      <vt:lpstr>````</vt:lpstr>
      <vt:lpstr>````</vt:lpstr>
      <vt:lpstr>````</vt:lpstr>
      <vt:lpstr>`````</vt:lpstr>
      <vt:lpstr>````</vt:lpstr>
      <vt:lpstr>`````</vt:lpstr>
      <vt:lpstr>````</vt:lpstr>
      <vt:lpstr>`````</vt:lpstr>
      <vt:lpstr>````</vt:lpstr>
      <vt:lpstr>`````</vt:lpstr>
      <vt:lpstr>````</vt:lpstr>
      <vt:lpstr>````</vt:lpstr>
      <vt:lpstr>`````</vt:lpstr>
      <vt:lpstr>`````</vt:lpstr>
      <vt:lpstr>````</vt:lpstr>
      <vt:lpstr>`````</vt:lpstr>
      <vt:lpstr>`````</vt:lpstr>
      <vt:lpstr>`````</vt:lpstr>
      <vt:lpstr>````</vt:lpstr>
      <vt:lpstr>``````</vt:lpstr>
      <vt:lpstr>````</vt:lpstr>
      <vt:lpstr>`````</vt:lpstr>
      <vt:lpstr>`````</vt:lpstr>
      <vt:lpstr>`````</vt:lpstr>
      <vt:lpstr>````</vt:lpstr>
      <vt:lpstr>``````</vt:lpstr>
      <vt:lpstr>`````</vt:lpstr>
      <vt:lpstr>````</vt:lpstr>
      <vt:lpstr>`````</vt:lpstr>
      <vt:lpstr>`````</vt:lpstr>
      <vt:lpstr>`````</vt:lpstr>
      <vt:lpstr>````</vt:lpstr>
      <vt:lpstr>``````</vt:lpstr>
      <vt:lpstr>````</vt:lpstr>
      <vt:lpstr>````</vt:lpstr>
      <vt:lpstr>`````</vt:lpstr>
      <vt:lpstr>`````</vt:lpstr>
      <vt:lpstr>````</vt:lpstr>
      <vt:lpstr>`````</vt:lpstr>
      <vt:lpstr>````</vt:lpstr>
      <vt:lpstr>`````</vt:lpstr>
      <vt:lpstr>`````</vt:lpstr>
      <vt:lpstr>````</vt:lpstr>
      <vt:lpstr>`````</vt:lpstr>
      <vt:lpstr>````</vt:lpstr>
      <vt:lpstr>`````</vt:lpstr>
      <vt:lpstr>````</vt:lpstr>
      <vt:lpstr>`````</vt:lpstr>
      <vt:lpstr>`````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`````````````````````````````````````````````````````````````````````````````````````````````````````````````````</dc:title>
  <dc:creator>Yarru</dc:creator>
  <cp:lastModifiedBy>Yarru</cp:lastModifiedBy>
  <cp:revision>4</cp:revision>
  <dcterms:created xsi:type="dcterms:W3CDTF">2024-05-08T18:39:18Z</dcterms:created>
  <dcterms:modified xsi:type="dcterms:W3CDTF">2024-05-08T18:41:16Z</dcterms:modified>
</cp:coreProperties>
</file>