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2" r:id="rId9"/>
    <p:sldId id="267" r:id="rId10"/>
    <p:sldId id="269" r:id="rId11"/>
    <p:sldId id="268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C4BD-ADA8-4B66-AB2C-6091FD17206F}" type="doc">
      <dgm:prSet loTypeId="urn:microsoft.com/office/officeart/2005/8/layout/hierarchy4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8FBD1C29-F136-4571-86BF-4ABF21344BC8}">
      <dgm:prSet phldrT="[Текст]"/>
      <dgm:spPr/>
      <dgm:t>
        <a:bodyPr/>
        <a:lstStyle/>
        <a:p>
          <a:r>
            <a:rPr lang="ru-RU" b="1" i="0" dirty="0"/>
            <a:t>Собственная игра с нуля</a:t>
          </a:r>
        </a:p>
      </dgm:t>
    </dgm:pt>
    <dgm:pt modelId="{E60CEE68-34B2-4D84-AC7F-4A229E02431C}" type="parTrans" cxnId="{A3A31D88-E05F-4A1A-B1B7-E4B72916DA1E}">
      <dgm:prSet/>
      <dgm:spPr/>
      <dgm:t>
        <a:bodyPr/>
        <a:lstStyle/>
        <a:p>
          <a:endParaRPr lang="ru-RU"/>
        </a:p>
      </dgm:t>
    </dgm:pt>
    <dgm:pt modelId="{250CC11C-1FAD-44A8-987D-EACC5BD2FCA5}" type="sibTrans" cxnId="{A3A31D88-E05F-4A1A-B1B7-E4B72916DA1E}">
      <dgm:prSet/>
      <dgm:spPr/>
      <dgm:t>
        <a:bodyPr/>
        <a:lstStyle/>
        <a:p>
          <a:endParaRPr lang="ru-RU"/>
        </a:p>
      </dgm:t>
    </dgm:pt>
    <dgm:pt modelId="{CD44E7F0-924D-4C6D-90C5-56E098550E48}">
      <dgm:prSet phldrT="[Текст]"/>
      <dgm:spPr/>
      <dgm:t>
        <a:bodyPr/>
        <a:lstStyle/>
        <a:p>
          <a:r>
            <a:rPr lang="ru-RU" b="1" dirty="0"/>
            <a:t>Перспективы</a:t>
          </a:r>
        </a:p>
      </dgm:t>
    </dgm:pt>
    <dgm:pt modelId="{78B6DF40-AC56-4645-B8C5-AE9BCFFBF8D5}" type="parTrans" cxnId="{12BA8105-1D95-4D85-ACA6-B732FBF9D5FF}">
      <dgm:prSet/>
      <dgm:spPr/>
      <dgm:t>
        <a:bodyPr/>
        <a:lstStyle/>
        <a:p>
          <a:endParaRPr lang="ru-RU"/>
        </a:p>
      </dgm:t>
    </dgm:pt>
    <dgm:pt modelId="{DA12933F-753D-4032-A51A-641B25C876FF}" type="sibTrans" cxnId="{12BA8105-1D95-4D85-ACA6-B732FBF9D5FF}">
      <dgm:prSet/>
      <dgm:spPr/>
      <dgm:t>
        <a:bodyPr/>
        <a:lstStyle/>
        <a:p>
          <a:endParaRPr lang="ru-RU"/>
        </a:p>
      </dgm:t>
    </dgm:pt>
    <dgm:pt modelId="{C93F2A0D-E9B5-4C4C-B574-D99C3E364955}">
      <dgm:prSet phldrT="[Текст]"/>
      <dgm:spPr/>
      <dgm:t>
        <a:bodyPr/>
        <a:lstStyle/>
        <a:p>
          <a:r>
            <a:rPr lang="ru-RU" b="1" dirty="0"/>
            <a:t>Качество</a:t>
          </a:r>
        </a:p>
      </dgm:t>
    </dgm:pt>
    <dgm:pt modelId="{81282FB9-AF6A-468E-8E54-1C3A69FFD2B5}" type="parTrans" cxnId="{0B73D897-0305-499D-8F36-F84AB4AF1CF6}">
      <dgm:prSet/>
      <dgm:spPr/>
      <dgm:t>
        <a:bodyPr/>
        <a:lstStyle/>
        <a:p>
          <a:endParaRPr lang="ru-RU"/>
        </a:p>
      </dgm:t>
    </dgm:pt>
    <dgm:pt modelId="{46AABC80-7711-4FE1-BE13-6831138112B7}" type="sibTrans" cxnId="{0B73D897-0305-499D-8F36-F84AB4AF1CF6}">
      <dgm:prSet/>
      <dgm:spPr/>
      <dgm:t>
        <a:bodyPr/>
        <a:lstStyle/>
        <a:p>
          <a:endParaRPr lang="ru-RU"/>
        </a:p>
      </dgm:t>
    </dgm:pt>
    <dgm:pt modelId="{B5CC0753-3B63-44F4-847B-959A8F084F43}">
      <dgm:prSet phldrT="[Текст]"/>
      <dgm:spPr/>
      <dgm:t>
        <a:bodyPr/>
        <a:lstStyle/>
        <a:p>
          <a:r>
            <a:rPr lang="ru-RU" b="1" dirty="0"/>
            <a:t>Доход</a:t>
          </a:r>
        </a:p>
      </dgm:t>
    </dgm:pt>
    <dgm:pt modelId="{92B9F865-29A1-4336-B85E-76F427A1032C}" type="parTrans" cxnId="{4BA4427B-A8AF-40D8-A574-BEE8D75E3B51}">
      <dgm:prSet/>
      <dgm:spPr/>
      <dgm:t>
        <a:bodyPr/>
        <a:lstStyle/>
        <a:p>
          <a:endParaRPr lang="ru-RU"/>
        </a:p>
      </dgm:t>
    </dgm:pt>
    <dgm:pt modelId="{71620623-DF2E-4247-8064-D784AE0A765E}" type="sibTrans" cxnId="{4BA4427B-A8AF-40D8-A574-BEE8D75E3B51}">
      <dgm:prSet/>
      <dgm:spPr/>
      <dgm:t>
        <a:bodyPr/>
        <a:lstStyle/>
        <a:p>
          <a:endParaRPr lang="ru-RU"/>
        </a:p>
      </dgm:t>
    </dgm:pt>
    <dgm:pt modelId="{6E13B625-498C-4239-A302-D73902A74602}">
      <dgm:prSet phldrT="[Текст]"/>
      <dgm:spPr/>
      <dgm:t>
        <a:bodyPr/>
        <a:lstStyle/>
        <a:p>
          <a:r>
            <a:rPr lang="ru-RU" b="1" dirty="0"/>
            <a:t>Знания</a:t>
          </a:r>
        </a:p>
      </dgm:t>
    </dgm:pt>
    <dgm:pt modelId="{E3EC63A4-5BE4-4A52-818E-18C306890A70}" type="parTrans" cxnId="{4FE4D5D0-E135-4455-9BDB-E3900D782161}">
      <dgm:prSet/>
      <dgm:spPr/>
      <dgm:t>
        <a:bodyPr/>
        <a:lstStyle/>
        <a:p>
          <a:endParaRPr lang="ru-RU"/>
        </a:p>
      </dgm:t>
    </dgm:pt>
    <dgm:pt modelId="{24600AC3-8754-4B0D-AE4E-E3CD4014EE02}" type="sibTrans" cxnId="{4FE4D5D0-E135-4455-9BDB-E3900D782161}">
      <dgm:prSet/>
      <dgm:spPr/>
      <dgm:t>
        <a:bodyPr/>
        <a:lstStyle/>
        <a:p>
          <a:endParaRPr lang="ru-RU"/>
        </a:p>
      </dgm:t>
    </dgm:pt>
    <dgm:pt modelId="{79EF6B5D-8311-414B-A8D5-656890285B96}">
      <dgm:prSet phldrT="[Текст]"/>
      <dgm:spPr/>
      <dgm:t>
        <a:bodyPr/>
        <a:lstStyle/>
        <a:p>
          <a:r>
            <a:rPr lang="ru-RU" b="1" dirty="0"/>
            <a:t>Опыт</a:t>
          </a:r>
        </a:p>
      </dgm:t>
    </dgm:pt>
    <dgm:pt modelId="{B793C3F6-9F79-468A-B455-24D1CBBD1B9A}" type="parTrans" cxnId="{56834B17-4025-4BA1-AF78-0F7944EC6DBC}">
      <dgm:prSet/>
      <dgm:spPr/>
      <dgm:t>
        <a:bodyPr/>
        <a:lstStyle/>
        <a:p>
          <a:endParaRPr lang="ru-RU"/>
        </a:p>
      </dgm:t>
    </dgm:pt>
    <dgm:pt modelId="{A46FFCF8-4658-4A10-8551-761732BECEEC}" type="sibTrans" cxnId="{56834B17-4025-4BA1-AF78-0F7944EC6DBC}">
      <dgm:prSet/>
      <dgm:spPr/>
      <dgm:t>
        <a:bodyPr/>
        <a:lstStyle/>
        <a:p>
          <a:endParaRPr lang="ru-RU"/>
        </a:p>
      </dgm:t>
    </dgm:pt>
    <dgm:pt modelId="{5847260D-8427-4EF8-A714-E74DD812CAD2}" type="pres">
      <dgm:prSet presAssocID="{44F8C4BD-ADA8-4B66-AB2C-6091FD1720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37E9CA-32B2-4E1D-A47B-40DC2C057DF7}" type="pres">
      <dgm:prSet presAssocID="{8FBD1C29-F136-4571-86BF-4ABF21344BC8}" presName="vertOne" presStyleCnt="0"/>
      <dgm:spPr/>
    </dgm:pt>
    <dgm:pt modelId="{A502CA9A-5980-4CF4-A2A1-86DC6854006C}" type="pres">
      <dgm:prSet presAssocID="{8FBD1C29-F136-4571-86BF-4ABF21344BC8}" presName="txOne" presStyleLbl="node0" presStyleIdx="0" presStyleCnt="1" custLinFactNeighborX="5557" custLinFactNeighborY="-19506">
        <dgm:presLayoutVars>
          <dgm:chPref val="3"/>
        </dgm:presLayoutVars>
      </dgm:prSet>
      <dgm:spPr/>
    </dgm:pt>
    <dgm:pt modelId="{BC38959E-5DCF-43D0-B49E-229AEAAE3852}" type="pres">
      <dgm:prSet presAssocID="{8FBD1C29-F136-4571-86BF-4ABF21344BC8}" presName="parTransOne" presStyleCnt="0"/>
      <dgm:spPr/>
    </dgm:pt>
    <dgm:pt modelId="{AD7D7B57-4B69-436B-8781-C6A36E49C1C1}" type="pres">
      <dgm:prSet presAssocID="{8FBD1C29-F136-4571-86BF-4ABF21344BC8}" presName="horzOne" presStyleCnt="0"/>
      <dgm:spPr/>
    </dgm:pt>
    <dgm:pt modelId="{878CE778-9EFD-4552-AB45-68BEE34F0B12}" type="pres">
      <dgm:prSet presAssocID="{CD44E7F0-924D-4C6D-90C5-56E098550E48}" presName="vertTwo" presStyleCnt="0"/>
      <dgm:spPr/>
    </dgm:pt>
    <dgm:pt modelId="{74E238AC-AADA-419A-9D96-22A30ACA8B63}" type="pres">
      <dgm:prSet presAssocID="{CD44E7F0-924D-4C6D-90C5-56E098550E48}" presName="txTwo" presStyleLbl="node2" presStyleIdx="0" presStyleCnt="2">
        <dgm:presLayoutVars>
          <dgm:chPref val="3"/>
        </dgm:presLayoutVars>
      </dgm:prSet>
      <dgm:spPr/>
    </dgm:pt>
    <dgm:pt modelId="{0901078E-7109-4F03-8264-9E45AA9347C0}" type="pres">
      <dgm:prSet presAssocID="{CD44E7F0-924D-4C6D-90C5-56E098550E48}" presName="parTransTwo" presStyleCnt="0"/>
      <dgm:spPr/>
    </dgm:pt>
    <dgm:pt modelId="{80D5D9B2-E9A2-4E46-8E5D-5F9DDA0C499B}" type="pres">
      <dgm:prSet presAssocID="{CD44E7F0-924D-4C6D-90C5-56E098550E48}" presName="horzTwo" presStyleCnt="0"/>
      <dgm:spPr/>
    </dgm:pt>
    <dgm:pt modelId="{D10E2708-7064-45A0-AE6C-BA0920F74C8C}" type="pres">
      <dgm:prSet presAssocID="{C93F2A0D-E9B5-4C4C-B574-D99C3E364955}" presName="vertThree" presStyleCnt="0"/>
      <dgm:spPr/>
    </dgm:pt>
    <dgm:pt modelId="{1D49BA6A-7676-4B42-9CC9-3C81676519B5}" type="pres">
      <dgm:prSet presAssocID="{C93F2A0D-E9B5-4C4C-B574-D99C3E364955}" presName="txThree" presStyleLbl="node3" presStyleIdx="0" presStyleCnt="3">
        <dgm:presLayoutVars>
          <dgm:chPref val="3"/>
        </dgm:presLayoutVars>
      </dgm:prSet>
      <dgm:spPr/>
    </dgm:pt>
    <dgm:pt modelId="{C8EDB4B4-0349-4938-B4AD-026CB0BEDB70}" type="pres">
      <dgm:prSet presAssocID="{C93F2A0D-E9B5-4C4C-B574-D99C3E364955}" presName="horzThree" presStyleCnt="0"/>
      <dgm:spPr/>
    </dgm:pt>
    <dgm:pt modelId="{098B36A0-5751-4E28-9137-0F23F67697D9}" type="pres">
      <dgm:prSet presAssocID="{46AABC80-7711-4FE1-BE13-6831138112B7}" presName="sibSpaceThree" presStyleCnt="0"/>
      <dgm:spPr/>
    </dgm:pt>
    <dgm:pt modelId="{8973EBDD-3F79-48BE-9BB4-DBFF8390E9A2}" type="pres">
      <dgm:prSet presAssocID="{B5CC0753-3B63-44F4-847B-959A8F084F43}" presName="vertThree" presStyleCnt="0"/>
      <dgm:spPr/>
    </dgm:pt>
    <dgm:pt modelId="{98BE0011-567E-4FE0-B2CE-429E73CAED8F}" type="pres">
      <dgm:prSet presAssocID="{B5CC0753-3B63-44F4-847B-959A8F084F43}" presName="txThree" presStyleLbl="node3" presStyleIdx="1" presStyleCnt="3">
        <dgm:presLayoutVars>
          <dgm:chPref val="3"/>
        </dgm:presLayoutVars>
      </dgm:prSet>
      <dgm:spPr/>
    </dgm:pt>
    <dgm:pt modelId="{DF254C00-5A2E-4BCE-A236-F30279887D97}" type="pres">
      <dgm:prSet presAssocID="{B5CC0753-3B63-44F4-847B-959A8F084F43}" presName="horzThree" presStyleCnt="0"/>
      <dgm:spPr/>
    </dgm:pt>
    <dgm:pt modelId="{42470D82-E43A-4DDA-A0A2-5D2ABDFD63E4}" type="pres">
      <dgm:prSet presAssocID="{DA12933F-753D-4032-A51A-641B25C876FF}" presName="sibSpaceTwo" presStyleCnt="0"/>
      <dgm:spPr/>
    </dgm:pt>
    <dgm:pt modelId="{D04E6560-FA3D-4C46-A3A3-DBF3B67A26E0}" type="pres">
      <dgm:prSet presAssocID="{6E13B625-498C-4239-A302-D73902A74602}" presName="vertTwo" presStyleCnt="0"/>
      <dgm:spPr/>
    </dgm:pt>
    <dgm:pt modelId="{1F910332-E6C9-4CE8-9C00-D2C6CC2708F8}" type="pres">
      <dgm:prSet presAssocID="{6E13B625-498C-4239-A302-D73902A74602}" presName="txTwo" presStyleLbl="node2" presStyleIdx="1" presStyleCnt="2">
        <dgm:presLayoutVars>
          <dgm:chPref val="3"/>
        </dgm:presLayoutVars>
      </dgm:prSet>
      <dgm:spPr/>
    </dgm:pt>
    <dgm:pt modelId="{3D34C8C3-7901-4B1A-9F9C-A1AD62EFEFAB}" type="pres">
      <dgm:prSet presAssocID="{6E13B625-498C-4239-A302-D73902A74602}" presName="parTransTwo" presStyleCnt="0"/>
      <dgm:spPr/>
    </dgm:pt>
    <dgm:pt modelId="{8E81D8E8-67D0-4297-8930-E8BF16A532A8}" type="pres">
      <dgm:prSet presAssocID="{6E13B625-498C-4239-A302-D73902A74602}" presName="horzTwo" presStyleCnt="0"/>
      <dgm:spPr/>
    </dgm:pt>
    <dgm:pt modelId="{8ECD4C51-AEAB-4B39-B643-B9E5B17A8B9D}" type="pres">
      <dgm:prSet presAssocID="{79EF6B5D-8311-414B-A8D5-656890285B96}" presName="vertThree" presStyleCnt="0"/>
      <dgm:spPr/>
    </dgm:pt>
    <dgm:pt modelId="{46F25367-A14E-4BB2-96D1-3BAAC28080B0}" type="pres">
      <dgm:prSet presAssocID="{79EF6B5D-8311-414B-A8D5-656890285B96}" presName="txThree" presStyleLbl="node3" presStyleIdx="2" presStyleCnt="3">
        <dgm:presLayoutVars>
          <dgm:chPref val="3"/>
        </dgm:presLayoutVars>
      </dgm:prSet>
      <dgm:spPr/>
    </dgm:pt>
    <dgm:pt modelId="{67A35FAA-796A-4402-B2C5-2E3AB02CD7C9}" type="pres">
      <dgm:prSet presAssocID="{79EF6B5D-8311-414B-A8D5-656890285B96}" presName="horzThree" presStyleCnt="0"/>
      <dgm:spPr/>
    </dgm:pt>
  </dgm:ptLst>
  <dgm:cxnLst>
    <dgm:cxn modelId="{12BA8105-1D95-4D85-ACA6-B732FBF9D5FF}" srcId="{8FBD1C29-F136-4571-86BF-4ABF21344BC8}" destId="{CD44E7F0-924D-4C6D-90C5-56E098550E48}" srcOrd="0" destOrd="0" parTransId="{78B6DF40-AC56-4645-B8C5-AE9BCFFBF8D5}" sibTransId="{DA12933F-753D-4032-A51A-641B25C876FF}"/>
    <dgm:cxn modelId="{56834B17-4025-4BA1-AF78-0F7944EC6DBC}" srcId="{6E13B625-498C-4239-A302-D73902A74602}" destId="{79EF6B5D-8311-414B-A8D5-656890285B96}" srcOrd="0" destOrd="0" parTransId="{B793C3F6-9F79-468A-B455-24D1CBBD1B9A}" sibTransId="{A46FFCF8-4658-4A10-8551-761732BECEEC}"/>
    <dgm:cxn modelId="{44DA2B30-7A11-4857-9E73-3F6A6F87F808}" type="presOf" srcId="{44F8C4BD-ADA8-4B66-AB2C-6091FD17206F}" destId="{5847260D-8427-4EF8-A714-E74DD812CAD2}" srcOrd="0" destOrd="0" presId="urn:microsoft.com/office/officeart/2005/8/layout/hierarchy4"/>
    <dgm:cxn modelId="{CAF80A5F-B92F-45E9-8C8B-F39692878005}" type="presOf" srcId="{79EF6B5D-8311-414B-A8D5-656890285B96}" destId="{46F25367-A14E-4BB2-96D1-3BAAC28080B0}" srcOrd="0" destOrd="0" presId="urn:microsoft.com/office/officeart/2005/8/layout/hierarchy4"/>
    <dgm:cxn modelId="{62D13F6E-8FFE-4543-BB70-BBF02D65D7BC}" type="presOf" srcId="{CD44E7F0-924D-4C6D-90C5-56E098550E48}" destId="{74E238AC-AADA-419A-9D96-22A30ACA8B63}" srcOrd="0" destOrd="0" presId="urn:microsoft.com/office/officeart/2005/8/layout/hierarchy4"/>
    <dgm:cxn modelId="{71A8AA53-D43F-4D23-ADEC-60D6A234A237}" type="presOf" srcId="{B5CC0753-3B63-44F4-847B-959A8F084F43}" destId="{98BE0011-567E-4FE0-B2CE-429E73CAED8F}" srcOrd="0" destOrd="0" presId="urn:microsoft.com/office/officeart/2005/8/layout/hierarchy4"/>
    <dgm:cxn modelId="{4BA4427B-A8AF-40D8-A574-BEE8D75E3B51}" srcId="{CD44E7F0-924D-4C6D-90C5-56E098550E48}" destId="{B5CC0753-3B63-44F4-847B-959A8F084F43}" srcOrd="1" destOrd="0" parTransId="{92B9F865-29A1-4336-B85E-76F427A1032C}" sibTransId="{71620623-DF2E-4247-8064-D784AE0A765E}"/>
    <dgm:cxn modelId="{0B4BE281-A273-4839-B948-0C39B66E67AC}" type="presOf" srcId="{C93F2A0D-E9B5-4C4C-B574-D99C3E364955}" destId="{1D49BA6A-7676-4B42-9CC9-3C81676519B5}" srcOrd="0" destOrd="0" presId="urn:microsoft.com/office/officeart/2005/8/layout/hierarchy4"/>
    <dgm:cxn modelId="{A3A31D88-E05F-4A1A-B1B7-E4B72916DA1E}" srcId="{44F8C4BD-ADA8-4B66-AB2C-6091FD17206F}" destId="{8FBD1C29-F136-4571-86BF-4ABF21344BC8}" srcOrd="0" destOrd="0" parTransId="{E60CEE68-34B2-4D84-AC7F-4A229E02431C}" sibTransId="{250CC11C-1FAD-44A8-987D-EACC5BD2FCA5}"/>
    <dgm:cxn modelId="{0B73D897-0305-499D-8F36-F84AB4AF1CF6}" srcId="{CD44E7F0-924D-4C6D-90C5-56E098550E48}" destId="{C93F2A0D-E9B5-4C4C-B574-D99C3E364955}" srcOrd="0" destOrd="0" parTransId="{81282FB9-AF6A-468E-8E54-1C3A69FFD2B5}" sibTransId="{46AABC80-7711-4FE1-BE13-6831138112B7}"/>
    <dgm:cxn modelId="{94C3A0A1-8517-478E-957E-E7DB6A764D7A}" type="presOf" srcId="{8FBD1C29-F136-4571-86BF-4ABF21344BC8}" destId="{A502CA9A-5980-4CF4-A2A1-86DC6854006C}" srcOrd="0" destOrd="0" presId="urn:microsoft.com/office/officeart/2005/8/layout/hierarchy4"/>
    <dgm:cxn modelId="{C147B8C0-AA53-447F-B9FE-87BF6B87F6A7}" type="presOf" srcId="{6E13B625-498C-4239-A302-D73902A74602}" destId="{1F910332-E6C9-4CE8-9C00-D2C6CC2708F8}" srcOrd="0" destOrd="0" presId="urn:microsoft.com/office/officeart/2005/8/layout/hierarchy4"/>
    <dgm:cxn modelId="{4FE4D5D0-E135-4455-9BDB-E3900D782161}" srcId="{8FBD1C29-F136-4571-86BF-4ABF21344BC8}" destId="{6E13B625-498C-4239-A302-D73902A74602}" srcOrd="1" destOrd="0" parTransId="{E3EC63A4-5BE4-4A52-818E-18C306890A70}" sibTransId="{24600AC3-8754-4B0D-AE4E-E3CD4014EE02}"/>
    <dgm:cxn modelId="{EB78768C-B2EB-421A-A162-7859A9457F63}" type="presParOf" srcId="{5847260D-8427-4EF8-A714-E74DD812CAD2}" destId="{9537E9CA-32B2-4E1D-A47B-40DC2C057DF7}" srcOrd="0" destOrd="0" presId="urn:microsoft.com/office/officeart/2005/8/layout/hierarchy4"/>
    <dgm:cxn modelId="{FD9F7A13-C060-4895-BFA1-49A5B9411FE3}" type="presParOf" srcId="{9537E9CA-32B2-4E1D-A47B-40DC2C057DF7}" destId="{A502CA9A-5980-4CF4-A2A1-86DC6854006C}" srcOrd="0" destOrd="0" presId="urn:microsoft.com/office/officeart/2005/8/layout/hierarchy4"/>
    <dgm:cxn modelId="{876BBD33-CCC1-4C83-80FF-55E2CD6F1832}" type="presParOf" srcId="{9537E9CA-32B2-4E1D-A47B-40DC2C057DF7}" destId="{BC38959E-5DCF-43D0-B49E-229AEAAE3852}" srcOrd="1" destOrd="0" presId="urn:microsoft.com/office/officeart/2005/8/layout/hierarchy4"/>
    <dgm:cxn modelId="{D136E62B-07B9-4CA0-82AE-8D632E390B3E}" type="presParOf" srcId="{9537E9CA-32B2-4E1D-A47B-40DC2C057DF7}" destId="{AD7D7B57-4B69-436B-8781-C6A36E49C1C1}" srcOrd="2" destOrd="0" presId="urn:microsoft.com/office/officeart/2005/8/layout/hierarchy4"/>
    <dgm:cxn modelId="{4A78BB4D-9EAB-4E35-8E1F-3B36908206EC}" type="presParOf" srcId="{AD7D7B57-4B69-436B-8781-C6A36E49C1C1}" destId="{878CE778-9EFD-4552-AB45-68BEE34F0B12}" srcOrd="0" destOrd="0" presId="urn:microsoft.com/office/officeart/2005/8/layout/hierarchy4"/>
    <dgm:cxn modelId="{E14A1823-A147-4DCA-84EC-9EBD3849CBD3}" type="presParOf" srcId="{878CE778-9EFD-4552-AB45-68BEE34F0B12}" destId="{74E238AC-AADA-419A-9D96-22A30ACA8B63}" srcOrd="0" destOrd="0" presId="urn:microsoft.com/office/officeart/2005/8/layout/hierarchy4"/>
    <dgm:cxn modelId="{9FE5E234-55D5-44C5-86DB-87D41EE1DE32}" type="presParOf" srcId="{878CE778-9EFD-4552-AB45-68BEE34F0B12}" destId="{0901078E-7109-4F03-8264-9E45AA9347C0}" srcOrd="1" destOrd="0" presId="urn:microsoft.com/office/officeart/2005/8/layout/hierarchy4"/>
    <dgm:cxn modelId="{8E5B6575-2258-4EC1-8CF9-9AEE50D5DBE8}" type="presParOf" srcId="{878CE778-9EFD-4552-AB45-68BEE34F0B12}" destId="{80D5D9B2-E9A2-4E46-8E5D-5F9DDA0C499B}" srcOrd="2" destOrd="0" presId="urn:microsoft.com/office/officeart/2005/8/layout/hierarchy4"/>
    <dgm:cxn modelId="{25380766-8FA6-4144-9330-188442DBD565}" type="presParOf" srcId="{80D5D9B2-E9A2-4E46-8E5D-5F9DDA0C499B}" destId="{D10E2708-7064-45A0-AE6C-BA0920F74C8C}" srcOrd="0" destOrd="0" presId="urn:microsoft.com/office/officeart/2005/8/layout/hierarchy4"/>
    <dgm:cxn modelId="{09C1A8F2-EC54-4EAF-AD3D-E4B99FC500CD}" type="presParOf" srcId="{D10E2708-7064-45A0-AE6C-BA0920F74C8C}" destId="{1D49BA6A-7676-4B42-9CC9-3C81676519B5}" srcOrd="0" destOrd="0" presId="urn:microsoft.com/office/officeart/2005/8/layout/hierarchy4"/>
    <dgm:cxn modelId="{FA0BA35C-6A33-4B59-BEFE-8EB186FD51B7}" type="presParOf" srcId="{D10E2708-7064-45A0-AE6C-BA0920F74C8C}" destId="{C8EDB4B4-0349-4938-B4AD-026CB0BEDB70}" srcOrd="1" destOrd="0" presId="urn:microsoft.com/office/officeart/2005/8/layout/hierarchy4"/>
    <dgm:cxn modelId="{E9CF1FC2-5F1A-4E17-AED0-A43BBAEB7360}" type="presParOf" srcId="{80D5D9B2-E9A2-4E46-8E5D-5F9DDA0C499B}" destId="{098B36A0-5751-4E28-9137-0F23F67697D9}" srcOrd="1" destOrd="0" presId="urn:microsoft.com/office/officeart/2005/8/layout/hierarchy4"/>
    <dgm:cxn modelId="{D3161E2B-7804-48DD-8E20-3BF19130DD8F}" type="presParOf" srcId="{80D5D9B2-E9A2-4E46-8E5D-5F9DDA0C499B}" destId="{8973EBDD-3F79-48BE-9BB4-DBFF8390E9A2}" srcOrd="2" destOrd="0" presId="urn:microsoft.com/office/officeart/2005/8/layout/hierarchy4"/>
    <dgm:cxn modelId="{BC4270F6-03AE-4577-B593-7FA211AF3AA5}" type="presParOf" srcId="{8973EBDD-3F79-48BE-9BB4-DBFF8390E9A2}" destId="{98BE0011-567E-4FE0-B2CE-429E73CAED8F}" srcOrd="0" destOrd="0" presId="urn:microsoft.com/office/officeart/2005/8/layout/hierarchy4"/>
    <dgm:cxn modelId="{889A4547-3F35-4FB0-B614-8B6469605EDD}" type="presParOf" srcId="{8973EBDD-3F79-48BE-9BB4-DBFF8390E9A2}" destId="{DF254C00-5A2E-4BCE-A236-F30279887D97}" srcOrd="1" destOrd="0" presId="urn:microsoft.com/office/officeart/2005/8/layout/hierarchy4"/>
    <dgm:cxn modelId="{648CFE54-FE1F-418E-A6EF-6663090C7546}" type="presParOf" srcId="{AD7D7B57-4B69-436B-8781-C6A36E49C1C1}" destId="{42470D82-E43A-4DDA-A0A2-5D2ABDFD63E4}" srcOrd="1" destOrd="0" presId="urn:microsoft.com/office/officeart/2005/8/layout/hierarchy4"/>
    <dgm:cxn modelId="{E324AABF-0B01-4703-A72D-32673E111EB9}" type="presParOf" srcId="{AD7D7B57-4B69-436B-8781-C6A36E49C1C1}" destId="{D04E6560-FA3D-4C46-A3A3-DBF3B67A26E0}" srcOrd="2" destOrd="0" presId="urn:microsoft.com/office/officeart/2005/8/layout/hierarchy4"/>
    <dgm:cxn modelId="{BED32139-D7B2-46AB-A854-24C3AA100A50}" type="presParOf" srcId="{D04E6560-FA3D-4C46-A3A3-DBF3B67A26E0}" destId="{1F910332-E6C9-4CE8-9C00-D2C6CC2708F8}" srcOrd="0" destOrd="0" presId="urn:microsoft.com/office/officeart/2005/8/layout/hierarchy4"/>
    <dgm:cxn modelId="{D57E4185-E1E3-401F-9D68-DB63AB4BA9CF}" type="presParOf" srcId="{D04E6560-FA3D-4C46-A3A3-DBF3B67A26E0}" destId="{3D34C8C3-7901-4B1A-9F9C-A1AD62EFEFAB}" srcOrd="1" destOrd="0" presId="urn:microsoft.com/office/officeart/2005/8/layout/hierarchy4"/>
    <dgm:cxn modelId="{391A6322-31B3-4751-9CC5-3632C6CAF468}" type="presParOf" srcId="{D04E6560-FA3D-4C46-A3A3-DBF3B67A26E0}" destId="{8E81D8E8-67D0-4297-8930-E8BF16A532A8}" srcOrd="2" destOrd="0" presId="urn:microsoft.com/office/officeart/2005/8/layout/hierarchy4"/>
    <dgm:cxn modelId="{47E75A26-DEB7-4BC3-A917-468F77F64664}" type="presParOf" srcId="{8E81D8E8-67D0-4297-8930-E8BF16A532A8}" destId="{8ECD4C51-AEAB-4B39-B643-B9E5B17A8B9D}" srcOrd="0" destOrd="0" presId="urn:microsoft.com/office/officeart/2005/8/layout/hierarchy4"/>
    <dgm:cxn modelId="{D6730811-03EC-4C29-B752-6727BA820A47}" type="presParOf" srcId="{8ECD4C51-AEAB-4B39-B643-B9E5B17A8B9D}" destId="{46F25367-A14E-4BB2-96D1-3BAAC28080B0}" srcOrd="0" destOrd="0" presId="urn:microsoft.com/office/officeart/2005/8/layout/hierarchy4"/>
    <dgm:cxn modelId="{8070E6F2-D95F-4FEF-B65C-CDD7C2CBF0B3}" type="presParOf" srcId="{8ECD4C51-AEAB-4B39-B643-B9E5B17A8B9D}" destId="{67A35FAA-796A-4402-B2C5-2E3AB02CD7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6AB5F-7DCF-4EB8-8385-9E5FCB620163}" type="doc">
      <dgm:prSet loTypeId="urn:microsoft.com/office/officeart/2005/8/layout/orgChart1" loCatId="hierarchy" qsTypeId="urn:microsoft.com/office/officeart/2005/8/quickstyle/3d4" qsCatId="3D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6B7502BC-9873-4F9C-8348-18E3B346EB12}">
      <dgm:prSet phldrT="[Текст]"/>
      <dgm:spPr/>
      <dgm:t>
        <a:bodyPr/>
        <a:lstStyle/>
        <a:p>
          <a:r>
            <a:rPr lang="ru-RU" b="1" dirty="0"/>
            <a:t>Создать и опубликовать игру</a:t>
          </a:r>
        </a:p>
      </dgm:t>
    </dgm:pt>
    <dgm:pt modelId="{394A2A1A-DBD4-4D86-B133-383554D90658}" type="parTrans" cxnId="{00EC9078-90A3-4BDD-BF4C-1E5483D8B8E7}">
      <dgm:prSet/>
      <dgm:spPr/>
      <dgm:t>
        <a:bodyPr/>
        <a:lstStyle/>
        <a:p>
          <a:endParaRPr lang="ru-RU"/>
        </a:p>
      </dgm:t>
    </dgm:pt>
    <dgm:pt modelId="{7491566B-E2AB-43CC-B78E-6629E0DFB47B}" type="sibTrans" cxnId="{00EC9078-90A3-4BDD-BF4C-1E5483D8B8E7}">
      <dgm:prSet/>
      <dgm:spPr/>
      <dgm:t>
        <a:bodyPr/>
        <a:lstStyle/>
        <a:p>
          <a:endParaRPr lang="ru-RU"/>
        </a:p>
      </dgm:t>
    </dgm:pt>
    <dgm:pt modelId="{08FBD369-CAAF-49D3-AE20-8FBD40CF194D}" type="asst">
      <dgm:prSet phldrT="[Текст]"/>
      <dgm:spPr/>
      <dgm:t>
        <a:bodyPr/>
        <a:lstStyle/>
        <a:p>
          <a:r>
            <a:rPr lang="ru-RU" b="1" dirty="0"/>
            <a:t>Написать код</a:t>
          </a:r>
        </a:p>
      </dgm:t>
    </dgm:pt>
    <dgm:pt modelId="{4104AF85-A780-4520-9DBA-E9B3C6F372E9}" type="parTrans" cxnId="{024EB4DB-5213-48A1-9F6B-05B245AE90A1}">
      <dgm:prSet/>
      <dgm:spPr/>
      <dgm:t>
        <a:bodyPr/>
        <a:lstStyle/>
        <a:p>
          <a:endParaRPr lang="ru-RU"/>
        </a:p>
      </dgm:t>
    </dgm:pt>
    <dgm:pt modelId="{7C714691-36A0-4F59-9566-68B977E9ECDB}" type="sibTrans" cxnId="{024EB4DB-5213-48A1-9F6B-05B245AE90A1}">
      <dgm:prSet/>
      <dgm:spPr/>
      <dgm:t>
        <a:bodyPr/>
        <a:lstStyle/>
        <a:p>
          <a:endParaRPr lang="ru-RU"/>
        </a:p>
      </dgm:t>
    </dgm:pt>
    <dgm:pt modelId="{F219F81F-E9B5-4DC8-A2A5-D85DE93820B8}">
      <dgm:prSet phldrT="[Текст]"/>
      <dgm:spPr/>
      <dgm:t>
        <a:bodyPr/>
        <a:lstStyle/>
        <a:p>
          <a:r>
            <a:rPr lang="ru-RU" b="1" dirty="0"/>
            <a:t>Провести исследование</a:t>
          </a:r>
        </a:p>
      </dgm:t>
    </dgm:pt>
    <dgm:pt modelId="{BB860972-AEDE-48C5-9897-B353B80085AE}" type="parTrans" cxnId="{19C14EBF-40BA-4B63-A592-3757E4CBF67D}">
      <dgm:prSet/>
      <dgm:spPr/>
      <dgm:t>
        <a:bodyPr/>
        <a:lstStyle/>
        <a:p>
          <a:endParaRPr lang="ru-RU"/>
        </a:p>
      </dgm:t>
    </dgm:pt>
    <dgm:pt modelId="{7A8C7291-5A17-4658-B69A-B17491483481}" type="sibTrans" cxnId="{19C14EBF-40BA-4B63-A592-3757E4CBF67D}">
      <dgm:prSet/>
      <dgm:spPr/>
      <dgm:t>
        <a:bodyPr/>
        <a:lstStyle/>
        <a:p>
          <a:endParaRPr lang="ru-RU"/>
        </a:p>
      </dgm:t>
    </dgm:pt>
    <dgm:pt modelId="{94871F2C-353C-4B2D-8B7C-40072AE7597B}">
      <dgm:prSet phldrT="[Текст]"/>
      <dgm:spPr/>
      <dgm:t>
        <a:bodyPr/>
        <a:lstStyle/>
        <a:p>
          <a:r>
            <a:rPr lang="ru-RU" b="1" dirty="0"/>
            <a:t>Получить достаточно знаний</a:t>
          </a:r>
        </a:p>
      </dgm:t>
    </dgm:pt>
    <dgm:pt modelId="{0C3A4FEB-E379-48A5-A207-13BC8CC8019B}" type="parTrans" cxnId="{7B7DF969-D463-44E8-ADCB-588B5981E234}">
      <dgm:prSet/>
      <dgm:spPr/>
      <dgm:t>
        <a:bodyPr/>
        <a:lstStyle/>
        <a:p>
          <a:endParaRPr lang="ru-RU"/>
        </a:p>
      </dgm:t>
    </dgm:pt>
    <dgm:pt modelId="{87A7CD85-3572-418C-91AF-A456EAC41C0E}" type="sibTrans" cxnId="{7B7DF969-D463-44E8-ADCB-588B5981E234}">
      <dgm:prSet/>
      <dgm:spPr/>
      <dgm:t>
        <a:bodyPr/>
        <a:lstStyle/>
        <a:p>
          <a:endParaRPr lang="ru-RU"/>
        </a:p>
      </dgm:t>
    </dgm:pt>
    <dgm:pt modelId="{A2A49DE3-B5E6-49CC-ABB3-D4A88E43E369}" type="asst">
      <dgm:prSet phldrT="[Текст]"/>
      <dgm:spPr/>
      <dgm:t>
        <a:bodyPr/>
        <a:lstStyle/>
        <a:p>
          <a:r>
            <a:rPr lang="ru-RU" b="1" dirty="0"/>
            <a:t>Сделать материалы</a:t>
          </a:r>
        </a:p>
      </dgm:t>
    </dgm:pt>
    <dgm:pt modelId="{F01054A0-780F-4F3F-8F6D-0111F25470CB}" type="parTrans" cxnId="{B66F846E-2BB0-4DF0-A43D-0F86CB45FEC1}">
      <dgm:prSet/>
      <dgm:spPr/>
      <dgm:t>
        <a:bodyPr/>
        <a:lstStyle/>
        <a:p>
          <a:endParaRPr lang="ru-RU"/>
        </a:p>
      </dgm:t>
    </dgm:pt>
    <dgm:pt modelId="{5DC7DCA7-2A87-473D-B959-59B13C088E02}" type="sibTrans" cxnId="{B66F846E-2BB0-4DF0-A43D-0F86CB45FEC1}">
      <dgm:prSet/>
      <dgm:spPr/>
      <dgm:t>
        <a:bodyPr/>
        <a:lstStyle/>
        <a:p>
          <a:endParaRPr lang="ru-RU"/>
        </a:p>
      </dgm:t>
    </dgm:pt>
    <dgm:pt modelId="{5B46C49D-8D48-4BAF-8A5E-307346767566}" type="pres">
      <dgm:prSet presAssocID="{1A16AB5F-7DCF-4EB8-8385-9E5FCB620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60A080-5996-4F34-AF0D-D5F88167380D}" type="pres">
      <dgm:prSet presAssocID="{6B7502BC-9873-4F9C-8348-18E3B346EB12}" presName="hierRoot1" presStyleCnt="0">
        <dgm:presLayoutVars>
          <dgm:hierBranch val="init"/>
        </dgm:presLayoutVars>
      </dgm:prSet>
      <dgm:spPr/>
    </dgm:pt>
    <dgm:pt modelId="{4E89305A-2726-4204-9657-D3E22502E033}" type="pres">
      <dgm:prSet presAssocID="{6B7502BC-9873-4F9C-8348-18E3B346EB12}" presName="rootComposite1" presStyleCnt="0"/>
      <dgm:spPr/>
    </dgm:pt>
    <dgm:pt modelId="{3D2B185C-CCD4-4567-8A60-B3948AE5BAD4}" type="pres">
      <dgm:prSet presAssocID="{6B7502BC-9873-4F9C-8348-18E3B346EB12}" presName="rootText1" presStyleLbl="node0" presStyleIdx="0" presStyleCnt="1">
        <dgm:presLayoutVars>
          <dgm:chPref val="3"/>
        </dgm:presLayoutVars>
      </dgm:prSet>
      <dgm:spPr/>
    </dgm:pt>
    <dgm:pt modelId="{7556180C-461A-479A-B451-C4240E0F1C87}" type="pres">
      <dgm:prSet presAssocID="{6B7502BC-9873-4F9C-8348-18E3B346EB12}" presName="rootConnector1" presStyleLbl="node1" presStyleIdx="0" presStyleCnt="0"/>
      <dgm:spPr/>
    </dgm:pt>
    <dgm:pt modelId="{444F1B1E-4BDA-400E-8587-71395FB726AF}" type="pres">
      <dgm:prSet presAssocID="{6B7502BC-9873-4F9C-8348-18E3B346EB12}" presName="hierChild2" presStyleCnt="0"/>
      <dgm:spPr/>
    </dgm:pt>
    <dgm:pt modelId="{2DC2935B-FBBE-40C0-8A4F-CF65393BED41}" type="pres">
      <dgm:prSet presAssocID="{BB860972-AEDE-48C5-9897-B353B80085AE}" presName="Name37" presStyleLbl="parChTrans1D2" presStyleIdx="0" presStyleCnt="4"/>
      <dgm:spPr/>
    </dgm:pt>
    <dgm:pt modelId="{8F501150-97AA-491A-8262-0E2435125F5A}" type="pres">
      <dgm:prSet presAssocID="{F219F81F-E9B5-4DC8-A2A5-D85DE93820B8}" presName="hierRoot2" presStyleCnt="0">
        <dgm:presLayoutVars>
          <dgm:hierBranch val="init"/>
        </dgm:presLayoutVars>
      </dgm:prSet>
      <dgm:spPr/>
    </dgm:pt>
    <dgm:pt modelId="{C6D72390-3D04-4973-99E8-7ADB58CB54B5}" type="pres">
      <dgm:prSet presAssocID="{F219F81F-E9B5-4DC8-A2A5-D85DE93820B8}" presName="rootComposite" presStyleCnt="0"/>
      <dgm:spPr/>
    </dgm:pt>
    <dgm:pt modelId="{100D3C0C-AB6A-4947-82F0-8BA23ACCE7A8}" type="pres">
      <dgm:prSet presAssocID="{F219F81F-E9B5-4DC8-A2A5-D85DE93820B8}" presName="rootText" presStyleLbl="node2" presStyleIdx="0" presStyleCnt="2">
        <dgm:presLayoutVars>
          <dgm:chPref val="3"/>
        </dgm:presLayoutVars>
      </dgm:prSet>
      <dgm:spPr/>
    </dgm:pt>
    <dgm:pt modelId="{23BFE5D1-B648-4C56-AB99-D0D9EA502CFD}" type="pres">
      <dgm:prSet presAssocID="{F219F81F-E9B5-4DC8-A2A5-D85DE93820B8}" presName="rootConnector" presStyleLbl="node2" presStyleIdx="0" presStyleCnt="2"/>
      <dgm:spPr/>
    </dgm:pt>
    <dgm:pt modelId="{DCBA24F1-AAB3-474A-B274-B01B4B9E80DD}" type="pres">
      <dgm:prSet presAssocID="{F219F81F-E9B5-4DC8-A2A5-D85DE93820B8}" presName="hierChild4" presStyleCnt="0"/>
      <dgm:spPr/>
    </dgm:pt>
    <dgm:pt modelId="{8B85B605-0973-488B-98C8-89B24A6E3ADA}" type="pres">
      <dgm:prSet presAssocID="{F219F81F-E9B5-4DC8-A2A5-D85DE93820B8}" presName="hierChild5" presStyleCnt="0"/>
      <dgm:spPr/>
    </dgm:pt>
    <dgm:pt modelId="{A8851470-C76F-47BB-8DD9-755C86EEE686}" type="pres">
      <dgm:prSet presAssocID="{0C3A4FEB-E379-48A5-A207-13BC8CC8019B}" presName="Name37" presStyleLbl="parChTrans1D2" presStyleIdx="1" presStyleCnt="4"/>
      <dgm:spPr/>
    </dgm:pt>
    <dgm:pt modelId="{CD786C1B-52A4-4A62-8246-759BD1635B15}" type="pres">
      <dgm:prSet presAssocID="{94871F2C-353C-4B2D-8B7C-40072AE7597B}" presName="hierRoot2" presStyleCnt="0">
        <dgm:presLayoutVars>
          <dgm:hierBranch val="init"/>
        </dgm:presLayoutVars>
      </dgm:prSet>
      <dgm:spPr/>
    </dgm:pt>
    <dgm:pt modelId="{3521326D-8FAF-4C27-8550-81B5ADB5604B}" type="pres">
      <dgm:prSet presAssocID="{94871F2C-353C-4B2D-8B7C-40072AE7597B}" presName="rootComposite" presStyleCnt="0"/>
      <dgm:spPr/>
    </dgm:pt>
    <dgm:pt modelId="{F79D3020-FF69-4715-BC5E-DC2A71B33707}" type="pres">
      <dgm:prSet presAssocID="{94871F2C-353C-4B2D-8B7C-40072AE7597B}" presName="rootText" presStyleLbl="node2" presStyleIdx="1" presStyleCnt="2">
        <dgm:presLayoutVars>
          <dgm:chPref val="3"/>
        </dgm:presLayoutVars>
      </dgm:prSet>
      <dgm:spPr/>
    </dgm:pt>
    <dgm:pt modelId="{95F7DBAD-4055-415C-9080-377CE34541EC}" type="pres">
      <dgm:prSet presAssocID="{94871F2C-353C-4B2D-8B7C-40072AE7597B}" presName="rootConnector" presStyleLbl="node2" presStyleIdx="1" presStyleCnt="2"/>
      <dgm:spPr/>
    </dgm:pt>
    <dgm:pt modelId="{679A8758-E1FF-469A-8B79-E8D54AB1477E}" type="pres">
      <dgm:prSet presAssocID="{94871F2C-353C-4B2D-8B7C-40072AE7597B}" presName="hierChild4" presStyleCnt="0"/>
      <dgm:spPr/>
    </dgm:pt>
    <dgm:pt modelId="{C4A107F5-552E-4E6C-87C5-26F57A519E85}" type="pres">
      <dgm:prSet presAssocID="{94871F2C-353C-4B2D-8B7C-40072AE7597B}" presName="hierChild5" presStyleCnt="0"/>
      <dgm:spPr/>
    </dgm:pt>
    <dgm:pt modelId="{0685C7B6-B686-420D-A843-E3F229822D6F}" type="pres">
      <dgm:prSet presAssocID="{6B7502BC-9873-4F9C-8348-18E3B346EB12}" presName="hierChild3" presStyleCnt="0"/>
      <dgm:spPr/>
    </dgm:pt>
    <dgm:pt modelId="{BFF13B20-DD15-44A3-842D-FDBFDB584F9A}" type="pres">
      <dgm:prSet presAssocID="{4104AF85-A780-4520-9DBA-E9B3C6F372E9}" presName="Name111" presStyleLbl="parChTrans1D2" presStyleIdx="2" presStyleCnt="4"/>
      <dgm:spPr/>
    </dgm:pt>
    <dgm:pt modelId="{9FA2E7F5-BF25-42A2-91D4-69F91C625888}" type="pres">
      <dgm:prSet presAssocID="{08FBD369-CAAF-49D3-AE20-8FBD40CF194D}" presName="hierRoot3" presStyleCnt="0">
        <dgm:presLayoutVars>
          <dgm:hierBranch val="init"/>
        </dgm:presLayoutVars>
      </dgm:prSet>
      <dgm:spPr/>
    </dgm:pt>
    <dgm:pt modelId="{8956147E-7912-4022-9890-2A6417EAE287}" type="pres">
      <dgm:prSet presAssocID="{08FBD369-CAAF-49D3-AE20-8FBD40CF194D}" presName="rootComposite3" presStyleCnt="0"/>
      <dgm:spPr/>
    </dgm:pt>
    <dgm:pt modelId="{D950C9CD-7491-42B3-AE0D-EC3C34B53914}" type="pres">
      <dgm:prSet presAssocID="{08FBD369-CAAF-49D3-AE20-8FBD40CF194D}" presName="rootText3" presStyleLbl="asst1" presStyleIdx="0" presStyleCnt="2">
        <dgm:presLayoutVars>
          <dgm:chPref val="3"/>
        </dgm:presLayoutVars>
      </dgm:prSet>
      <dgm:spPr/>
    </dgm:pt>
    <dgm:pt modelId="{2F4BFA20-8691-495E-B7E8-6E5C41B43F31}" type="pres">
      <dgm:prSet presAssocID="{08FBD369-CAAF-49D3-AE20-8FBD40CF194D}" presName="rootConnector3" presStyleLbl="asst1" presStyleIdx="0" presStyleCnt="2"/>
      <dgm:spPr/>
    </dgm:pt>
    <dgm:pt modelId="{94CA0720-7175-4103-8BA4-05A18E734B6D}" type="pres">
      <dgm:prSet presAssocID="{08FBD369-CAAF-49D3-AE20-8FBD40CF194D}" presName="hierChild6" presStyleCnt="0"/>
      <dgm:spPr/>
    </dgm:pt>
    <dgm:pt modelId="{B61A2DC5-38CB-4D04-86C7-172EDDEE5935}" type="pres">
      <dgm:prSet presAssocID="{08FBD369-CAAF-49D3-AE20-8FBD40CF194D}" presName="hierChild7" presStyleCnt="0"/>
      <dgm:spPr/>
    </dgm:pt>
    <dgm:pt modelId="{C10D212D-32A3-4A81-BBAE-A098835D0445}" type="pres">
      <dgm:prSet presAssocID="{F01054A0-780F-4F3F-8F6D-0111F25470CB}" presName="Name111" presStyleLbl="parChTrans1D2" presStyleIdx="3" presStyleCnt="4"/>
      <dgm:spPr/>
    </dgm:pt>
    <dgm:pt modelId="{15F84DA0-4FB4-4327-B0FC-0C8CA75097B3}" type="pres">
      <dgm:prSet presAssocID="{A2A49DE3-B5E6-49CC-ABB3-D4A88E43E369}" presName="hierRoot3" presStyleCnt="0">
        <dgm:presLayoutVars>
          <dgm:hierBranch val="init"/>
        </dgm:presLayoutVars>
      </dgm:prSet>
      <dgm:spPr/>
    </dgm:pt>
    <dgm:pt modelId="{9BA1A49D-5515-41DE-8B4D-E08453BFB72D}" type="pres">
      <dgm:prSet presAssocID="{A2A49DE3-B5E6-49CC-ABB3-D4A88E43E369}" presName="rootComposite3" presStyleCnt="0"/>
      <dgm:spPr/>
    </dgm:pt>
    <dgm:pt modelId="{5EF6B228-AC07-4DB6-ACC3-2A75D6E47BFC}" type="pres">
      <dgm:prSet presAssocID="{A2A49DE3-B5E6-49CC-ABB3-D4A88E43E369}" presName="rootText3" presStyleLbl="asst1" presStyleIdx="1" presStyleCnt="2">
        <dgm:presLayoutVars>
          <dgm:chPref val="3"/>
        </dgm:presLayoutVars>
      </dgm:prSet>
      <dgm:spPr/>
    </dgm:pt>
    <dgm:pt modelId="{02CBF886-1ED5-41B5-8669-FFE9965737BF}" type="pres">
      <dgm:prSet presAssocID="{A2A49DE3-B5E6-49CC-ABB3-D4A88E43E369}" presName="rootConnector3" presStyleLbl="asst1" presStyleIdx="1" presStyleCnt="2"/>
      <dgm:spPr/>
    </dgm:pt>
    <dgm:pt modelId="{06FAFED9-EA40-4436-AD3F-02628DBA681A}" type="pres">
      <dgm:prSet presAssocID="{A2A49DE3-B5E6-49CC-ABB3-D4A88E43E369}" presName="hierChild6" presStyleCnt="0"/>
      <dgm:spPr/>
    </dgm:pt>
    <dgm:pt modelId="{8806FB30-D06D-43FE-B786-44C3633162A7}" type="pres">
      <dgm:prSet presAssocID="{A2A49DE3-B5E6-49CC-ABB3-D4A88E43E369}" presName="hierChild7" presStyleCnt="0"/>
      <dgm:spPr/>
    </dgm:pt>
  </dgm:ptLst>
  <dgm:cxnLst>
    <dgm:cxn modelId="{C83AD000-7B99-4E83-BFA0-510627E86C55}" type="presOf" srcId="{F01054A0-780F-4F3F-8F6D-0111F25470CB}" destId="{C10D212D-32A3-4A81-BBAE-A098835D0445}" srcOrd="0" destOrd="0" presId="urn:microsoft.com/office/officeart/2005/8/layout/orgChart1"/>
    <dgm:cxn modelId="{EEF68909-058E-46DC-BD48-8459A2E255A1}" type="presOf" srcId="{A2A49DE3-B5E6-49CC-ABB3-D4A88E43E369}" destId="{02CBF886-1ED5-41B5-8669-FFE9965737BF}" srcOrd="1" destOrd="0" presId="urn:microsoft.com/office/officeart/2005/8/layout/orgChart1"/>
    <dgm:cxn modelId="{77DB1E0F-55ED-4B86-9950-7052AE2E09A0}" type="presOf" srcId="{08FBD369-CAAF-49D3-AE20-8FBD40CF194D}" destId="{D950C9CD-7491-42B3-AE0D-EC3C34B53914}" srcOrd="0" destOrd="0" presId="urn:microsoft.com/office/officeart/2005/8/layout/orgChart1"/>
    <dgm:cxn modelId="{21C68516-E0A4-40B9-A1DF-DF40CF0DF0E6}" type="presOf" srcId="{08FBD369-CAAF-49D3-AE20-8FBD40CF194D}" destId="{2F4BFA20-8691-495E-B7E8-6E5C41B43F31}" srcOrd="1" destOrd="0" presId="urn:microsoft.com/office/officeart/2005/8/layout/orgChart1"/>
    <dgm:cxn modelId="{EE004330-B00F-46D0-BA75-F15D32045D75}" type="presOf" srcId="{1A16AB5F-7DCF-4EB8-8385-9E5FCB620163}" destId="{5B46C49D-8D48-4BAF-8A5E-307346767566}" srcOrd="0" destOrd="0" presId="urn:microsoft.com/office/officeart/2005/8/layout/orgChart1"/>
    <dgm:cxn modelId="{09C9CC3A-5636-49F4-B640-EDCE31134E6D}" type="presOf" srcId="{94871F2C-353C-4B2D-8B7C-40072AE7597B}" destId="{95F7DBAD-4055-415C-9080-377CE34541EC}" srcOrd="1" destOrd="0" presId="urn:microsoft.com/office/officeart/2005/8/layout/orgChart1"/>
    <dgm:cxn modelId="{E94D543E-5997-49DF-9603-6FD63CB5E224}" type="presOf" srcId="{A2A49DE3-B5E6-49CC-ABB3-D4A88E43E369}" destId="{5EF6B228-AC07-4DB6-ACC3-2A75D6E47BFC}" srcOrd="0" destOrd="0" presId="urn:microsoft.com/office/officeart/2005/8/layout/orgChart1"/>
    <dgm:cxn modelId="{BBB87747-C148-4555-83F4-5578E5380AD2}" type="presOf" srcId="{F219F81F-E9B5-4DC8-A2A5-D85DE93820B8}" destId="{100D3C0C-AB6A-4947-82F0-8BA23ACCE7A8}" srcOrd="0" destOrd="0" presId="urn:microsoft.com/office/officeart/2005/8/layout/orgChart1"/>
    <dgm:cxn modelId="{7B7DF969-D463-44E8-ADCB-588B5981E234}" srcId="{6B7502BC-9873-4F9C-8348-18E3B346EB12}" destId="{94871F2C-353C-4B2D-8B7C-40072AE7597B}" srcOrd="3" destOrd="0" parTransId="{0C3A4FEB-E379-48A5-A207-13BC8CC8019B}" sibTransId="{87A7CD85-3572-418C-91AF-A456EAC41C0E}"/>
    <dgm:cxn modelId="{B66F846E-2BB0-4DF0-A43D-0F86CB45FEC1}" srcId="{6B7502BC-9873-4F9C-8348-18E3B346EB12}" destId="{A2A49DE3-B5E6-49CC-ABB3-D4A88E43E369}" srcOrd="1" destOrd="0" parTransId="{F01054A0-780F-4F3F-8F6D-0111F25470CB}" sibTransId="{5DC7DCA7-2A87-473D-B959-59B13C088E02}"/>
    <dgm:cxn modelId="{00EC9078-90A3-4BDD-BF4C-1E5483D8B8E7}" srcId="{1A16AB5F-7DCF-4EB8-8385-9E5FCB620163}" destId="{6B7502BC-9873-4F9C-8348-18E3B346EB12}" srcOrd="0" destOrd="0" parTransId="{394A2A1A-DBD4-4D86-B133-383554D90658}" sibTransId="{7491566B-E2AB-43CC-B78E-6629E0DFB47B}"/>
    <dgm:cxn modelId="{08A661A6-19B1-4A77-B2CF-2C81E01B21DE}" type="presOf" srcId="{0C3A4FEB-E379-48A5-A207-13BC8CC8019B}" destId="{A8851470-C76F-47BB-8DD9-755C86EEE686}" srcOrd="0" destOrd="0" presId="urn:microsoft.com/office/officeart/2005/8/layout/orgChart1"/>
    <dgm:cxn modelId="{19C14EBF-40BA-4B63-A592-3757E4CBF67D}" srcId="{6B7502BC-9873-4F9C-8348-18E3B346EB12}" destId="{F219F81F-E9B5-4DC8-A2A5-D85DE93820B8}" srcOrd="2" destOrd="0" parTransId="{BB860972-AEDE-48C5-9897-B353B80085AE}" sibTransId="{7A8C7291-5A17-4658-B69A-B17491483481}"/>
    <dgm:cxn modelId="{D2C4E4C3-BB87-4C37-A39E-0DF983863279}" type="presOf" srcId="{6B7502BC-9873-4F9C-8348-18E3B346EB12}" destId="{7556180C-461A-479A-B451-C4240E0F1C87}" srcOrd="1" destOrd="0" presId="urn:microsoft.com/office/officeart/2005/8/layout/orgChart1"/>
    <dgm:cxn modelId="{2A1AD0C8-BD47-45C7-B2E0-1CEDA763C65D}" type="presOf" srcId="{4104AF85-A780-4520-9DBA-E9B3C6F372E9}" destId="{BFF13B20-DD15-44A3-842D-FDBFDB584F9A}" srcOrd="0" destOrd="0" presId="urn:microsoft.com/office/officeart/2005/8/layout/orgChart1"/>
    <dgm:cxn modelId="{7F2667D7-52AA-40B9-8D47-9D11E1A686E0}" type="presOf" srcId="{6B7502BC-9873-4F9C-8348-18E3B346EB12}" destId="{3D2B185C-CCD4-4567-8A60-B3948AE5BAD4}" srcOrd="0" destOrd="0" presId="urn:microsoft.com/office/officeart/2005/8/layout/orgChart1"/>
    <dgm:cxn modelId="{AEBE9FDA-1910-4656-A048-816263C4C288}" type="presOf" srcId="{94871F2C-353C-4B2D-8B7C-40072AE7597B}" destId="{F79D3020-FF69-4715-BC5E-DC2A71B33707}" srcOrd="0" destOrd="0" presId="urn:microsoft.com/office/officeart/2005/8/layout/orgChart1"/>
    <dgm:cxn modelId="{024EB4DB-5213-48A1-9F6B-05B245AE90A1}" srcId="{6B7502BC-9873-4F9C-8348-18E3B346EB12}" destId="{08FBD369-CAAF-49D3-AE20-8FBD40CF194D}" srcOrd="0" destOrd="0" parTransId="{4104AF85-A780-4520-9DBA-E9B3C6F372E9}" sibTransId="{7C714691-36A0-4F59-9566-68B977E9ECDB}"/>
    <dgm:cxn modelId="{F8C69FF7-CD89-4513-A566-9F2D047F2F3D}" type="presOf" srcId="{F219F81F-E9B5-4DC8-A2A5-D85DE93820B8}" destId="{23BFE5D1-B648-4C56-AB99-D0D9EA502CFD}" srcOrd="1" destOrd="0" presId="urn:microsoft.com/office/officeart/2005/8/layout/orgChart1"/>
    <dgm:cxn modelId="{0FC4BAFB-2657-4663-B98D-04336A3EAAF3}" type="presOf" srcId="{BB860972-AEDE-48C5-9897-B353B80085AE}" destId="{2DC2935B-FBBE-40C0-8A4F-CF65393BED41}" srcOrd="0" destOrd="0" presId="urn:microsoft.com/office/officeart/2005/8/layout/orgChart1"/>
    <dgm:cxn modelId="{3BA37321-7537-4A40-A710-03CF03DAB523}" type="presParOf" srcId="{5B46C49D-8D48-4BAF-8A5E-307346767566}" destId="{B160A080-5996-4F34-AF0D-D5F88167380D}" srcOrd="0" destOrd="0" presId="urn:microsoft.com/office/officeart/2005/8/layout/orgChart1"/>
    <dgm:cxn modelId="{6DED017F-145C-48CA-8C61-FC6D0EA3749A}" type="presParOf" srcId="{B160A080-5996-4F34-AF0D-D5F88167380D}" destId="{4E89305A-2726-4204-9657-D3E22502E033}" srcOrd="0" destOrd="0" presId="urn:microsoft.com/office/officeart/2005/8/layout/orgChart1"/>
    <dgm:cxn modelId="{4AE53557-E498-4459-8A85-437189BCED36}" type="presParOf" srcId="{4E89305A-2726-4204-9657-D3E22502E033}" destId="{3D2B185C-CCD4-4567-8A60-B3948AE5BAD4}" srcOrd="0" destOrd="0" presId="urn:microsoft.com/office/officeart/2005/8/layout/orgChart1"/>
    <dgm:cxn modelId="{A5341D58-8511-4E6C-A6BF-A02523249669}" type="presParOf" srcId="{4E89305A-2726-4204-9657-D3E22502E033}" destId="{7556180C-461A-479A-B451-C4240E0F1C87}" srcOrd="1" destOrd="0" presId="urn:microsoft.com/office/officeart/2005/8/layout/orgChart1"/>
    <dgm:cxn modelId="{8D4CE72C-C4F7-4E39-87B4-512C98AA5602}" type="presParOf" srcId="{B160A080-5996-4F34-AF0D-D5F88167380D}" destId="{444F1B1E-4BDA-400E-8587-71395FB726AF}" srcOrd="1" destOrd="0" presId="urn:microsoft.com/office/officeart/2005/8/layout/orgChart1"/>
    <dgm:cxn modelId="{CB71CA7F-D76F-417C-95E9-8AE71070461D}" type="presParOf" srcId="{444F1B1E-4BDA-400E-8587-71395FB726AF}" destId="{2DC2935B-FBBE-40C0-8A4F-CF65393BED41}" srcOrd="0" destOrd="0" presId="urn:microsoft.com/office/officeart/2005/8/layout/orgChart1"/>
    <dgm:cxn modelId="{6D458D3F-4885-4CB6-BD59-8AAE7AF78491}" type="presParOf" srcId="{444F1B1E-4BDA-400E-8587-71395FB726AF}" destId="{8F501150-97AA-491A-8262-0E2435125F5A}" srcOrd="1" destOrd="0" presId="urn:microsoft.com/office/officeart/2005/8/layout/orgChart1"/>
    <dgm:cxn modelId="{2B5D8FAA-BCB4-4526-ADEE-C7B7202570AC}" type="presParOf" srcId="{8F501150-97AA-491A-8262-0E2435125F5A}" destId="{C6D72390-3D04-4973-99E8-7ADB58CB54B5}" srcOrd="0" destOrd="0" presId="urn:microsoft.com/office/officeart/2005/8/layout/orgChart1"/>
    <dgm:cxn modelId="{E02A10AC-BBAA-4E81-AB03-E32ED0834A77}" type="presParOf" srcId="{C6D72390-3D04-4973-99E8-7ADB58CB54B5}" destId="{100D3C0C-AB6A-4947-82F0-8BA23ACCE7A8}" srcOrd="0" destOrd="0" presId="urn:microsoft.com/office/officeart/2005/8/layout/orgChart1"/>
    <dgm:cxn modelId="{A90DBEB8-C53E-4824-956F-DE433B1F0873}" type="presParOf" srcId="{C6D72390-3D04-4973-99E8-7ADB58CB54B5}" destId="{23BFE5D1-B648-4C56-AB99-D0D9EA502CFD}" srcOrd="1" destOrd="0" presId="urn:microsoft.com/office/officeart/2005/8/layout/orgChart1"/>
    <dgm:cxn modelId="{FADCA93F-352A-4313-825D-21BCEBC98EB6}" type="presParOf" srcId="{8F501150-97AA-491A-8262-0E2435125F5A}" destId="{DCBA24F1-AAB3-474A-B274-B01B4B9E80DD}" srcOrd="1" destOrd="0" presId="urn:microsoft.com/office/officeart/2005/8/layout/orgChart1"/>
    <dgm:cxn modelId="{5769CF92-7161-4878-8282-1BC7CBA75EBB}" type="presParOf" srcId="{8F501150-97AA-491A-8262-0E2435125F5A}" destId="{8B85B605-0973-488B-98C8-89B24A6E3ADA}" srcOrd="2" destOrd="0" presId="urn:microsoft.com/office/officeart/2005/8/layout/orgChart1"/>
    <dgm:cxn modelId="{7C18B64B-597F-473C-A931-A7D76E3CFEF1}" type="presParOf" srcId="{444F1B1E-4BDA-400E-8587-71395FB726AF}" destId="{A8851470-C76F-47BB-8DD9-755C86EEE686}" srcOrd="2" destOrd="0" presId="urn:microsoft.com/office/officeart/2005/8/layout/orgChart1"/>
    <dgm:cxn modelId="{ABF91437-69BE-4504-9326-63D729A515D1}" type="presParOf" srcId="{444F1B1E-4BDA-400E-8587-71395FB726AF}" destId="{CD786C1B-52A4-4A62-8246-759BD1635B15}" srcOrd="3" destOrd="0" presId="urn:microsoft.com/office/officeart/2005/8/layout/orgChart1"/>
    <dgm:cxn modelId="{77F5B92A-9AEF-47B8-B3C6-9348A3F00E28}" type="presParOf" srcId="{CD786C1B-52A4-4A62-8246-759BD1635B15}" destId="{3521326D-8FAF-4C27-8550-81B5ADB5604B}" srcOrd="0" destOrd="0" presId="urn:microsoft.com/office/officeart/2005/8/layout/orgChart1"/>
    <dgm:cxn modelId="{C58A3C0E-9866-4E67-8593-BC83228A7CD4}" type="presParOf" srcId="{3521326D-8FAF-4C27-8550-81B5ADB5604B}" destId="{F79D3020-FF69-4715-BC5E-DC2A71B33707}" srcOrd="0" destOrd="0" presId="urn:microsoft.com/office/officeart/2005/8/layout/orgChart1"/>
    <dgm:cxn modelId="{5D77D7AA-F3F2-44F3-9E64-62E4665ADEB8}" type="presParOf" srcId="{3521326D-8FAF-4C27-8550-81B5ADB5604B}" destId="{95F7DBAD-4055-415C-9080-377CE34541EC}" srcOrd="1" destOrd="0" presId="urn:microsoft.com/office/officeart/2005/8/layout/orgChart1"/>
    <dgm:cxn modelId="{0DC29351-368F-4B74-A7C5-64B54CEF9ACC}" type="presParOf" srcId="{CD786C1B-52A4-4A62-8246-759BD1635B15}" destId="{679A8758-E1FF-469A-8B79-E8D54AB1477E}" srcOrd="1" destOrd="0" presId="urn:microsoft.com/office/officeart/2005/8/layout/orgChart1"/>
    <dgm:cxn modelId="{070F3CC4-DEBD-4243-B1D0-B7D0EB667517}" type="presParOf" srcId="{CD786C1B-52A4-4A62-8246-759BD1635B15}" destId="{C4A107F5-552E-4E6C-87C5-26F57A519E85}" srcOrd="2" destOrd="0" presId="urn:microsoft.com/office/officeart/2005/8/layout/orgChart1"/>
    <dgm:cxn modelId="{9C49F969-52EE-4421-A0C8-94DE3DE5D3D0}" type="presParOf" srcId="{B160A080-5996-4F34-AF0D-D5F88167380D}" destId="{0685C7B6-B686-420D-A843-E3F229822D6F}" srcOrd="2" destOrd="0" presId="urn:microsoft.com/office/officeart/2005/8/layout/orgChart1"/>
    <dgm:cxn modelId="{1285F2E2-16E8-4907-A1CC-E3DC2148F030}" type="presParOf" srcId="{0685C7B6-B686-420D-A843-E3F229822D6F}" destId="{BFF13B20-DD15-44A3-842D-FDBFDB584F9A}" srcOrd="0" destOrd="0" presId="urn:microsoft.com/office/officeart/2005/8/layout/orgChart1"/>
    <dgm:cxn modelId="{61C22FF7-4EFB-4121-A210-B0B220E46630}" type="presParOf" srcId="{0685C7B6-B686-420D-A843-E3F229822D6F}" destId="{9FA2E7F5-BF25-42A2-91D4-69F91C625888}" srcOrd="1" destOrd="0" presId="urn:microsoft.com/office/officeart/2005/8/layout/orgChart1"/>
    <dgm:cxn modelId="{BDA43EA4-AC05-4DEC-9444-4523E39B97C9}" type="presParOf" srcId="{9FA2E7F5-BF25-42A2-91D4-69F91C625888}" destId="{8956147E-7912-4022-9890-2A6417EAE287}" srcOrd="0" destOrd="0" presId="urn:microsoft.com/office/officeart/2005/8/layout/orgChart1"/>
    <dgm:cxn modelId="{6FE368DD-F010-4094-8F95-37A0F6380915}" type="presParOf" srcId="{8956147E-7912-4022-9890-2A6417EAE287}" destId="{D950C9CD-7491-42B3-AE0D-EC3C34B53914}" srcOrd="0" destOrd="0" presId="urn:microsoft.com/office/officeart/2005/8/layout/orgChart1"/>
    <dgm:cxn modelId="{8A35E29C-4E0A-468A-921D-8E0497CC011C}" type="presParOf" srcId="{8956147E-7912-4022-9890-2A6417EAE287}" destId="{2F4BFA20-8691-495E-B7E8-6E5C41B43F31}" srcOrd="1" destOrd="0" presId="urn:microsoft.com/office/officeart/2005/8/layout/orgChart1"/>
    <dgm:cxn modelId="{960F11DE-C335-4B11-86DD-9833BDB6FB83}" type="presParOf" srcId="{9FA2E7F5-BF25-42A2-91D4-69F91C625888}" destId="{94CA0720-7175-4103-8BA4-05A18E734B6D}" srcOrd="1" destOrd="0" presId="urn:microsoft.com/office/officeart/2005/8/layout/orgChart1"/>
    <dgm:cxn modelId="{88BFC630-69E3-4CF7-AD8A-FE7A509C621E}" type="presParOf" srcId="{9FA2E7F5-BF25-42A2-91D4-69F91C625888}" destId="{B61A2DC5-38CB-4D04-86C7-172EDDEE5935}" srcOrd="2" destOrd="0" presId="urn:microsoft.com/office/officeart/2005/8/layout/orgChart1"/>
    <dgm:cxn modelId="{477D7A64-AA01-48A3-AAC0-0B73AC1B6613}" type="presParOf" srcId="{0685C7B6-B686-420D-A843-E3F229822D6F}" destId="{C10D212D-32A3-4A81-BBAE-A098835D0445}" srcOrd="2" destOrd="0" presId="urn:microsoft.com/office/officeart/2005/8/layout/orgChart1"/>
    <dgm:cxn modelId="{16E9E4C0-53F4-4E5A-ABC1-31F7569116B5}" type="presParOf" srcId="{0685C7B6-B686-420D-A843-E3F229822D6F}" destId="{15F84DA0-4FB4-4327-B0FC-0C8CA75097B3}" srcOrd="3" destOrd="0" presId="urn:microsoft.com/office/officeart/2005/8/layout/orgChart1"/>
    <dgm:cxn modelId="{841702EA-FBB5-4774-AA26-C2864E5F8B7E}" type="presParOf" srcId="{15F84DA0-4FB4-4327-B0FC-0C8CA75097B3}" destId="{9BA1A49D-5515-41DE-8B4D-E08453BFB72D}" srcOrd="0" destOrd="0" presId="urn:microsoft.com/office/officeart/2005/8/layout/orgChart1"/>
    <dgm:cxn modelId="{65BF12FE-D0E4-4872-870E-E8B73A7C9DB2}" type="presParOf" srcId="{9BA1A49D-5515-41DE-8B4D-E08453BFB72D}" destId="{5EF6B228-AC07-4DB6-ACC3-2A75D6E47BFC}" srcOrd="0" destOrd="0" presId="urn:microsoft.com/office/officeart/2005/8/layout/orgChart1"/>
    <dgm:cxn modelId="{AA7140C2-5F99-47A0-A80D-D1D81A015EE1}" type="presParOf" srcId="{9BA1A49D-5515-41DE-8B4D-E08453BFB72D}" destId="{02CBF886-1ED5-41B5-8669-FFE9965737BF}" srcOrd="1" destOrd="0" presId="urn:microsoft.com/office/officeart/2005/8/layout/orgChart1"/>
    <dgm:cxn modelId="{0BF69292-14A1-426E-95E0-B2654362EBA2}" type="presParOf" srcId="{15F84DA0-4FB4-4327-B0FC-0C8CA75097B3}" destId="{06FAFED9-EA40-4436-AD3F-02628DBA681A}" srcOrd="1" destOrd="0" presId="urn:microsoft.com/office/officeart/2005/8/layout/orgChart1"/>
    <dgm:cxn modelId="{959A5515-9F23-421B-BB98-562A3A17ADB1}" type="presParOf" srcId="{15F84DA0-4FB4-4327-B0FC-0C8CA75097B3}" destId="{8806FB30-D06D-43FE-B786-44C3633162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512D7-1087-4253-9FBD-891E01AC35F8}" type="doc">
      <dgm:prSet loTypeId="urn:microsoft.com/office/officeart/2005/8/layout/cycle2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024C8E4D-C755-468E-B5BD-CE901D026CCF}">
      <dgm:prSet phldrT="[Текст]"/>
      <dgm:spPr/>
      <dgm:t>
        <a:bodyPr/>
        <a:lstStyle/>
        <a:p>
          <a:r>
            <a:rPr lang="en-US" b="1" dirty="0"/>
            <a:t>Model</a:t>
          </a:r>
          <a:endParaRPr lang="ru-RU" b="1" dirty="0"/>
        </a:p>
      </dgm:t>
    </dgm:pt>
    <dgm:pt modelId="{EA33F3D8-9288-456D-87D3-6891A78272A6}" type="parTrans" cxnId="{95611DCD-FD61-4F4B-B764-DC6964EAD14B}">
      <dgm:prSet/>
      <dgm:spPr/>
      <dgm:t>
        <a:bodyPr/>
        <a:lstStyle/>
        <a:p>
          <a:endParaRPr lang="ru-RU"/>
        </a:p>
      </dgm:t>
    </dgm:pt>
    <dgm:pt modelId="{5DCA4BFC-8D27-47B8-ACA0-50ECF5209095}" type="sibTrans" cxnId="{95611DCD-FD61-4F4B-B764-DC6964EAD14B}">
      <dgm:prSet/>
      <dgm:spPr/>
      <dgm:t>
        <a:bodyPr/>
        <a:lstStyle/>
        <a:p>
          <a:endParaRPr lang="ru-RU"/>
        </a:p>
      </dgm:t>
    </dgm:pt>
    <dgm:pt modelId="{9CDE43EB-0855-4FC5-B1E0-4BC61EB663C4}">
      <dgm:prSet phldrT="[Текст]"/>
      <dgm:spPr/>
      <dgm:t>
        <a:bodyPr/>
        <a:lstStyle/>
        <a:p>
          <a:r>
            <a:rPr lang="en-US" b="1" dirty="0"/>
            <a:t>View</a:t>
          </a:r>
          <a:endParaRPr lang="ru-RU" b="1" dirty="0"/>
        </a:p>
      </dgm:t>
    </dgm:pt>
    <dgm:pt modelId="{2B1E862F-0456-4E96-AFB0-03E3C1ECCB50}" type="parTrans" cxnId="{08457DB3-2801-4849-B3F8-88AAFB013A95}">
      <dgm:prSet/>
      <dgm:spPr/>
      <dgm:t>
        <a:bodyPr/>
        <a:lstStyle/>
        <a:p>
          <a:endParaRPr lang="ru-RU"/>
        </a:p>
      </dgm:t>
    </dgm:pt>
    <dgm:pt modelId="{60B144CF-E772-4B77-A97F-74D835725218}" type="sibTrans" cxnId="{08457DB3-2801-4849-B3F8-88AAFB013A95}">
      <dgm:prSet/>
      <dgm:spPr/>
      <dgm:t>
        <a:bodyPr/>
        <a:lstStyle/>
        <a:p>
          <a:endParaRPr lang="ru-RU"/>
        </a:p>
      </dgm:t>
    </dgm:pt>
    <dgm:pt modelId="{56225155-FC65-478E-B270-6E48BB1F55FC}">
      <dgm:prSet phldrT="[Текст]"/>
      <dgm:spPr/>
      <dgm:t>
        <a:bodyPr/>
        <a:lstStyle/>
        <a:p>
          <a:r>
            <a:rPr lang="en-US" b="1" dirty="0"/>
            <a:t>User</a:t>
          </a:r>
          <a:endParaRPr lang="ru-RU" b="1" dirty="0"/>
        </a:p>
      </dgm:t>
    </dgm:pt>
    <dgm:pt modelId="{BD332BAC-083F-4F09-8C0E-14E399D44797}" type="parTrans" cxnId="{E059C71B-FA83-4A93-A9FB-163A7DB3B448}">
      <dgm:prSet/>
      <dgm:spPr/>
      <dgm:t>
        <a:bodyPr/>
        <a:lstStyle/>
        <a:p>
          <a:endParaRPr lang="ru-RU"/>
        </a:p>
      </dgm:t>
    </dgm:pt>
    <dgm:pt modelId="{CD59FD62-39CB-4E21-B357-BFA4C9F999AA}" type="sibTrans" cxnId="{E059C71B-FA83-4A93-A9FB-163A7DB3B448}">
      <dgm:prSet/>
      <dgm:spPr/>
      <dgm:t>
        <a:bodyPr/>
        <a:lstStyle/>
        <a:p>
          <a:endParaRPr lang="ru-RU"/>
        </a:p>
      </dgm:t>
    </dgm:pt>
    <dgm:pt modelId="{AC7F207C-ABC3-4A7D-945A-DF363616EDC3}">
      <dgm:prSet phldrT="[Текст]"/>
      <dgm:spPr/>
      <dgm:t>
        <a:bodyPr/>
        <a:lstStyle/>
        <a:p>
          <a:r>
            <a:rPr lang="en-US" b="1" dirty="0"/>
            <a:t>Controller</a:t>
          </a:r>
          <a:endParaRPr lang="ru-RU" b="1" dirty="0"/>
        </a:p>
      </dgm:t>
    </dgm:pt>
    <dgm:pt modelId="{8A86F3DC-9770-4597-9A51-DEF962068E8B}" type="parTrans" cxnId="{F83B4564-0E2A-45ED-9104-2D90AD269C1D}">
      <dgm:prSet/>
      <dgm:spPr/>
      <dgm:t>
        <a:bodyPr/>
        <a:lstStyle/>
        <a:p>
          <a:endParaRPr lang="ru-RU"/>
        </a:p>
      </dgm:t>
    </dgm:pt>
    <dgm:pt modelId="{F0097018-EDA5-4909-9106-2152C535498B}" type="sibTrans" cxnId="{F83B4564-0E2A-45ED-9104-2D90AD269C1D}">
      <dgm:prSet/>
      <dgm:spPr/>
      <dgm:t>
        <a:bodyPr/>
        <a:lstStyle/>
        <a:p>
          <a:endParaRPr lang="ru-RU"/>
        </a:p>
      </dgm:t>
    </dgm:pt>
    <dgm:pt modelId="{115C87EB-BB2D-48B0-911D-384EC1449422}" type="pres">
      <dgm:prSet presAssocID="{7D7512D7-1087-4253-9FBD-891E01AC35F8}" presName="cycle" presStyleCnt="0">
        <dgm:presLayoutVars>
          <dgm:dir/>
          <dgm:resizeHandles val="exact"/>
        </dgm:presLayoutVars>
      </dgm:prSet>
      <dgm:spPr/>
    </dgm:pt>
    <dgm:pt modelId="{90A7EA00-4F20-4911-9472-7B3F07209478}" type="pres">
      <dgm:prSet presAssocID="{024C8E4D-C755-468E-B5BD-CE901D026CCF}" presName="node" presStyleLbl="node1" presStyleIdx="0" presStyleCnt="4">
        <dgm:presLayoutVars>
          <dgm:bulletEnabled val="1"/>
        </dgm:presLayoutVars>
      </dgm:prSet>
      <dgm:spPr/>
    </dgm:pt>
    <dgm:pt modelId="{02AAFA59-9E87-4D75-8C74-7535ECFDA3CA}" type="pres">
      <dgm:prSet presAssocID="{5DCA4BFC-8D27-47B8-ACA0-50ECF5209095}" presName="sibTrans" presStyleLbl="sibTrans2D1" presStyleIdx="0" presStyleCnt="4"/>
      <dgm:spPr/>
    </dgm:pt>
    <dgm:pt modelId="{9D6DB602-084B-4BA2-B0A2-B96698547096}" type="pres">
      <dgm:prSet presAssocID="{5DCA4BFC-8D27-47B8-ACA0-50ECF5209095}" presName="connectorText" presStyleLbl="sibTrans2D1" presStyleIdx="0" presStyleCnt="4"/>
      <dgm:spPr/>
    </dgm:pt>
    <dgm:pt modelId="{8ED42D45-A1FB-457C-8430-830C48748D0C}" type="pres">
      <dgm:prSet presAssocID="{9CDE43EB-0855-4FC5-B1E0-4BC61EB663C4}" presName="node" presStyleLbl="node1" presStyleIdx="1" presStyleCnt="4">
        <dgm:presLayoutVars>
          <dgm:bulletEnabled val="1"/>
        </dgm:presLayoutVars>
      </dgm:prSet>
      <dgm:spPr/>
    </dgm:pt>
    <dgm:pt modelId="{1688AEE5-4304-4397-8C7A-EE56F34F1911}" type="pres">
      <dgm:prSet presAssocID="{60B144CF-E772-4B77-A97F-74D835725218}" presName="sibTrans" presStyleLbl="sibTrans2D1" presStyleIdx="1" presStyleCnt="4"/>
      <dgm:spPr/>
    </dgm:pt>
    <dgm:pt modelId="{CE3A547A-84FC-43C2-92A3-89783BA336D9}" type="pres">
      <dgm:prSet presAssocID="{60B144CF-E772-4B77-A97F-74D835725218}" presName="connectorText" presStyleLbl="sibTrans2D1" presStyleIdx="1" presStyleCnt="4"/>
      <dgm:spPr/>
    </dgm:pt>
    <dgm:pt modelId="{39B48FC6-1776-4F24-94DC-0AF3DC34329D}" type="pres">
      <dgm:prSet presAssocID="{56225155-FC65-478E-B270-6E48BB1F55FC}" presName="node" presStyleLbl="node1" presStyleIdx="2" presStyleCnt="4">
        <dgm:presLayoutVars>
          <dgm:bulletEnabled val="1"/>
        </dgm:presLayoutVars>
      </dgm:prSet>
      <dgm:spPr/>
    </dgm:pt>
    <dgm:pt modelId="{DA723939-27A9-4E89-8200-A745D8382193}" type="pres">
      <dgm:prSet presAssocID="{CD59FD62-39CB-4E21-B357-BFA4C9F999AA}" presName="sibTrans" presStyleLbl="sibTrans2D1" presStyleIdx="2" presStyleCnt="4"/>
      <dgm:spPr/>
    </dgm:pt>
    <dgm:pt modelId="{B8B5369E-DC24-45A9-8376-C786D18DE66C}" type="pres">
      <dgm:prSet presAssocID="{CD59FD62-39CB-4E21-B357-BFA4C9F999AA}" presName="connectorText" presStyleLbl="sibTrans2D1" presStyleIdx="2" presStyleCnt="4"/>
      <dgm:spPr/>
    </dgm:pt>
    <dgm:pt modelId="{ADADC4A8-27AB-4C2E-AB71-5B3F103119B6}" type="pres">
      <dgm:prSet presAssocID="{AC7F207C-ABC3-4A7D-945A-DF363616EDC3}" presName="node" presStyleLbl="node1" presStyleIdx="3" presStyleCnt="4">
        <dgm:presLayoutVars>
          <dgm:bulletEnabled val="1"/>
        </dgm:presLayoutVars>
      </dgm:prSet>
      <dgm:spPr/>
    </dgm:pt>
    <dgm:pt modelId="{4572DE03-C8B8-4CF9-9101-2E35AD3AEDC8}" type="pres">
      <dgm:prSet presAssocID="{F0097018-EDA5-4909-9106-2152C535498B}" presName="sibTrans" presStyleLbl="sibTrans2D1" presStyleIdx="3" presStyleCnt="4"/>
      <dgm:spPr/>
    </dgm:pt>
    <dgm:pt modelId="{AD9B3F54-F395-4D9B-AFF6-7A439EEF8BC6}" type="pres">
      <dgm:prSet presAssocID="{F0097018-EDA5-4909-9106-2152C535498B}" presName="connectorText" presStyleLbl="sibTrans2D1" presStyleIdx="3" presStyleCnt="4"/>
      <dgm:spPr/>
    </dgm:pt>
  </dgm:ptLst>
  <dgm:cxnLst>
    <dgm:cxn modelId="{E059C71B-FA83-4A93-A9FB-163A7DB3B448}" srcId="{7D7512D7-1087-4253-9FBD-891E01AC35F8}" destId="{56225155-FC65-478E-B270-6E48BB1F55FC}" srcOrd="2" destOrd="0" parTransId="{BD332BAC-083F-4F09-8C0E-14E399D44797}" sibTransId="{CD59FD62-39CB-4E21-B357-BFA4C9F999AA}"/>
    <dgm:cxn modelId="{8442FB35-BC70-453B-B957-C495F863F449}" type="presOf" srcId="{5DCA4BFC-8D27-47B8-ACA0-50ECF5209095}" destId="{02AAFA59-9E87-4D75-8C74-7535ECFDA3CA}" srcOrd="0" destOrd="0" presId="urn:microsoft.com/office/officeart/2005/8/layout/cycle2"/>
    <dgm:cxn modelId="{F83B4564-0E2A-45ED-9104-2D90AD269C1D}" srcId="{7D7512D7-1087-4253-9FBD-891E01AC35F8}" destId="{AC7F207C-ABC3-4A7D-945A-DF363616EDC3}" srcOrd="3" destOrd="0" parTransId="{8A86F3DC-9770-4597-9A51-DEF962068E8B}" sibTransId="{F0097018-EDA5-4909-9106-2152C535498B}"/>
    <dgm:cxn modelId="{79558566-E5ED-441C-920C-E20288F320B5}" type="presOf" srcId="{60B144CF-E772-4B77-A97F-74D835725218}" destId="{1688AEE5-4304-4397-8C7A-EE56F34F1911}" srcOrd="0" destOrd="0" presId="urn:microsoft.com/office/officeart/2005/8/layout/cycle2"/>
    <dgm:cxn modelId="{3E24A854-2095-4E54-9AC3-6FED1DB37CE2}" type="presOf" srcId="{9CDE43EB-0855-4FC5-B1E0-4BC61EB663C4}" destId="{8ED42D45-A1FB-457C-8430-830C48748D0C}" srcOrd="0" destOrd="0" presId="urn:microsoft.com/office/officeart/2005/8/layout/cycle2"/>
    <dgm:cxn modelId="{F08D758B-A493-4ABC-BE35-4AACC43AD835}" type="presOf" srcId="{F0097018-EDA5-4909-9106-2152C535498B}" destId="{AD9B3F54-F395-4D9B-AFF6-7A439EEF8BC6}" srcOrd="1" destOrd="0" presId="urn:microsoft.com/office/officeart/2005/8/layout/cycle2"/>
    <dgm:cxn modelId="{AE009D97-F9C6-44AC-A998-0B4F4738E0D0}" type="presOf" srcId="{CD59FD62-39CB-4E21-B357-BFA4C9F999AA}" destId="{DA723939-27A9-4E89-8200-A745D8382193}" srcOrd="0" destOrd="0" presId="urn:microsoft.com/office/officeart/2005/8/layout/cycle2"/>
    <dgm:cxn modelId="{A9B939A1-A0FF-4136-B03A-4C605B1838F5}" type="presOf" srcId="{F0097018-EDA5-4909-9106-2152C535498B}" destId="{4572DE03-C8B8-4CF9-9101-2E35AD3AEDC8}" srcOrd="0" destOrd="0" presId="urn:microsoft.com/office/officeart/2005/8/layout/cycle2"/>
    <dgm:cxn modelId="{9D847EA2-C60F-4B97-A1FE-93AEB7E42537}" type="presOf" srcId="{AC7F207C-ABC3-4A7D-945A-DF363616EDC3}" destId="{ADADC4A8-27AB-4C2E-AB71-5B3F103119B6}" srcOrd="0" destOrd="0" presId="urn:microsoft.com/office/officeart/2005/8/layout/cycle2"/>
    <dgm:cxn modelId="{08457DB3-2801-4849-B3F8-88AAFB013A95}" srcId="{7D7512D7-1087-4253-9FBD-891E01AC35F8}" destId="{9CDE43EB-0855-4FC5-B1E0-4BC61EB663C4}" srcOrd="1" destOrd="0" parTransId="{2B1E862F-0456-4E96-AFB0-03E3C1ECCB50}" sibTransId="{60B144CF-E772-4B77-A97F-74D835725218}"/>
    <dgm:cxn modelId="{DE57D1B6-5EDD-41C8-B323-9C649ABE8F61}" type="presOf" srcId="{56225155-FC65-478E-B270-6E48BB1F55FC}" destId="{39B48FC6-1776-4F24-94DC-0AF3DC34329D}" srcOrd="0" destOrd="0" presId="urn:microsoft.com/office/officeart/2005/8/layout/cycle2"/>
    <dgm:cxn modelId="{94BFC2B7-7AEC-4D8F-AFB3-D909ACC2F817}" type="presOf" srcId="{7D7512D7-1087-4253-9FBD-891E01AC35F8}" destId="{115C87EB-BB2D-48B0-911D-384EC1449422}" srcOrd="0" destOrd="0" presId="urn:microsoft.com/office/officeart/2005/8/layout/cycle2"/>
    <dgm:cxn modelId="{DCC89DBB-D5CE-4E53-8CD2-71D01842806D}" type="presOf" srcId="{5DCA4BFC-8D27-47B8-ACA0-50ECF5209095}" destId="{9D6DB602-084B-4BA2-B0A2-B96698547096}" srcOrd="1" destOrd="0" presId="urn:microsoft.com/office/officeart/2005/8/layout/cycle2"/>
    <dgm:cxn modelId="{95611DCD-FD61-4F4B-B764-DC6964EAD14B}" srcId="{7D7512D7-1087-4253-9FBD-891E01AC35F8}" destId="{024C8E4D-C755-468E-B5BD-CE901D026CCF}" srcOrd="0" destOrd="0" parTransId="{EA33F3D8-9288-456D-87D3-6891A78272A6}" sibTransId="{5DCA4BFC-8D27-47B8-ACA0-50ECF5209095}"/>
    <dgm:cxn modelId="{C86BA8CE-7C81-4412-97FF-72FB29AF12CD}" type="presOf" srcId="{CD59FD62-39CB-4E21-B357-BFA4C9F999AA}" destId="{B8B5369E-DC24-45A9-8376-C786D18DE66C}" srcOrd="1" destOrd="0" presId="urn:microsoft.com/office/officeart/2005/8/layout/cycle2"/>
    <dgm:cxn modelId="{9458D8D6-51EC-4C24-BA45-869A3D0754FA}" type="presOf" srcId="{024C8E4D-C755-468E-B5BD-CE901D026CCF}" destId="{90A7EA00-4F20-4911-9472-7B3F07209478}" srcOrd="0" destOrd="0" presId="urn:microsoft.com/office/officeart/2005/8/layout/cycle2"/>
    <dgm:cxn modelId="{9DF1DDEF-BFB3-47F2-AE1F-F320F3C579D4}" type="presOf" srcId="{60B144CF-E772-4B77-A97F-74D835725218}" destId="{CE3A547A-84FC-43C2-92A3-89783BA336D9}" srcOrd="1" destOrd="0" presId="urn:microsoft.com/office/officeart/2005/8/layout/cycle2"/>
    <dgm:cxn modelId="{0FF8C10A-2BFA-4BE1-A9B2-7F8350366352}" type="presParOf" srcId="{115C87EB-BB2D-48B0-911D-384EC1449422}" destId="{90A7EA00-4F20-4911-9472-7B3F07209478}" srcOrd="0" destOrd="0" presId="urn:microsoft.com/office/officeart/2005/8/layout/cycle2"/>
    <dgm:cxn modelId="{8317D51F-63FF-4CE7-822E-F00580B269F4}" type="presParOf" srcId="{115C87EB-BB2D-48B0-911D-384EC1449422}" destId="{02AAFA59-9E87-4D75-8C74-7535ECFDA3CA}" srcOrd="1" destOrd="0" presId="urn:microsoft.com/office/officeart/2005/8/layout/cycle2"/>
    <dgm:cxn modelId="{60675899-CBA8-4F63-B14D-562ACA9D0180}" type="presParOf" srcId="{02AAFA59-9E87-4D75-8C74-7535ECFDA3CA}" destId="{9D6DB602-084B-4BA2-B0A2-B96698547096}" srcOrd="0" destOrd="0" presId="urn:microsoft.com/office/officeart/2005/8/layout/cycle2"/>
    <dgm:cxn modelId="{07482AC5-A981-478E-A1AC-DEEBDCBEFFAE}" type="presParOf" srcId="{115C87EB-BB2D-48B0-911D-384EC1449422}" destId="{8ED42D45-A1FB-457C-8430-830C48748D0C}" srcOrd="2" destOrd="0" presId="urn:microsoft.com/office/officeart/2005/8/layout/cycle2"/>
    <dgm:cxn modelId="{636C0E1B-0C0B-4A4C-B8AD-848B4DA93F99}" type="presParOf" srcId="{115C87EB-BB2D-48B0-911D-384EC1449422}" destId="{1688AEE5-4304-4397-8C7A-EE56F34F1911}" srcOrd="3" destOrd="0" presId="urn:microsoft.com/office/officeart/2005/8/layout/cycle2"/>
    <dgm:cxn modelId="{F49903C8-B7FD-452F-A7FE-FAE01ED53070}" type="presParOf" srcId="{1688AEE5-4304-4397-8C7A-EE56F34F1911}" destId="{CE3A547A-84FC-43C2-92A3-89783BA336D9}" srcOrd="0" destOrd="0" presId="urn:microsoft.com/office/officeart/2005/8/layout/cycle2"/>
    <dgm:cxn modelId="{B653E10C-B116-448A-B8FD-D6E8A894CF8E}" type="presParOf" srcId="{115C87EB-BB2D-48B0-911D-384EC1449422}" destId="{39B48FC6-1776-4F24-94DC-0AF3DC34329D}" srcOrd="4" destOrd="0" presId="urn:microsoft.com/office/officeart/2005/8/layout/cycle2"/>
    <dgm:cxn modelId="{33DA34C9-70FD-4923-8EBA-42CFE74233E7}" type="presParOf" srcId="{115C87EB-BB2D-48B0-911D-384EC1449422}" destId="{DA723939-27A9-4E89-8200-A745D8382193}" srcOrd="5" destOrd="0" presId="urn:microsoft.com/office/officeart/2005/8/layout/cycle2"/>
    <dgm:cxn modelId="{482A5BAD-11F9-4D4B-AA92-2EC6984B1006}" type="presParOf" srcId="{DA723939-27A9-4E89-8200-A745D8382193}" destId="{B8B5369E-DC24-45A9-8376-C786D18DE66C}" srcOrd="0" destOrd="0" presId="urn:microsoft.com/office/officeart/2005/8/layout/cycle2"/>
    <dgm:cxn modelId="{DC716F9B-7AD9-4EBE-A5F1-43237741F7F9}" type="presParOf" srcId="{115C87EB-BB2D-48B0-911D-384EC1449422}" destId="{ADADC4A8-27AB-4C2E-AB71-5B3F103119B6}" srcOrd="6" destOrd="0" presId="urn:microsoft.com/office/officeart/2005/8/layout/cycle2"/>
    <dgm:cxn modelId="{3EFB128A-71CD-4360-A7C2-3CF6E80B52A1}" type="presParOf" srcId="{115C87EB-BB2D-48B0-911D-384EC1449422}" destId="{4572DE03-C8B8-4CF9-9101-2E35AD3AEDC8}" srcOrd="7" destOrd="0" presId="urn:microsoft.com/office/officeart/2005/8/layout/cycle2"/>
    <dgm:cxn modelId="{66638A24-8B19-45B7-ABB7-2CC18B14C2A2}" type="presParOf" srcId="{4572DE03-C8B8-4CF9-9101-2E35AD3AEDC8}" destId="{AD9B3F54-F395-4D9B-AFF6-7A439EEF8B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2CA9A-5980-4CF4-A2A1-86DC6854006C}">
      <dsp:nvSpPr>
        <dsp:cNvPr id="0" name=""/>
        <dsp:cNvSpPr/>
      </dsp:nvSpPr>
      <dsp:spPr>
        <a:xfrm>
          <a:off x="2203" y="0"/>
          <a:ext cx="9598996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/>
            <a:t>Собственная игра с нуля</a:t>
          </a:r>
        </a:p>
      </dsp:txBody>
      <dsp:txXfrm>
        <a:off x="33958" y="31755"/>
        <a:ext cx="9535486" cy="1020702"/>
      </dsp:txXfrm>
    </dsp:sp>
    <dsp:sp modelId="{74E238AC-AADA-419A-9D96-22A30ACA8B63}">
      <dsp:nvSpPr>
        <dsp:cNvPr id="0" name=""/>
        <dsp:cNvSpPr/>
      </dsp:nvSpPr>
      <dsp:spPr>
        <a:xfrm>
          <a:off x="1101" y="1248593"/>
          <a:ext cx="6270361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99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kern="1200" dirty="0"/>
            <a:t>Перспективы</a:t>
          </a:r>
        </a:p>
      </dsp:txBody>
      <dsp:txXfrm>
        <a:off x="32856" y="1280348"/>
        <a:ext cx="6206851" cy="1020702"/>
      </dsp:txXfrm>
    </dsp:sp>
    <dsp:sp modelId="{1D49BA6A-7676-4B42-9CC9-3C81676519B5}">
      <dsp:nvSpPr>
        <dsp:cNvPr id="0" name=""/>
        <dsp:cNvSpPr/>
      </dsp:nvSpPr>
      <dsp:spPr>
        <a:xfrm>
          <a:off x="1101" y="2495576"/>
          <a:ext cx="3070696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1" kern="1200" dirty="0"/>
            <a:t>Качество</a:t>
          </a:r>
        </a:p>
      </dsp:txBody>
      <dsp:txXfrm>
        <a:off x="32856" y="2527331"/>
        <a:ext cx="3007186" cy="1020702"/>
      </dsp:txXfrm>
    </dsp:sp>
    <dsp:sp modelId="{98BE0011-567E-4FE0-B2CE-429E73CAED8F}">
      <dsp:nvSpPr>
        <dsp:cNvPr id="0" name=""/>
        <dsp:cNvSpPr/>
      </dsp:nvSpPr>
      <dsp:spPr>
        <a:xfrm>
          <a:off x="3200767" y="2495576"/>
          <a:ext cx="3070696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1" kern="1200" dirty="0"/>
            <a:t>Доход</a:t>
          </a:r>
        </a:p>
      </dsp:txBody>
      <dsp:txXfrm>
        <a:off x="3232522" y="2527331"/>
        <a:ext cx="3007186" cy="1020702"/>
      </dsp:txXfrm>
    </dsp:sp>
    <dsp:sp modelId="{1F910332-E6C9-4CE8-9C00-D2C6CC2708F8}">
      <dsp:nvSpPr>
        <dsp:cNvPr id="0" name=""/>
        <dsp:cNvSpPr/>
      </dsp:nvSpPr>
      <dsp:spPr>
        <a:xfrm>
          <a:off x="6529402" y="1248593"/>
          <a:ext cx="3070696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99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kern="1200" dirty="0"/>
            <a:t>Знания</a:t>
          </a:r>
        </a:p>
      </dsp:txBody>
      <dsp:txXfrm>
        <a:off x="6561157" y="1280348"/>
        <a:ext cx="3007186" cy="1020702"/>
      </dsp:txXfrm>
    </dsp:sp>
    <dsp:sp modelId="{46F25367-A14E-4BB2-96D1-3BAAC28080B0}">
      <dsp:nvSpPr>
        <dsp:cNvPr id="0" name=""/>
        <dsp:cNvSpPr/>
      </dsp:nvSpPr>
      <dsp:spPr>
        <a:xfrm>
          <a:off x="6529402" y="2495576"/>
          <a:ext cx="3070696" cy="1084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1" kern="1200" dirty="0"/>
            <a:t>Опыт</a:t>
          </a:r>
        </a:p>
      </dsp:txBody>
      <dsp:txXfrm>
        <a:off x="6561157" y="2527331"/>
        <a:ext cx="3007186" cy="102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212D-32A3-4A81-BBAE-A098835D0445}">
      <dsp:nvSpPr>
        <dsp:cNvPr id="0" name=""/>
        <dsp:cNvSpPr/>
      </dsp:nvSpPr>
      <dsp:spPr>
        <a:xfrm>
          <a:off x="4800600" y="1163200"/>
          <a:ext cx="243970" cy="1068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24"/>
              </a:lnTo>
              <a:lnTo>
                <a:pt x="243970" y="1068824"/>
              </a:lnTo>
            </a:path>
          </a:pathLst>
        </a:custGeom>
        <a:noFill/>
        <a:ln w="34925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13B20-DD15-44A3-842D-FDBFDB584F9A}">
      <dsp:nvSpPr>
        <dsp:cNvPr id="0" name=""/>
        <dsp:cNvSpPr/>
      </dsp:nvSpPr>
      <dsp:spPr>
        <a:xfrm>
          <a:off x="4556629" y="1163200"/>
          <a:ext cx="243970" cy="1068824"/>
        </a:xfrm>
        <a:custGeom>
          <a:avLst/>
          <a:gdLst/>
          <a:ahLst/>
          <a:cxnLst/>
          <a:rect l="0" t="0" r="0" b="0"/>
          <a:pathLst>
            <a:path>
              <a:moveTo>
                <a:pt x="243970" y="0"/>
              </a:moveTo>
              <a:lnTo>
                <a:pt x="243970" y="1068824"/>
              </a:lnTo>
              <a:lnTo>
                <a:pt x="0" y="1068824"/>
              </a:lnTo>
            </a:path>
          </a:pathLst>
        </a:custGeom>
        <a:noFill/>
        <a:ln w="34925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1470-C76F-47BB-8DD9-755C86EEE686}">
      <dsp:nvSpPr>
        <dsp:cNvPr id="0" name=""/>
        <dsp:cNvSpPr/>
      </dsp:nvSpPr>
      <dsp:spPr>
        <a:xfrm>
          <a:off x="4800600" y="1163200"/>
          <a:ext cx="1405737" cy="213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3679"/>
              </a:lnTo>
              <a:lnTo>
                <a:pt x="1405737" y="1893679"/>
              </a:lnTo>
              <a:lnTo>
                <a:pt x="1405737" y="2137649"/>
              </a:lnTo>
            </a:path>
          </a:pathLst>
        </a:custGeom>
        <a:noFill/>
        <a:ln w="34925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2935B-FBBE-40C0-8A4F-CF65393BED41}">
      <dsp:nvSpPr>
        <dsp:cNvPr id="0" name=""/>
        <dsp:cNvSpPr/>
      </dsp:nvSpPr>
      <dsp:spPr>
        <a:xfrm>
          <a:off x="3394862" y="1163200"/>
          <a:ext cx="1405737" cy="2137649"/>
        </a:xfrm>
        <a:custGeom>
          <a:avLst/>
          <a:gdLst/>
          <a:ahLst/>
          <a:cxnLst/>
          <a:rect l="0" t="0" r="0" b="0"/>
          <a:pathLst>
            <a:path>
              <a:moveTo>
                <a:pt x="1405737" y="0"/>
              </a:moveTo>
              <a:lnTo>
                <a:pt x="1405737" y="1893679"/>
              </a:lnTo>
              <a:lnTo>
                <a:pt x="0" y="1893679"/>
              </a:lnTo>
              <a:lnTo>
                <a:pt x="0" y="2137649"/>
              </a:lnTo>
            </a:path>
          </a:pathLst>
        </a:custGeom>
        <a:noFill/>
        <a:ln w="34925" cap="flat" cmpd="sng" algn="in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B185C-CCD4-4567-8A60-B3948AE5BAD4}">
      <dsp:nvSpPr>
        <dsp:cNvPr id="0" name=""/>
        <dsp:cNvSpPr/>
      </dsp:nvSpPr>
      <dsp:spPr>
        <a:xfrm>
          <a:off x="3638833" y="1433"/>
          <a:ext cx="2323532" cy="1161766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Создать и опубликовать игру</a:t>
          </a:r>
        </a:p>
      </dsp:txBody>
      <dsp:txXfrm>
        <a:off x="3638833" y="1433"/>
        <a:ext cx="2323532" cy="1161766"/>
      </dsp:txXfrm>
    </dsp:sp>
    <dsp:sp modelId="{100D3C0C-AB6A-4947-82F0-8BA23ACCE7A8}">
      <dsp:nvSpPr>
        <dsp:cNvPr id="0" name=""/>
        <dsp:cNvSpPr/>
      </dsp:nvSpPr>
      <dsp:spPr>
        <a:xfrm>
          <a:off x="2233096" y="3300849"/>
          <a:ext cx="2323532" cy="1161766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Провести исследование</a:t>
          </a:r>
        </a:p>
      </dsp:txBody>
      <dsp:txXfrm>
        <a:off x="2233096" y="3300849"/>
        <a:ext cx="2323532" cy="1161766"/>
      </dsp:txXfrm>
    </dsp:sp>
    <dsp:sp modelId="{F79D3020-FF69-4715-BC5E-DC2A71B33707}">
      <dsp:nvSpPr>
        <dsp:cNvPr id="0" name=""/>
        <dsp:cNvSpPr/>
      </dsp:nvSpPr>
      <dsp:spPr>
        <a:xfrm>
          <a:off x="5044570" y="3300849"/>
          <a:ext cx="2323532" cy="1161766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Получить достаточно знаний</a:t>
          </a:r>
        </a:p>
      </dsp:txBody>
      <dsp:txXfrm>
        <a:off x="5044570" y="3300849"/>
        <a:ext cx="2323532" cy="1161766"/>
      </dsp:txXfrm>
    </dsp:sp>
    <dsp:sp modelId="{D950C9CD-7491-42B3-AE0D-EC3C34B53914}">
      <dsp:nvSpPr>
        <dsp:cNvPr id="0" name=""/>
        <dsp:cNvSpPr/>
      </dsp:nvSpPr>
      <dsp:spPr>
        <a:xfrm>
          <a:off x="2233096" y="1651141"/>
          <a:ext cx="2323532" cy="1161766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Написать код</a:t>
          </a:r>
        </a:p>
      </dsp:txBody>
      <dsp:txXfrm>
        <a:off x="2233096" y="1651141"/>
        <a:ext cx="2323532" cy="1161766"/>
      </dsp:txXfrm>
    </dsp:sp>
    <dsp:sp modelId="{5EF6B228-AC07-4DB6-ACC3-2A75D6E47BFC}">
      <dsp:nvSpPr>
        <dsp:cNvPr id="0" name=""/>
        <dsp:cNvSpPr/>
      </dsp:nvSpPr>
      <dsp:spPr>
        <a:xfrm>
          <a:off x="5044570" y="1651141"/>
          <a:ext cx="2323532" cy="1161766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Сделать материалы</a:t>
          </a:r>
        </a:p>
      </dsp:txBody>
      <dsp:txXfrm>
        <a:off x="5044570" y="1651141"/>
        <a:ext cx="2323532" cy="1161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EA00-4F20-4911-9472-7B3F07209478}">
      <dsp:nvSpPr>
        <dsp:cNvPr id="0" name=""/>
        <dsp:cNvSpPr/>
      </dsp:nvSpPr>
      <dsp:spPr>
        <a:xfrm>
          <a:off x="1696654" y="553"/>
          <a:ext cx="1050103" cy="10501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Model</a:t>
          </a:r>
          <a:endParaRPr lang="ru-RU" sz="1000" b="1" kern="1200" dirty="0"/>
        </a:p>
      </dsp:txBody>
      <dsp:txXfrm>
        <a:off x="1850438" y="154337"/>
        <a:ext cx="742535" cy="742535"/>
      </dsp:txXfrm>
    </dsp:sp>
    <dsp:sp modelId="{02AAFA59-9E87-4D75-8C74-7535ECFDA3CA}">
      <dsp:nvSpPr>
        <dsp:cNvPr id="0" name=""/>
        <dsp:cNvSpPr/>
      </dsp:nvSpPr>
      <dsp:spPr>
        <a:xfrm rot="2700000">
          <a:off x="2633999" y="900169"/>
          <a:ext cx="278951" cy="3544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2646254" y="941464"/>
        <a:ext cx="195266" cy="212645"/>
      </dsp:txXfrm>
    </dsp:sp>
    <dsp:sp modelId="{8ED42D45-A1FB-457C-8430-830C48748D0C}">
      <dsp:nvSpPr>
        <dsp:cNvPr id="0" name=""/>
        <dsp:cNvSpPr/>
      </dsp:nvSpPr>
      <dsp:spPr>
        <a:xfrm>
          <a:off x="2811357" y="1115256"/>
          <a:ext cx="1050103" cy="10501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View</a:t>
          </a:r>
          <a:endParaRPr lang="ru-RU" sz="1000" b="1" kern="1200" dirty="0"/>
        </a:p>
      </dsp:txBody>
      <dsp:txXfrm>
        <a:off x="2965141" y="1269040"/>
        <a:ext cx="742535" cy="742535"/>
      </dsp:txXfrm>
    </dsp:sp>
    <dsp:sp modelId="{1688AEE5-4304-4397-8C7A-EE56F34F1911}">
      <dsp:nvSpPr>
        <dsp:cNvPr id="0" name=""/>
        <dsp:cNvSpPr/>
      </dsp:nvSpPr>
      <dsp:spPr>
        <a:xfrm rot="8100000">
          <a:off x="2645164" y="2014871"/>
          <a:ext cx="278951" cy="3544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 rot="10800000">
        <a:off x="2716594" y="2056166"/>
        <a:ext cx="195266" cy="212645"/>
      </dsp:txXfrm>
    </dsp:sp>
    <dsp:sp modelId="{39B48FC6-1776-4F24-94DC-0AF3DC34329D}">
      <dsp:nvSpPr>
        <dsp:cNvPr id="0" name=""/>
        <dsp:cNvSpPr/>
      </dsp:nvSpPr>
      <dsp:spPr>
        <a:xfrm>
          <a:off x="1696654" y="2229958"/>
          <a:ext cx="1050103" cy="10501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User</a:t>
          </a:r>
          <a:endParaRPr lang="ru-RU" sz="1000" b="1" kern="1200" dirty="0"/>
        </a:p>
      </dsp:txBody>
      <dsp:txXfrm>
        <a:off x="1850438" y="2383742"/>
        <a:ext cx="742535" cy="742535"/>
      </dsp:txXfrm>
    </dsp:sp>
    <dsp:sp modelId="{DA723939-27A9-4E89-8200-A745D8382193}">
      <dsp:nvSpPr>
        <dsp:cNvPr id="0" name=""/>
        <dsp:cNvSpPr/>
      </dsp:nvSpPr>
      <dsp:spPr>
        <a:xfrm rot="13500000">
          <a:off x="1530462" y="2026036"/>
          <a:ext cx="278951" cy="3544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 rot="10800000">
        <a:off x="1601892" y="2126505"/>
        <a:ext cx="195266" cy="212645"/>
      </dsp:txXfrm>
    </dsp:sp>
    <dsp:sp modelId="{ADADC4A8-27AB-4C2E-AB71-5B3F103119B6}">
      <dsp:nvSpPr>
        <dsp:cNvPr id="0" name=""/>
        <dsp:cNvSpPr/>
      </dsp:nvSpPr>
      <dsp:spPr>
        <a:xfrm>
          <a:off x="581952" y="1115256"/>
          <a:ext cx="1050103" cy="10501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Controller</a:t>
          </a:r>
          <a:endParaRPr lang="ru-RU" sz="1000" b="1" kern="1200" dirty="0"/>
        </a:p>
      </dsp:txBody>
      <dsp:txXfrm>
        <a:off x="735736" y="1269040"/>
        <a:ext cx="742535" cy="742535"/>
      </dsp:txXfrm>
    </dsp:sp>
    <dsp:sp modelId="{4572DE03-C8B8-4CF9-9101-2E35AD3AEDC8}">
      <dsp:nvSpPr>
        <dsp:cNvPr id="0" name=""/>
        <dsp:cNvSpPr/>
      </dsp:nvSpPr>
      <dsp:spPr>
        <a:xfrm rot="18900000">
          <a:off x="1519297" y="911334"/>
          <a:ext cx="278951" cy="3544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kern="1200"/>
        </a:p>
      </dsp:txBody>
      <dsp:txXfrm>
        <a:off x="1531552" y="1011803"/>
        <a:ext cx="195266" cy="212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40635-C549-413B-ACB2-75180F3A2897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E06D-E68A-4D1D-9034-37C9DE3F1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2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E06D-E68A-4D1D-9034-37C9DE3F188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013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3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6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2192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14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2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7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8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451ECA-4F3D-4AAE-AE29-211580611EFB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89FD5D-64C1-4FF5-9A80-40EDC70797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9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9CD89-74D8-4286-B1B0-197F5573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3200"/>
            <a:ext cx="8361229" cy="1955800"/>
          </a:xfrm>
        </p:spPr>
        <p:txBody>
          <a:bodyPr/>
          <a:lstStyle/>
          <a:p>
            <a:r>
              <a:rPr lang="ru-RU" sz="6000" b="1" dirty="0"/>
              <a:t>Мобильная Игра </a:t>
            </a:r>
            <a:r>
              <a:rPr lang="en-US" sz="6000" b="1" dirty="0"/>
              <a:t>“</a:t>
            </a:r>
            <a:r>
              <a:rPr lang="ru-RU" sz="6000" b="1" dirty="0" err="1"/>
              <a:t>Танчики</a:t>
            </a:r>
            <a:r>
              <a:rPr lang="en-US" sz="6000" b="1" dirty="0"/>
              <a:t>”</a:t>
            </a:r>
            <a:endParaRPr lang="ru-RU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FD432-FCC7-4832-B24D-46D75321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429000"/>
            <a:ext cx="6831673" cy="27559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400" b="1" dirty="0"/>
              <a:t>Участник:</a:t>
            </a:r>
          </a:p>
          <a:p>
            <a:pPr algn="l"/>
            <a:r>
              <a:rPr lang="ru-RU" sz="2400" b="1" dirty="0"/>
              <a:t>ученик </a:t>
            </a:r>
            <a:r>
              <a:rPr lang="en-US" sz="2400" b="1" dirty="0"/>
              <a:t>10</a:t>
            </a:r>
            <a:r>
              <a:rPr lang="ru-RU" sz="2400" b="1" dirty="0"/>
              <a:t> «Г» класса ГБОУ Школа</a:t>
            </a:r>
          </a:p>
          <a:p>
            <a:pPr algn="l"/>
            <a:r>
              <a:rPr lang="ru-RU" sz="2400" b="1" dirty="0"/>
              <a:t>№ 1571 Кудрин Ярослав Олегович</a:t>
            </a:r>
          </a:p>
          <a:p>
            <a:pPr algn="l"/>
            <a:endParaRPr lang="ru-RU" sz="2400" b="1" dirty="0"/>
          </a:p>
          <a:p>
            <a:pPr algn="l"/>
            <a:r>
              <a:rPr lang="ru-RU" sz="2400" b="1" dirty="0"/>
              <a:t>Руководитель:</a:t>
            </a:r>
          </a:p>
          <a:p>
            <a:pPr algn="l"/>
            <a:r>
              <a:rPr lang="ru-RU" sz="2400" b="1" dirty="0"/>
              <a:t>педагог ГБОУ Школа № 1571</a:t>
            </a:r>
          </a:p>
          <a:p>
            <a:pPr algn="l"/>
            <a:r>
              <a:rPr lang="ru-RU" sz="2400" b="1" dirty="0" err="1"/>
              <a:t>Колядина</a:t>
            </a:r>
            <a:r>
              <a:rPr lang="ru-RU" sz="2400" b="1" dirty="0"/>
              <a:t> Юлия Юрьевна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6913E-2744-4883-9D97-8A26758DB671}"/>
              </a:ext>
            </a:extLst>
          </p:cNvPr>
          <p:cNvSpPr txBox="1"/>
          <p:nvPr/>
        </p:nvSpPr>
        <p:spPr>
          <a:xfrm>
            <a:off x="4000500" y="673100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Государственное бюджетное общеобразовательное учреждение</a:t>
            </a:r>
            <a:br>
              <a:rPr lang="ru-RU" sz="1800" b="1" dirty="0"/>
            </a:br>
            <a:r>
              <a:rPr lang="ru-RU" sz="1800" b="1" dirty="0"/>
              <a:t>города Москвы «Школа № </a:t>
            </a:r>
            <a:r>
              <a:rPr lang="en-US" sz="1800" b="1" dirty="0"/>
              <a:t>1571»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6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B82CD8-579C-476C-8746-337C88BB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62C191-2808-4425-A358-F35F075A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7EEA-091D-4C4F-8671-140DC872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F5D34-C9B2-4B96-9EDD-410824FE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1C0A1-A5E2-4B12-9EC8-B49FA146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2795" y="-816887"/>
            <a:ext cx="18977589" cy="106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4B4217-7CFC-4826-BCD2-B6902791B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"/>
            <a:ext cx="6097856" cy="3429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7B9E3D-B29A-4361-8E16-B11C2BBB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42" y="1042"/>
            <a:ext cx="6097858" cy="3429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3C705-CF90-4AAB-B068-4966FA3CF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649" y="3427954"/>
            <a:ext cx="7270750" cy="3429003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EEAA7C3-CB19-4FEA-A386-5CCF75E4C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40" y="3428999"/>
            <a:ext cx="6097858" cy="3429001"/>
          </a:xfrm>
        </p:spPr>
      </p:pic>
    </p:spTree>
    <p:extLst>
      <p:ext uri="{BB962C8B-B14F-4D97-AF65-F5344CB8AC3E}">
        <p14:creationId xmlns:p14="http://schemas.microsoft.com/office/powerpoint/2010/main" val="23420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CD43F-D06D-42FC-A6F5-4B4DBC43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/>
              <a:t>Спасибо за внимание!</a:t>
            </a:r>
            <a:br>
              <a:rPr lang="ru-RU" sz="4800" b="1" dirty="0"/>
            </a:br>
            <a:r>
              <a:rPr lang="ru-RU" sz="4800" b="1" dirty="0"/>
              <a:t>Попробовать игру можно здесь: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359737-E8D9-454D-A29B-687B1E18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3591" y="2340864"/>
            <a:ext cx="4443984" cy="823912"/>
          </a:xfrm>
        </p:spPr>
        <p:txBody>
          <a:bodyPr/>
          <a:lstStyle/>
          <a:p>
            <a:pPr algn="ctr"/>
            <a:r>
              <a:rPr lang="ru-RU" dirty="0"/>
              <a:t>Страница приложения </a:t>
            </a:r>
          </a:p>
          <a:p>
            <a:pPr algn="ctr"/>
            <a:r>
              <a:rPr lang="ru-RU" dirty="0"/>
              <a:t>в </a:t>
            </a:r>
            <a:r>
              <a:rPr lang="en-US" dirty="0" err="1"/>
              <a:t>RuStore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CFC7087-84A4-475B-AF3C-A2AF7DC67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1" y="3305175"/>
            <a:ext cx="2562225" cy="2562225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1A1E785-7BE9-4DE8-AF85-BA3889FC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1DADA9-7C5B-4845-AD4C-9B3FD4EFA7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5240D-06E1-4F3E-9C3B-2A5DCC78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Актуальность проекта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0BF0923-3E27-438E-A9B4-FC4740405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5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2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313E-012B-4D3F-BA1D-E56281F1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81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b="1" dirty="0"/>
              <a:t>Цель проекта и задачи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5459F9C-F94C-4486-B674-651B767A7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02347"/>
              </p:ext>
            </p:extLst>
          </p:nvPr>
        </p:nvGraphicFramePr>
        <p:xfrm>
          <a:off x="1371600" y="1816100"/>
          <a:ext cx="9601200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8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27BAD-7674-49D1-BAC3-4A0E6E13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600" b="1" dirty="0"/>
              <a:t>Исследование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A52454-2111-464E-9F78-FFA2CDDE36D7}"/>
              </a:ext>
            </a:extLst>
          </p:cNvPr>
          <p:cNvSpPr/>
          <p:nvPr/>
        </p:nvSpPr>
        <p:spPr>
          <a:xfrm>
            <a:off x="1371600" y="1841500"/>
            <a:ext cx="4443984" cy="40068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C55B1-8D7A-4D08-BD3C-6FA73B1C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36713"/>
            <a:ext cx="4443984" cy="823912"/>
          </a:xfrm>
        </p:spPr>
        <p:txBody>
          <a:bodyPr/>
          <a:lstStyle/>
          <a:p>
            <a:pPr algn="ctr"/>
            <a:r>
              <a:rPr lang="en-US" b="1" dirty="0"/>
              <a:t>C# + Unity</a:t>
            </a:r>
            <a:endParaRPr lang="ru-RU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948731-D45F-477E-85D1-881B76EF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22550"/>
            <a:ext cx="4443984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Положительные стороны:</a:t>
            </a:r>
          </a:p>
          <a:p>
            <a:r>
              <a:rPr lang="ru-RU" dirty="0"/>
              <a:t>Простота в использовании</a:t>
            </a:r>
          </a:p>
          <a:p>
            <a:r>
              <a:rPr lang="ru-RU" dirty="0"/>
              <a:t>Наличие готового движка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Недостатки:</a:t>
            </a:r>
          </a:p>
          <a:p>
            <a:r>
              <a:rPr lang="ru-RU" dirty="0"/>
              <a:t>Ограничения движка</a:t>
            </a:r>
            <a:endParaRPr lang="en-US" dirty="0"/>
          </a:p>
          <a:p>
            <a:r>
              <a:rPr lang="ru-RU" dirty="0"/>
              <a:t>Слабая оптимизация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5E7499-E66E-429A-BD9B-C48192A21C6B}"/>
              </a:ext>
            </a:extLst>
          </p:cNvPr>
          <p:cNvSpPr/>
          <p:nvPr/>
        </p:nvSpPr>
        <p:spPr>
          <a:xfrm>
            <a:off x="6525014" y="1841501"/>
            <a:ext cx="4443984" cy="40068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DF53E7-522D-42A6-A344-4CB88025F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36713"/>
            <a:ext cx="4443984" cy="823912"/>
          </a:xfrm>
        </p:spPr>
        <p:txBody>
          <a:bodyPr/>
          <a:lstStyle/>
          <a:p>
            <a:pPr algn="ctr"/>
            <a:r>
              <a:rPr lang="en-US" b="1" dirty="0"/>
              <a:t>Java + </a:t>
            </a:r>
            <a:r>
              <a:rPr lang="en-US" b="1" dirty="0" err="1"/>
              <a:t>LibGDX</a:t>
            </a:r>
            <a:endParaRPr lang="ru-RU" b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48F076-4BD7-4FB1-AAE4-630E89CDA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22550"/>
            <a:ext cx="4443984" cy="382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Положительные стороны:</a:t>
            </a:r>
          </a:p>
          <a:p>
            <a:r>
              <a:rPr lang="ru-RU" dirty="0"/>
              <a:t>Кроссплатформенность</a:t>
            </a:r>
          </a:p>
          <a:p>
            <a:r>
              <a:rPr lang="ru-RU" dirty="0"/>
              <a:t>Универсальность и скорость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 :</a:t>
            </a:r>
          </a:p>
          <a:p>
            <a:r>
              <a:rPr lang="ru-RU" dirty="0"/>
              <a:t>Отсутствие готовых движков</a:t>
            </a:r>
          </a:p>
          <a:p>
            <a:r>
              <a:rPr lang="ru-RU" dirty="0"/>
              <a:t>Высокий порог вхождения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1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80ED3-63A1-45DC-8E9C-1D50DB7E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FD684-4CA1-48B8-8CB5-2D0AF160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Среда разработки: </a:t>
            </a:r>
            <a:r>
              <a:rPr lang="en-US" sz="2400" b="1" dirty="0"/>
              <a:t>Android Studio</a:t>
            </a:r>
            <a:endParaRPr lang="ru-RU" sz="2400" b="1" dirty="0"/>
          </a:p>
          <a:p>
            <a:r>
              <a:rPr lang="ru-RU" sz="2400" dirty="0"/>
              <a:t>Редакторы изображений: </a:t>
            </a:r>
            <a:r>
              <a:rPr lang="en-US" sz="2400" b="1" dirty="0" err="1"/>
              <a:t>Aseprite</a:t>
            </a:r>
            <a:r>
              <a:rPr lang="ru-RU" sz="2400" b="1" dirty="0"/>
              <a:t>, </a:t>
            </a:r>
            <a:r>
              <a:rPr lang="en-US" sz="2400" b="1" dirty="0"/>
              <a:t>Photoshop</a:t>
            </a:r>
            <a:endParaRPr lang="ru-RU" sz="2400" b="1" dirty="0"/>
          </a:p>
          <a:p>
            <a:r>
              <a:rPr lang="ru-RU" sz="2400" dirty="0"/>
              <a:t>Редактор </a:t>
            </a:r>
            <a:r>
              <a:rPr lang="ru-RU" sz="2400" dirty="0" err="1"/>
              <a:t>анимаций</a:t>
            </a:r>
            <a:r>
              <a:rPr lang="ru-RU" sz="2400" dirty="0"/>
              <a:t>: </a:t>
            </a:r>
            <a:r>
              <a:rPr lang="en-US" sz="2400" b="1" dirty="0"/>
              <a:t>Spine2D</a:t>
            </a:r>
          </a:p>
          <a:p>
            <a:r>
              <a:rPr lang="ru-RU" sz="2400" dirty="0"/>
              <a:t>Редактор карт: </a:t>
            </a:r>
            <a:r>
              <a:rPr lang="en-US" sz="2400" b="1" dirty="0"/>
              <a:t>Tiled</a:t>
            </a:r>
          </a:p>
          <a:p>
            <a:r>
              <a:rPr lang="ru-RU" sz="2400" dirty="0"/>
              <a:t>Генератор звуков: </a:t>
            </a:r>
            <a:r>
              <a:rPr lang="en-US" sz="2400" b="1" dirty="0" err="1"/>
              <a:t>Bfxr</a:t>
            </a:r>
            <a:endParaRPr lang="ru-RU" sz="2400" b="1" dirty="0"/>
          </a:p>
          <a:p>
            <a:r>
              <a:rPr lang="ru-RU" sz="2400" dirty="0"/>
              <a:t>Редактор музыки: </a:t>
            </a:r>
            <a:r>
              <a:rPr lang="en-US" sz="2400" b="1" dirty="0"/>
              <a:t>FL Studio</a:t>
            </a:r>
          </a:p>
          <a:p>
            <a:r>
              <a:rPr lang="ru-RU" sz="2400" dirty="0"/>
              <a:t>Текстовый</a:t>
            </a:r>
            <a:r>
              <a:rPr lang="en-US" sz="2400" dirty="0"/>
              <a:t>/</a:t>
            </a:r>
            <a:r>
              <a:rPr lang="ru-RU" sz="2400" dirty="0"/>
              <a:t>мультимедиа редактор: </a:t>
            </a:r>
            <a:r>
              <a:rPr lang="en-US" sz="2400" b="1" dirty="0"/>
              <a:t>Microsoft Office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1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58C24-8D27-4EFD-8211-680263B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Сайты и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B4A66-B60B-4793-9D56-174B0493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Статьи и ответы на вопросы: </a:t>
            </a:r>
            <a:r>
              <a:rPr lang="en-US" sz="2400" b="1" dirty="0" err="1"/>
              <a:t>Habr</a:t>
            </a:r>
            <a:r>
              <a:rPr lang="ru-RU" sz="2400" b="1" dirty="0"/>
              <a:t>, </a:t>
            </a:r>
            <a:r>
              <a:rPr lang="en-US" sz="2400" b="1" dirty="0" err="1"/>
              <a:t>StackOverflow</a:t>
            </a:r>
            <a:endParaRPr lang="en-US" sz="2400" b="1" dirty="0"/>
          </a:p>
          <a:p>
            <a:r>
              <a:rPr lang="ru-RU" sz="2400" dirty="0"/>
              <a:t>Документация: </a:t>
            </a:r>
            <a:r>
              <a:rPr lang="en-US" sz="2400" b="1" dirty="0" err="1"/>
              <a:t>BadlogicGames</a:t>
            </a:r>
            <a:r>
              <a:rPr lang="en-US" sz="2400" b="1" dirty="0"/>
              <a:t>, Javadoc, Docs Gradle</a:t>
            </a:r>
            <a:endParaRPr lang="ru-RU" sz="2400" b="1" dirty="0"/>
          </a:p>
          <a:p>
            <a:r>
              <a:rPr lang="ru-RU" sz="2400" dirty="0"/>
              <a:t>Примеры кода, временная публикация: </a:t>
            </a:r>
            <a:r>
              <a:rPr lang="en-US" sz="2400" b="1" dirty="0"/>
              <a:t>GitHub</a:t>
            </a:r>
          </a:p>
          <a:p>
            <a:r>
              <a:rPr lang="ru-RU" sz="2400" dirty="0"/>
              <a:t>Публикация игры: </a:t>
            </a:r>
            <a:r>
              <a:rPr lang="en-US" sz="2400" b="1" dirty="0" err="1"/>
              <a:t>RuStore</a:t>
            </a:r>
            <a:endParaRPr lang="ru-RU" sz="2400" b="1" dirty="0"/>
          </a:p>
          <a:p>
            <a:r>
              <a:rPr lang="ru-RU" sz="2400" dirty="0"/>
              <a:t>Книги: </a:t>
            </a:r>
            <a:r>
              <a:rPr lang="en-US" sz="2400" b="1" dirty="0"/>
              <a:t>“</a:t>
            </a:r>
            <a:r>
              <a:rPr lang="ru-RU" sz="2400" b="1" dirty="0"/>
              <a:t>Игры. Ключ к их значению</a:t>
            </a:r>
            <a:r>
              <a:rPr lang="en-US" sz="2400" dirty="0"/>
              <a:t>”</a:t>
            </a:r>
            <a:r>
              <a:rPr lang="ru-RU" sz="2400" dirty="0"/>
              <a:t> - Фридрих </a:t>
            </a:r>
            <a:r>
              <a:rPr lang="ru-RU" sz="2400" dirty="0" err="1"/>
              <a:t>Юнгер</a:t>
            </a:r>
            <a:r>
              <a:rPr lang="ru-RU" sz="2800" dirty="0"/>
              <a:t>,</a:t>
            </a:r>
          </a:p>
          <a:p>
            <a:pPr marL="0" indent="0">
              <a:buNone/>
            </a:pPr>
            <a:r>
              <a:rPr lang="ru-RU" sz="2800" dirty="0"/>
              <a:t>               </a:t>
            </a:r>
            <a:r>
              <a:rPr lang="en-US" sz="2800" b="1" dirty="0"/>
              <a:t>“</a:t>
            </a:r>
            <a:r>
              <a:rPr lang="ru-RU" sz="2400" b="1" dirty="0"/>
              <a:t>Игра как бизнес. От мечты до релиза</a:t>
            </a:r>
            <a:r>
              <a:rPr lang="en-US" sz="2400" b="1" dirty="0"/>
              <a:t>”</a:t>
            </a:r>
            <a:r>
              <a:rPr lang="ru-RU" sz="2400" b="1" dirty="0"/>
              <a:t> </a:t>
            </a:r>
            <a:r>
              <a:rPr lang="ru-RU" sz="2400" dirty="0"/>
              <a:t>- Алексей Савченко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0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144DE-DCDF-4A8A-8C72-DCE661F9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Особенности игры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A885B-97A1-4680-BBFD-FC8A82C2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           </a:t>
            </a:r>
            <a:r>
              <a:rPr lang="en-US" sz="2400" b="1" dirty="0"/>
              <a:t>Java</a:t>
            </a:r>
          </a:p>
          <a:p>
            <a:r>
              <a:rPr lang="ru-RU" sz="2400" dirty="0"/>
              <a:t>Библиотека-фреймворк            </a:t>
            </a:r>
            <a:r>
              <a:rPr lang="en-US" sz="2400" b="1" dirty="0" err="1"/>
              <a:t>LibGDX</a:t>
            </a:r>
            <a:endParaRPr lang="en-US" sz="2400" b="1" dirty="0"/>
          </a:p>
          <a:p>
            <a:r>
              <a:rPr lang="ru-RU" sz="2400" dirty="0"/>
              <a:t>Дополнительные библиотеки       </a:t>
            </a:r>
            <a:r>
              <a:rPr lang="en-US" sz="2400" b="1" dirty="0" err="1"/>
              <a:t>Freetype</a:t>
            </a:r>
            <a:r>
              <a:rPr lang="en-US" sz="2400" b="1" dirty="0"/>
              <a:t>, GDX-AI</a:t>
            </a:r>
          </a:p>
          <a:p>
            <a:r>
              <a:rPr lang="ru-RU" sz="2400" dirty="0"/>
              <a:t>Инструмент сборки (</a:t>
            </a:r>
            <a:r>
              <a:rPr lang="en-US" sz="2400" dirty="0"/>
              <a:t>Build Tool</a:t>
            </a:r>
            <a:r>
              <a:rPr lang="ru-RU" sz="2400" dirty="0"/>
              <a:t>)  </a:t>
            </a:r>
            <a:r>
              <a:rPr lang="en-US" sz="2400" b="1" dirty="0"/>
              <a:t>Gradle</a:t>
            </a:r>
            <a:endParaRPr lang="ru-RU" sz="2400" b="1" dirty="0"/>
          </a:p>
          <a:p>
            <a:endParaRPr lang="en-US" sz="2400" b="1" dirty="0"/>
          </a:p>
          <a:p>
            <a:r>
              <a:rPr lang="ru-RU" sz="2400" dirty="0"/>
              <a:t>Вид и стиль графики             </a:t>
            </a:r>
            <a:r>
              <a:rPr lang="ru-RU" sz="2400" b="1" dirty="0"/>
              <a:t>2</a:t>
            </a:r>
            <a:r>
              <a:rPr lang="en-US" sz="2400" b="1" dirty="0"/>
              <a:t>D, Pixel Art</a:t>
            </a:r>
            <a:r>
              <a:rPr lang="ru-RU" sz="2400" b="1" dirty="0"/>
              <a:t>, </a:t>
            </a:r>
            <a:br>
              <a:rPr lang="ru-RU" sz="2400" b="1" dirty="0"/>
            </a:br>
            <a:r>
              <a:rPr lang="ru-RU" sz="2400" b="1" dirty="0"/>
              <a:t>                                Вид сверху</a:t>
            </a:r>
            <a:br>
              <a:rPr lang="ru-RU" sz="2400" b="1" dirty="0"/>
            </a:br>
            <a:r>
              <a:rPr lang="ru-RU" sz="2400" b="1" dirty="0"/>
              <a:t>                                (Ортогональный)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6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74313-25C2-4EE0-8254-1DF3A635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Технологии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42A1F1-F54F-4003-8AE1-E549D7D3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022676"/>
            <a:ext cx="4872998" cy="1532032"/>
          </a:xfrm>
        </p:spPr>
        <p:txBody>
          <a:bodyPr/>
          <a:lstStyle/>
          <a:p>
            <a:pPr algn="ctr"/>
            <a:r>
              <a:rPr lang="ru-RU" sz="2800" dirty="0"/>
              <a:t>Программная архитектура</a:t>
            </a:r>
          </a:p>
          <a:p>
            <a:pPr algn="ctr"/>
            <a:r>
              <a:rPr lang="en-US" sz="2800" b="1" dirty="0"/>
              <a:t>Model-View-Controller</a:t>
            </a:r>
            <a:endParaRPr lang="ru-RU" sz="2800" b="1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6BB1041-18B3-4BD2-BD37-C20DA889D2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473368"/>
              </p:ext>
            </p:extLst>
          </p:nvPr>
        </p:nvGraphicFramePr>
        <p:xfrm>
          <a:off x="1371600" y="2891584"/>
          <a:ext cx="4443413" cy="328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34F38E76-778F-4292-987C-D33108E17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9802" y="1405684"/>
            <a:ext cx="4872998" cy="1532032"/>
          </a:xfrm>
        </p:spPr>
        <p:txBody>
          <a:bodyPr/>
          <a:lstStyle/>
          <a:p>
            <a:pPr algn="ctr"/>
            <a:r>
              <a:rPr lang="ru-RU" sz="2800" dirty="0"/>
              <a:t>Алгоритм поиска пути </a:t>
            </a:r>
            <a:r>
              <a:rPr lang="en-US" sz="2800" b="1" dirty="0"/>
              <a:t>A*</a:t>
            </a:r>
            <a:endParaRPr lang="ru-RU" sz="2800" b="1" dirty="0"/>
          </a:p>
          <a:p>
            <a:pPr algn="ctr"/>
            <a:r>
              <a:rPr lang="en-US" sz="2800" b="1" dirty="0"/>
              <a:t>(</a:t>
            </a:r>
            <a:r>
              <a:rPr lang="ru-RU" sz="2800" b="1" dirty="0"/>
              <a:t>Двунаправленный  эвристический алгоритм)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2F1EFE-C964-4E03-A9E4-91A641A0E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862" y="3268662"/>
            <a:ext cx="3257274" cy="30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CF307-5F4A-4DA8-BA59-342A86C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A7956-BB5B-4EDD-9D72-3EC806A4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Исследование успешно проведено</a:t>
            </a:r>
          </a:p>
          <a:p>
            <a:r>
              <a:rPr lang="ru-RU" sz="3600" dirty="0"/>
              <a:t>Все задачи выполнены</a:t>
            </a:r>
          </a:p>
          <a:p>
            <a:r>
              <a:rPr lang="ru-RU" sz="3600" dirty="0"/>
              <a:t>Игра создана и опубликована</a:t>
            </a:r>
          </a:p>
        </p:txBody>
      </p:sp>
    </p:spTree>
    <p:extLst>
      <p:ext uri="{BB962C8B-B14F-4D97-AF65-F5344CB8AC3E}">
        <p14:creationId xmlns:p14="http://schemas.microsoft.com/office/powerpoint/2010/main" val="13845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748</TotalTime>
  <Words>286</Words>
  <Application>Microsoft Office PowerPoint</Application>
  <PresentationFormat>Широкоэкранный</PresentationFormat>
  <Paragraphs>78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Уголки</vt:lpstr>
      <vt:lpstr>Мобильная Игра “Танчики”</vt:lpstr>
      <vt:lpstr>Актуальность проекта</vt:lpstr>
      <vt:lpstr>Цель проекта и задачи</vt:lpstr>
      <vt:lpstr>Исследование</vt:lpstr>
      <vt:lpstr>Программы</vt:lpstr>
      <vt:lpstr>Сайты и литература</vt:lpstr>
      <vt:lpstr>Особенности игры</vt:lpstr>
      <vt:lpstr>Технологии</vt:lpstr>
      <vt:lpstr>Итоги работы</vt:lpstr>
      <vt:lpstr>Презентация PowerPoint</vt:lpstr>
      <vt:lpstr>Презентация PowerPoint</vt:lpstr>
      <vt:lpstr>Презентация PowerPoint</vt:lpstr>
      <vt:lpstr>Спасибо за внимание! Попробовать игру можно здесь: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с нуля</dc:title>
  <dc:creator>Yarru</dc:creator>
  <cp:lastModifiedBy>Yarru</cp:lastModifiedBy>
  <cp:revision>42</cp:revision>
  <dcterms:created xsi:type="dcterms:W3CDTF">2023-11-12T13:24:42Z</dcterms:created>
  <dcterms:modified xsi:type="dcterms:W3CDTF">2024-03-02T16:17:24Z</dcterms:modified>
</cp:coreProperties>
</file>