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5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3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44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5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0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1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1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3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5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3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52CF-10AB-4FEA-83D5-4E320417182D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9DF1-EC3C-457B-8DFD-D2D72A28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1FE8F-C484-4BB6-896E-DCF0E3D71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/>
              <a:t>Николай Семёнович </a:t>
            </a:r>
            <a:r>
              <a:rPr lang="ru-RU" sz="7200" b="1" dirty="0" err="1"/>
              <a:t>Кардашёв</a:t>
            </a:r>
            <a:r>
              <a:rPr lang="ru-RU" sz="7200" b="1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6ACFFE-D268-4B7A-933F-3EA967172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Автор: Кудрин Ярослав 10-Г</a:t>
            </a:r>
          </a:p>
        </p:txBody>
      </p:sp>
    </p:spTree>
    <p:extLst>
      <p:ext uri="{BB962C8B-B14F-4D97-AF65-F5344CB8AC3E}">
        <p14:creationId xmlns:p14="http://schemas.microsoft.com/office/powerpoint/2010/main" val="27905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7480-B914-4BA7-8B34-4103CAD1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2F3E6-82D3-4001-8D15-9E4CA610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Родился в 1932-ом году и умер в 2019-ом в Москве. Жил в семье революционных деятелей – большевиков, после ареста родителей воспитывался в детском доме. Окончил МГУ в 1955 году, затем работал в Государственном астрономическом институте им. П. К. Штернберга. Под руководством Иосифа Шкловского защитил кандидатскую диссертацию в 1962 году.</a:t>
            </a:r>
          </a:p>
        </p:txBody>
      </p:sp>
    </p:spTree>
    <p:extLst>
      <p:ext uri="{BB962C8B-B14F-4D97-AF65-F5344CB8AC3E}">
        <p14:creationId xmlns:p14="http://schemas.microsoft.com/office/powerpoint/2010/main" val="7783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9570C-D587-4384-BE14-F9673C7E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Заслуги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EF4FB-7716-4D0F-A1E1-E09AEDA9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Предсказал существование пульсаров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Провёл исследование квазара, сделав тем самым первый советский вклад в поиск внеземного разума (</a:t>
            </a:r>
            <a:r>
              <a:rPr lang="en-US" dirty="0"/>
              <a:t>SETI</a:t>
            </a:r>
            <a:r>
              <a:rPr lang="ru-RU" dirty="0"/>
              <a:t>), опередив учёных США на несколько лет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Создал шкалу </a:t>
            </a:r>
            <a:r>
              <a:rPr lang="ru-RU" dirty="0" err="1"/>
              <a:t>Кардашёва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4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A8F19-133C-45C9-BBFD-BF1F299A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Пульсар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99404-3222-4C11-8582-7A602BB0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Представляет собой вращающуюся нейтронную звезду с магнитным полем, наклонённым к оси вращения.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9386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70F45-983D-4031-B6D7-010585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72F21A-C9FB-4FAE-B3A8-D378A185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</p:spPr>
      </p:pic>
    </p:spTree>
    <p:extLst>
      <p:ext uri="{BB962C8B-B14F-4D97-AF65-F5344CB8AC3E}">
        <p14:creationId xmlns:p14="http://schemas.microsoft.com/office/powerpoint/2010/main" val="14931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C70B2-C778-4BB0-8039-767B7402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Квазар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0165C-3110-4B1B-A139-C06D1C9C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Представляет собой активное ядро галактики на начальном этапе развития, в котором сверхмассивная чёрная дыра поглощает окружающую материю.</a:t>
            </a:r>
          </a:p>
        </p:txBody>
      </p:sp>
    </p:spTree>
    <p:extLst>
      <p:ext uri="{BB962C8B-B14F-4D97-AF65-F5344CB8AC3E}">
        <p14:creationId xmlns:p14="http://schemas.microsoft.com/office/powerpoint/2010/main" val="11048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C5347-85C4-466C-A331-092701C7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96F5CB-58F8-450E-A217-C1759604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26301"/>
          </a:xfrm>
        </p:spPr>
      </p:pic>
    </p:spTree>
    <p:extLst>
      <p:ext uri="{BB962C8B-B14F-4D97-AF65-F5344CB8AC3E}">
        <p14:creationId xmlns:p14="http://schemas.microsoft.com/office/powerpoint/2010/main" val="398329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406D8-009F-4C5D-811B-4CB8A78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Шкала </a:t>
            </a:r>
            <a:r>
              <a:rPr lang="ru-RU" dirty="0" err="1"/>
              <a:t>Кардашёва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23F1EA7-8355-440B-B17B-90B787A08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4650"/>
            <a:ext cx="12192000" cy="4705350"/>
          </a:xfrm>
        </p:spPr>
      </p:pic>
    </p:spTree>
    <p:extLst>
      <p:ext uri="{BB962C8B-B14F-4D97-AF65-F5344CB8AC3E}">
        <p14:creationId xmlns:p14="http://schemas.microsoft.com/office/powerpoint/2010/main" val="75088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12F0C-FA1C-4D7B-926A-FDD025B4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2B205C-6D3A-4273-A43B-A2547B5C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884577"/>
            <a:ext cx="6853660" cy="499149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B54ADE-5824-464D-9796-598E721C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84578"/>
            <a:ext cx="3556000" cy="4973422"/>
          </a:xfrm>
        </p:spPr>
      </p:pic>
    </p:spTree>
    <p:extLst>
      <p:ext uri="{BB962C8B-B14F-4D97-AF65-F5344CB8AC3E}">
        <p14:creationId xmlns:p14="http://schemas.microsoft.com/office/powerpoint/2010/main" val="362522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38</TotalTime>
  <Words>141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Consolas</vt:lpstr>
      <vt:lpstr>Контур</vt:lpstr>
      <vt:lpstr>Николай Семёнович Кардашёв </vt:lpstr>
      <vt:lpstr>Биография</vt:lpstr>
      <vt:lpstr>Заслуги</vt:lpstr>
      <vt:lpstr>Пульсар</vt:lpstr>
      <vt:lpstr>Презентация PowerPoint</vt:lpstr>
      <vt:lpstr>Квазар</vt:lpstr>
      <vt:lpstr>Презентация PowerPoint</vt:lpstr>
      <vt:lpstr>Шкала Кардашёва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Николай Семёнович Кардашёв </dc:title>
  <dc:creator>Yarru</dc:creator>
  <cp:lastModifiedBy>Yarru</cp:lastModifiedBy>
  <cp:revision>4</cp:revision>
  <dcterms:created xsi:type="dcterms:W3CDTF">2024-02-22T12:28:26Z</dcterms:created>
  <dcterms:modified xsi:type="dcterms:W3CDTF">2024-02-22T13:07:38Z</dcterms:modified>
</cp:coreProperties>
</file>