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81033-0024-4907-A456-56444D0208E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E94B841-E4D1-4969-B229-16FB418F6CE2}">
      <dgm:prSet phldrT="[Текст]"/>
      <dgm:spPr/>
      <dgm:t>
        <a:bodyPr/>
        <a:lstStyle/>
        <a:p>
          <a:r>
            <a:rPr lang="ru-RU" dirty="0"/>
            <a:t>Техногенная катастрофа</a:t>
          </a:r>
        </a:p>
      </dgm:t>
    </dgm:pt>
    <dgm:pt modelId="{F02D6003-D85E-4CE7-B057-5C11C8831015}" type="parTrans" cxnId="{5FAB3E43-FA4C-4CC1-A352-7E18FA987264}">
      <dgm:prSet/>
      <dgm:spPr/>
      <dgm:t>
        <a:bodyPr/>
        <a:lstStyle/>
        <a:p>
          <a:endParaRPr lang="ru-RU"/>
        </a:p>
      </dgm:t>
    </dgm:pt>
    <dgm:pt modelId="{921A7C86-9CF0-47A4-BBFF-877881775F4B}" type="sibTrans" cxnId="{5FAB3E43-FA4C-4CC1-A352-7E18FA987264}">
      <dgm:prSet/>
      <dgm:spPr/>
      <dgm:t>
        <a:bodyPr/>
        <a:lstStyle/>
        <a:p>
          <a:endParaRPr lang="ru-RU"/>
        </a:p>
      </dgm:t>
    </dgm:pt>
    <dgm:pt modelId="{FC30AA14-C97F-4EC2-804C-3B38A16E85BE}">
      <dgm:prSet phldrT="[Текст]"/>
      <dgm:spPr/>
      <dgm:t>
        <a:bodyPr/>
        <a:lstStyle/>
        <a:p>
          <a:r>
            <a:rPr lang="ru-RU" dirty="0"/>
            <a:t>Радиационная авария</a:t>
          </a:r>
        </a:p>
      </dgm:t>
    </dgm:pt>
    <dgm:pt modelId="{BD8053A8-7338-440F-834A-02CA5D0743DF}" type="parTrans" cxnId="{DE710CC2-2A3C-4902-A178-A39498CD1824}">
      <dgm:prSet/>
      <dgm:spPr/>
      <dgm:t>
        <a:bodyPr/>
        <a:lstStyle/>
        <a:p>
          <a:endParaRPr lang="ru-RU"/>
        </a:p>
      </dgm:t>
    </dgm:pt>
    <dgm:pt modelId="{F2517EF1-855B-4705-9EB5-CCC6E0562645}" type="sibTrans" cxnId="{DE710CC2-2A3C-4902-A178-A39498CD1824}">
      <dgm:prSet/>
      <dgm:spPr/>
      <dgm:t>
        <a:bodyPr/>
        <a:lstStyle/>
        <a:p>
          <a:endParaRPr lang="ru-RU"/>
        </a:p>
      </dgm:t>
    </dgm:pt>
    <dgm:pt modelId="{0DF3DE61-4E4E-44BA-90E5-A7BA8F6A975F}" type="pres">
      <dgm:prSet presAssocID="{55981033-0024-4907-A456-56444D0208EC}" presName="diagram" presStyleCnt="0">
        <dgm:presLayoutVars>
          <dgm:dir/>
          <dgm:resizeHandles val="exact"/>
        </dgm:presLayoutVars>
      </dgm:prSet>
      <dgm:spPr/>
    </dgm:pt>
    <dgm:pt modelId="{8940ACA2-D5C9-4779-A76E-CC3E64145478}" type="pres">
      <dgm:prSet presAssocID="{5E94B841-E4D1-4969-B229-16FB418F6CE2}" presName="node" presStyleLbl="node1" presStyleIdx="0" presStyleCnt="2">
        <dgm:presLayoutVars>
          <dgm:bulletEnabled val="1"/>
        </dgm:presLayoutVars>
      </dgm:prSet>
      <dgm:spPr/>
    </dgm:pt>
    <dgm:pt modelId="{9980425C-C4CF-41FA-A761-E32628E09E52}" type="pres">
      <dgm:prSet presAssocID="{921A7C86-9CF0-47A4-BBFF-877881775F4B}" presName="sibTrans" presStyleCnt="0"/>
      <dgm:spPr/>
    </dgm:pt>
    <dgm:pt modelId="{30EAAAEE-42B5-4F52-A056-54382134E016}" type="pres">
      <dgm:prSet presAssocID="{FC30AA14-C97F-4EC2-804C-3B38A16E85BE}" presName="node" presStyleLbl="node1" presStyleIdx="1" presStyleCnt="2">
        <dgm:presLayoutVars>
          <dgm:bulletEnabled val="1"/>
        </dgm:presLayoutVars>
      </dgm:prSet>
      <dgm:spPr/>
    </dgm:pt>
  </dgm:ptLst>
  <dgm:cxnLst>
    <dgm:cxn modelId="{5FAB3E43-FA4C-4CC1-A352-7E18FA987264}" srcId="{55981033-0024-4907-A456-56444D0208EC}" destId="{5E94B841-E4D1-4969-B229-16FB418F6CE2}" srcOrd="0" destOrd="0" parTransId="{F02D6003-D85E-4CE7-B057-5C11C8831015}" sibTransId="{921A7C86-9CF0-47A4-BBFF-877881775F4B}"/>
    <dgm:cxn modelId="{E6FDAAAF-4BA0-4165-BE77-6867A185F55E}" type="presOf" srcId="{FC30AA14-C97F-4EC2-804C-3B38A16E85BE}" destId="{30EAAAEE-42B5-4F52-A056-54382134E016}" srcOrd="0" destOrd="0" presId="urn:microsoft.com/office/officeart/2005/8/layout/default"/>
    <dgm:cxn modelId="{DE710CC2-2A3C-4902-A178-A39498CD1824}" srcId="{55981033-0024-4907-A456-56444D0208EC}" destId="{FC30AA14-C97F-4EC2-804C-3B38A16E85BE}" srcOrd="1" destOrd="0" parTransId="{BD8053A8-7338-440F-834A-02CA5D0743DF}" sibTransId="{F2517EF1-855B-4705-9EB5-CCC6E0562645}"/>
    <dgm:cxn modelId="{5FF449C3-C4BB-4EFF-A33C-EFFACA3C8D48}" type="presOf" srcId="{5E94B841-E4D1-4969-B229-16FB418F6CE2}" destId="{8940ACA2-D5C9-4779-A76E-CC3E64145478}" srcOrd="0" destOrd="0" presId="urn:microsoft.com/office/officeart/2005/8/layout/default"/>
    <dgm:cxn modelId="{823DEADE-4F27-43CE-9B4A-97698489E27E}" type="presOf" srcId="{55981033-0024-4907-A456-56444D0208EC}" destId="{0DF3DE61-4E4E-44BA-90E5-A7BA8F6A975F}" srcOrd="0" destOrd="0" presId="urn:microsoft.com/office/officeart/2005/8/layout/default"/>
    <dgm:cxn modelId="{90E0B772-EE79-4CE4-9EAA-A24CAF452DB0}" type="presParOf" srcId="{0DF3DE61-4E4E-44BA-90E5-A7BA8F6A975F}" destId="{8940ACA2-D5C9-4779-A76E-CC3E64145478}" srcOrd="0" destOrd="0" presId="urn:microsoft.com/office/officeart/2005/8/layout/default"/>
    <dgm:cxn modelId="{DA608C21-BDA4-44EF-8D74-1B875CBFD297}" type="presParOf" srcId="{0DF3DE61-4E4E-44BA-90E5-A7BA8F6A975F}" destId="{9980425C-C4CF-41FA-A761-E32628E09E52}" srcOrd="1" destOrd="0" presId="urn:microsoft.com/office/officeart/2005/8/layout/default"/>
    <dgm:cxn modelId="{F9062D84-2324-4033-9D62-26EA9FB7195E}" type="presParOf" srcId="{0DF3DE61-4E4E-44BA-90E5-A7BA8F6A975F}" destId="{30EAAAEE-42B5-4F52-A056-54382134E01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3538B9-AF22-4ACA-BD26-52D16E63295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E539FE-2290-4FCB-BF50-22B1B99EA18A}">
      <dgm:prSet phldrT="[Текст]"/>
      <dgm:spPr/>
      <dgm:t>
        <a:bodyPr/>
        <a:lstStyle/>
        <a:p>
          <a:r>
            <a:rPr lang="ru-RU" dirty="0"/>
            <a:t>Несоответствие реактора нормам безопасности</a:t>
          </a:r>
        </a:p>
      </dgm:t>
    </dgm:pt>
    <dgm:pt modelId="{904B52A1-4E59-43CA-A2A2-564861ED3229}" type="parTrans" cxnId="{4DAA5E86-5684-4B64-B636-CD20F43324BE}">
      <dgm:prSet/>
      <dgm:spPr/>
      <dgm:t>
        <a:bodyPr/>
        <a:lstStyle/>
        <a:p>
          <a:endParaRPr lang="ru-RU"/>
        </a:p>
      </dgm:t>
    </dgm:pt>
    <dgm:pt modelId="{5EF5F9D1-4202-4B55-9742-CC140BA90A7A}" type="sibTrans" cxnId="{4DAA5E86-5684-4B64-B636-CD20F43324BE}">
      <dgm:prSet/>
      <dgm:spPr/>
      <dgm:t>
        <a:bodyPr/>
        <a:lstStyle/>
        <a:p>
          <a:endParaRPr lang="ru-RU"/>
        </a:p>
      </dgm:t>
    </dgm:pt>
    <dgm:pt modelId="{148FDB02-66EA-474A-ADC4-0290C1C6DC30}">
      <dgm:prSet phldrT="[Текст]"/>
      <dgm:spPr/>
      <dgm:t>
        <a:bodyPr/>
        <a:lstStyle/>
        <a:p>
          <a:r>
            <a:rPr lang="ru-RU" dirty="0"/>
            <a:t>Перегрев и разрушение некоторых частей реактора</a:t>
          </a:r>
        </a:p>
      </dgm:t>
    </dgm:pt>
    <dgm:pt modelId="{F7B899E2-99CA-47BA-9C70-6630DB380E78}" type="parTrans" cxnId="{DA030490-9667-4C59-888E-EE32DC80CFAA}">
      <dgm:prSet/>
      <dgm:spPr/>
      <dgm:t>
        <a:bodyPr/>
        <a:lstStyle/>
        <a:p>
          <a:endParaRPr lang="ru-RU"/>
        </a:p>
      </dgm:t>
    </dgm:pt>
    <dgm:pt modelId="{689F4BD3-53A5-4272-83BC-DCBF224C6FFC}" type="sibTrans" cxnId="{DA030490-9667-4C59-888E-EE32DC80CFAA}">
      <dgm:prSet/>
      <dgm:spPr/>
      <dgm:t>
        <a:bodyPr/>
        <a:lstStyle/>
        <a:p>
          <a:endParaRPr lang="ru-RU"/>
        </a:p>
      </dgm:t>
    </dgm:pt>
    <dgm:pt modelId="{D5166887-07DD-4C65-8939-1A6626C47EF3}">
      <dgm:prSet phldrT="[Текст]"/>
      <dgm:spPr/>
      <dgm:t>
        <a:bodyPr/>
        <a:lstStyle/>
        <a:p>
          <a:r>
            <a:rPr lang="ru-RU" dirty="0"/>
            <a:t>Пожар, обрушение крыши, разрушение реактора</a:t>
          </a:r>
        </a:p>
      </dgm:t>
    </dgm:pt>
    <dgm:pt modelId="{7057E714-24D3-4167-BCDC-A893923621FB}" type="parTrans" cxnId="{D80922E1-EE94-4D4B-886B-0718C9363D7C}">
      <dgm:prSet/>
      <dgm:spPr/>
      <dgm:t>
        <a:bodyPr/>
        <a:lstStyle/>
        <a:p>
          <a:endParaRPr lang="ru-RU"/>
        </a:p>
      </dgm:t>
    </dgm:pt>
    <dgm:pt modelId="{4D87CF9C-6AC0-45C4-B076-89BC12A99D5F}" type="sibTrans" cxnId="{D80922E1-EE94-4D4B-886B-0718C9363D7C}">
      <dgm:prSet/>
      <dgm:spPr/>
      <dgm:t>
        <a:bodyPr/>
        <a:lstStyle/>
        <a:p>
          <a:endParaRPr lang="ru-RU"/>
        </a:p>
      </dgm:t>
    </dgm:pt>
    <dgm:pt modelId="{884BC636-D014-4D8C-A90D-A7E991BF02B4}" type="pres">
      <dgm:prSet presAssocID="{343538B9-AF22-4ACA-BD26-52D16E632956}" presName="Name0" presStyleCnt="0">
        <dgm:presLayoutVars>
          <dgm:dir/>
          <dgm:resizeHandles val="exact"/>
        </dgm:presLayoutVars>
      </dgm:prSet>
      <dgm:spPr/>
    </dgm:pt>
    <dgm:pt modelId="{1C734F10-E072-46BC-9503-ABD8E974C2E7}" type="pres">
      <dgm:prSet presAssocID="{E3E539FE-2290-4FCB-BF50-22B1B99EA18A}" presName="node" presStyleLbl="node1" presStyleIdx="0" presStyleCnt="3">
        <dgm:presLayoutVars>
          <dgm:bulletEnabled val="1"/>
        </dgm:presLayoutVars>
      </dgm:prSet>
      <dgm:spPr/>
    </dgm:pt>
    <dgm:pt modelId="{C03C9129-D985-43C6-B51F-3929BBEB7F7D}" type="pres">
      <dgm:prSet presAssocID="{5EF5F9D1-4202-4B55-9742-CC140BA90A7A}" presName="sibTrans" presStyleLbl="sibTrans2D1" presStyleIdx="0" presStyleCnt="2"/>
      <dgm:spPr/>
    </dgm:pt>
    <dgm:pt modelId="{922EE6B5-F8C1-4EC5-8468-9991A63D940C}" type="pres">
      <dgm:prSet presAssocID="{5EF5F9D1-4202-4B55-9742-CC140BA90A7A}" presName="connectorText" presStyleLbl="sibTrans2D1" presStyleIdx="0" presStyleCnt="2"/>
      <dgm:spPr/>
    </dgm:pt>
    <dgm:pt modelId="{0BBAA44D-E4F8-4ADF-9511-E622AE1ADACA}" type="pres">
      <dgm:prSet presAssocID="{148FDB02-66EA-474A-ADC4-0290C1C6DC30}" presName="node" presStyleLbl="node1" presStyleIdx="1" presStyleCnt="3">
        <dgm:presLayoutVars>
          <dgm:bulletEnabled val="1"/>
        </dgm:presLayoutVars>
      </dgm:prSet>
      <dgm:spPr/>
    </dgm:pt>
    <dgm:pt modelId="{36BB6B4F-778B-4AB3-964C-99655E1CC960}" type="pres">
      <dgm:prSet presAssocID="{689F4BD3-53A5-4272-83BC-DCBF224C6FFC}" presName="sibTrans" presStyleLbl="sibTrans2D1" presStyleIdx="1" presStyleCnt="2"/>
      <dgm:spPr/>
    </dgm:pt>
    <dgm:pt modelId="{4E039D37-1CC7-425D-8186-14F85BCD20CC}" type="pres">
      <dgm:prSet presAssocID="{689F4BD3-53A5-4272-83BC-DCBF224C6FFC}" presName="connectorText" presStyleLbl="sibTrans2D1" presStyleIdx="1" presStyleCnt="2"/>
      <dgm:spPr/>
    </dgm:pt>
    <dgm:pt modelId="{4D61472D-B14F-43C1-BDDC-9F439171F4B2}" type="pres">
      <dgm:prSet presAssocID="{D5166887-07DD-4C65-8939-1A6626C47EF3}" presName="node" presStyleLbl="node1" presStyleIdx="2" presStyleCnt="3">
        <dgm:presLayoutVars>
          <dgm:bulletEnabled val="1"/>
        </dgm:presLayoutVars>
      </dgm:prSet>
      <dgm:spPr/>
    </dgm:pt>
  </dgm:ptLst>
  <dgm:cxnLst>
    <dgm:cxn modelId="{E1F99707-D93A-47FC-9F74-FB393F4380A8}" type="presOf" srcId="{343538B9-AF22-4ACA-BD26-52D16E632956}" destId="{884BC636-D014-4D8C-A90D-A7E991BF02B4}" srcOrd="0" destOrd="0" presId="urn:microsoft.com/office/officeart/2005/8/layout/process1"/>
    <dgm:cxn modelId="{3BE5CA64-585B-40B9-A2D0-48B5B5B333E1}" type="presOf" srcId="{689F4BD3-53A5-4272-83BC-DCBF224C6FFC}" destId="{4E039D37-1CC7-425D-8186-14F85BCD20CC}" srcOrd="1" destOrd="0" presId="urn:microsoft.com/office/officeart/2005/8/layout/process1"/>
    <dgm:cxn modelId="{71AEA449-97E7-497F-8F43-91E16461C028}" type="presOf" srcId="{689F4BD3-53A5-4272-83BC-DCBF224C6FFC}" destId="{36BB6B4F-778B-4AB3-964C-99655E1CC960}" srcOrd="0" destOrd="0" presId="urn:microsoft.com/office/officeart/2005/8/layout/process1"/>
    <dgm:cxn modelId="{3C525970-CA7E-4CE0-A912-DC3DB603D321}" type="presOf" srcId="{E3E539FE-2290-4FCB-BF50-22B1B99EA18A}" destId="{1C734F10-E072-46BC-9503-ABD8E974C2E7}" srcOrd="0" destOrd="0" presId="urn:microsoft.com/office/officeart/2005/8/layout/process1"/>
    <dgm:cxn modelId="{3BB6C476-A3E6-4643-81FD-959F3C03D1C2}" type="presOf" srcId="{D5166887-07DD-4C65-8939-1A6626C47EF3}" destId="{4D61472D-B14F-43C1-BDDC-9F439171F4B2}" srcOrd="0" destOrd="0" presId="urn:microsoft.com/office/officeart/2005/8/layout/process1"/>
    <dgm:cxn modelId="{4DAA5E86-5684-4B64-B636-CD20F43324BE}" srcId="{343538B9-AF22-4ACA-BD26-52D16E632956}" destId="{E3E539FE-2290-4FCB-BF50-22B1B99EA18A}" srcOrd="0" destOrd="0" parTransId="{904B52A1-4E59-43CA-A2A2-564861ED3229}" sibTransId="{5EF5F9D1-4202-4B55-9742-CC140BA90A7A}"/>
    <dgm:cxn modelId="{DA030490-9667-4C59-888E-EE32DC80CFAA}" srcId="{343538B9-AF22-4ACA-BD26-52D16E632956}" destId="{148FDB02-66EA-474A-ADC4-0290C1C6DC30}" srcOrd="1" destOrd="0" parTransId="{F7B899E2-99CA-47BA-9C70-6630DB380E78}" sibTransId="{689F4BD3-53A5-4272-83BC-DCBF224C6FFC}"/>
    <dgm:cxn modelId="{DD21B7BE-7A36-47BD-98B2-1F0FEA38691B}" type="presOf" srcId="{5EF5F9D1-4202-4B55-9742-CC140BA90A7A}" destId="{922EE6B5-F8C1-4EC5-8468-9991A63D940C}" srcOrd="1" destOrd="0" presId="urn:microsoft.com/office/officeart/2005/8/layout/process1"/>
    <dgm:cxn modelId="{D80922E1-EE94-4D4B-886B-0718C9363D7C}" srcId="{343538B9-AF22-4ACA-BD26-52D16E632956}" destId="{D5166887-07DD-4C65-8939-1A6626C47EF3}" srcOrd="2" destOrd="0" parTransId="{7057E714-24D3-4167-BCDC-A893923621FB}" sibTransId="{4D87CF9C-6AC0-45C4-B076-89BC12A99D5F}"/>
    <dgm:cxn modelId="{8F1629E8-C64E-461A-BBAD-3741F7ACA887}" type="presOf" srcId="{148FDB02-66EA-474A-ADC4-0290C1C6DC30}" destId="{0BBAA44D-E4F8-4ADF-9511-E622AE1ADACA}" srcOrd="0" destOrd="0" presId="urn:microsoft.com/office/officeart/2005/8/layout/process1"/>
    <dgm:cxn modelId="{FFC284FA-A0C1-4343-BC3B-3B78C095DB24}" type="presOf" srcId="{5EF5F9D1-4202-4B55-9742-CC140BA90A7A}" destId="{C03C9129-D985-43C6-B51F-3929BBEB7F7D}" srcOrd="0" destOrd="0" presId="urn:microsoft.com/office/officeart/2005/8/layout/process1"/>
    <dgm:cxn modelId="{D188EA5C-D4D5-4A2E-9381-E6EE40A47118}" type="presParOf" srcId="{884BC636-D014-4D8C-A90D-A7E991BF02B4}" destId="{1C734F10-E072-46BC-9503-ABD8E974C2E7}" srcOrd="0" destOrd="0" presId="urn:microsoft.com/office/officeart/2005/8/layout/process1"/>
    <dgm:cxn modelId="{163D1B0B-0E3F-483D-91F4-C9C1F341C4A7}" type="presParOf" srcId="{884BC636-D014-4D8C-A90D-A7E991BF02B4}" destId="{C03C9129-D985-43C6-B51F-3929BBEB7F7D}" srcOrd="1" destOrd="0" presId="urn:microsoft.com/office/officeart/2005/8/layout/process1"/>
    <dgm:cxn modelId="{69F6CD18-7F13-49EF-B5D7-492128745BBC}" type="presParOf" srcId="{C03C9129-D985-43C6-B51F-3929BBEB7F7D}" destId="{922EE6B5-F8C1-4EC5-8468-9991A63D940C}" srcOrd="0" destOrd="0" presId="urn:microsoft.com/office/officeart/2005/8/layout/process1"/>
    <dgm:cxn modelId="{3FD0CFAC-B607-420D-916F-B0CE6CC3D728}" type="presParOf" srcId="{884BC636-D014-4D8C-A90D-A7E991BF02B4}" destId="{0BBAA44D-E4F8-4ADF-9511-E622AE1ADACA}" srcOrd="2" destOrd="0" presId="urn:microsoft.com/office/officeart/2005/8/layout/process1"/>
    <dgm:cxn modelId="{3DDA0A5A-7297-4D03-A56A-5D9610CEC85B}" type="presParOf" srcId="{884BC636-D014-4D8C-A90D-A7E991BF02B4}" destId="{36BB6B4F-778B-4AB3-964C-99655E1CC960}" srcOrd="3" destOrd="0" presId="urn:microsoft.com/office/officeart/2005/8/layout/process1"/>
    <dgm:cxn modelId="{F569DB61-CAA4-4493-AB30-C9F6F7E439E6}" type="presParOf" srcId="{36BB6B4F-778B-4AB3-964C-99655E1CC960}" destId="{4E039D37-1CC7-425D-8186-14F85BCD20CC}" srcOrd="0" destOrd="0" presId="urn:microsoft.com/office/officeart/2005/8/layout/process1"/>
    <dgm:cxn modelId="{9B504A35-E489-455F-A696-6C0E572A5DBC}" type="presParOf" srcId="{884BC636-D014-4D8C-A90D-A7E991BF02B4}" destId="{4D61472D-B14F-43C1-BDDC-9F439171F4B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0ACA2-D5C9-4779-A76E-CC3E64145478}">
      <dsp:nvSpPr>
        <dsp:cNvPr id="0" name=""/>
        <dsp:cNvSpPr/>
      </dsp:nvSpPr>
      <dsp:spPr>
        <a:xfrm>
          <a:off x="943" y="446810"/>
          <a:ext cx="3680589" cy="2208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/>
            <a:t>Техногенная катастрофа</a:t>
          </a:r>
        </a:p>
      </dsp:txBody>
      <dsp:txXfrm>
        <a:off x="943" y="446810"/>
        <a:ext cx="3680589" cy="2208353"/>
      </dsp:txXfrm>
    </dsp:sp>
    <dsp:sp modelId="{30EAAAEE-42B5-4F52-A056-54382134E016}">
      <dsp:nvSpPr>
        <dsp:cNvPr id="0" name=""/>
        <dsp:cNvSpPr/>
      </dsp:nvSpPr>
      <dsp:spPr>
        <a:xfrm>
          <a:off x="4049591" y="446810"/>
          <a:ext cx="3680589" cy="2208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/>
            <a:t>Радиационная авария</a:t>
          </a:r>
        </a:p>
      </dsp:txBody>
      <dsp:txXfrm>
        <a:off x="4049591" y="446810"/>
        <a:ext cx="3680589" cy="2208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34F10-E072-46BC-9503-ABD8E974C2E7}">
      <dsp:nvSpPr>
        <dsp:cNvPr id="0" name=""/>
        <dsp:cNvSpPr/>
      </dsp:nvSpPr>
      <dsp:spPr>
        <a:xfrm>
          <a:off x="6794" y="798908"/>
          <a:ext cx="2030930" cy="150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Несоответствие реактора нормам безопасности</a:t>
          </a:r>
        </a:p>
      </dsp:txBody>
      <dsp:txXfrm>
        <a:off x="50849" y="842963"/>
        <a:ext cx="1942820" cy="1416047"/>
      </dsp:txXfrm>
    </dsp:sp>
    <dsp:sp modelId="{C03C9129-D985-43C6-B51F-3929BBEB7F7D}">
      <dsp:nvSpPr>
        <dsp:cNvPr id="0" name=""/>
        <dsp:cNvSpPr/>
      </dsp:nvSpPr>
      <dsp:spPr>
        <a:xfrm>
          <a:off x="2240818" y="1299152"/>
          <a:ext cx="430557" cy="503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2240818" y="1399886"/>
        <a:ext cx="301390" cy="302202"/>
      </dsp:txXfrm>
    </dsp:sp>
    <dsp:sp modelId="{0BBAA44D-E4F8-4ADF-9511-E622AE1ADACA}">
      <dsp:nvSpPr>
        <dsp:cNvPr id="0" name=""/>
        <dsp:cNvSpPr/>
      </dsp:nvSpPr>
      <dsp:spPr>
        <a:xfrm>
          <a:off x="2850097" y="798908"/>
          <a:ext cx="2030930" cy="150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Перегрев и разрушение некоторых частей реактора</a:t>
          </a:r>
        </a:p>
      </dsp:txBody>
      <dsp:txXfrm>
        <a:off x="2894152" y="842963"/>
        <a:ext cx="1942820" cy="1416047"/>
      </dsp:txXfrm>
    </dsp:sp>
    <dsp:sp modelId="{36BB6B4F-778B-4AB3-964C-99655E1CC960}">
      <dsp:nvSpPr>
        <dsp:cNvPr id="0" name=""/>
        <dsp:cNvSpPr/>
      </dsp:nvSpPr>
      <dsp:spPr>
        <a:xfrm>
          <a:off x="5084120" y="1299152"/>
          <a:ext cx="430557" cy="503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5084120" y="1399886"/>
        <a:ext cx="301390" cy="302202"/>
      </dsp:txXfrm>
    </dsp:sp>
    <dsp:sp modelId="{4D61472D-B14F-43C1-BDDC-9F439171F4B2}">
      <dsp:nvSpPr>
        <dsp:cNvPr id="0" name=""/>
        <dsp:cNvSpPr/>
      </dsp:nvSpPr>
      <dsp:spPr>
        <a:xfrm>
          <a:off x="5693399" y="798908"/>
          <a:ext cx="2030930" cy="150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Пожар, обрушение крыши, разрушение реактора</a:t>
          </a:r>
        </a:p>
      </dsp:txBody>
      <dsp:txXfrm>
        <a:off x="5737454" y="842963"/>
        <a:ext cx="1942820" cy="1416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ABD-C7B4-4794-84B4-68218B266CB7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84-A1AB-490F-8A37-C17CA32D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ABD-C7B4-4794-84B4-68218B266CB7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84-A1AB-490F-8A37-C17CA32D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10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ABD-C7B4-4794-84B4-68218B266CB7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84-A1AB-490F-8A37-C17CA32D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24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ABD-C7B4-4794-84B4-68218B266CB7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84-A1AB-490F-8A37-C17CA32D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4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ABD-C7B4-4794-84B4-68218B266CB7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84-A1AB-490F-8A37-C17CA32D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54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ABD-C7B4-4794-84B4-68218B266CB7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84-A1AB-490F-8A37-C17CA32D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21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ABD-C7B4-4794-84B4-68218B266CB7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84-A1AB-490F-8A37-C17CA32D0CF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8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ABD-C7B4-4794-84B4-68218B266CB7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84-A1AB-490F-8A37-C17CA32D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64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ABD-C7B4-4794-84B4-68218B266CB7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84-A1AB-490F-8A37-C17CA32D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58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ABD-C7B4-4794-84B4-68218B266CB7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84-A1AB-490F-8A37-C17CA32D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746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A543ABD-C7B4-4794-84B4-68218B266CB7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84-A1AB-490F-8A37-C17CA32D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542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A543ABD-C7B4-4794-84B4-68218B266CB7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7E27384-A1AB-490F-8A37-C17CA32D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567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8A835-1380-4BF3-B883-DCC141961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Авария на Чернобыльской Атомной Электростанции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D6AD40-E3B2-48B6-8C70-ACC0B36AA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Автор: Кудрин Ярослав 10-Г</a:t>
            </a:r>
          </a:p>
        </p:txBody>
      </p:sp>
    </p:spTree>
    <p:extLst>
      <p:ext uri="{BB962C8B-B14F-4D97-AF65-F5344CB8AC3E}">
        <p14:creationId xmlns:p14="http://schemas.microsoft.com/office/powerpoint/2010/main" val="949336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1C67D-F29F-4614-A545-BC1F8DC0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4839208"/>
          </a:xfrm>
        </p:spPr>
        <p:txBody>
          <a:bodyPr>
            <a:normAutofit/>
          </a:bodyPr>
          <a:lstStyle/>
          <a:p>
            <a:r>
              <a:rPr lang="ru-RU" sz="96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6612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041A6-4AB7-4D68-9973-A22ACFC0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Тип Аварии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621539B-06B5-445B-8901-2192E6711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43998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86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BAED6-4355-44F8-AE00-B43C4631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Причина Аварии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16C6234-D2CE-44BD-A332-60BDDEEC5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338255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586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3A4CC-BC09-44F0-8ACB-37C766C1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Последствия аварии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4D0E2F-C77D-4FB8-AF6E-8CD67841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Умерли: </a:t>
            </a:r>
            <a:br>
              <a:rPr lang="ru-RU" sz="2400" dirty="0"/>
            </a:br>
            <a:r>
              <a:rPr lang="ru-RU" sz="2400" b="1" dirty="0"/>
              <a:t>50</a:t>
            </a:r>
            <a:r>
              <a:rPr lang="ru-RU" sz="2400" dirty="0"/>
              <a:t> человек</a:t>
            </a:r>
          </a:p>
          <a:p>
            <a:r>
              <a:rPr lang="ru-RU" sz="2400" dirty="0"/>
              <a:t>Перенесли лучевую болезнь: </a:t>
            </a:r>
            <a:br>
              <a:rPr lang="ru-RU" sz="2400" dirty="0"/>
            </a:br>
            <a:r>
              <a:rPr lang="ru-RU" sz="2400" b="1" dirty="0"/>
              <a:t>134</a:t>
            </a:r>
            <a:r>
              <a:rPr lang="ru-RU" sz="2400" dirty="0"/>
              <a:t> человека из числа ликвидаторов</a:t>
            </a:r>
          </a:p>
          <a:p>
            <a:r>
              <a:rPr lang="ru-RU" sz="2400" dirty="0"/>
              <a:t>Нанесён </a:t>
            </a:r>
            <a:r>
              <a:rPr lang="ru-RU" sz="2400" b="1" dirty="0"/>
              <a:t>серьёзный удар</a:t>
            </a:r>
            <a:r>
              <a:rPr lang="ru-RU" sz="2400" dirty="0"/>
              <a:t> по советской и мировой атомной энергетике.</a:t>
            </a:r>
          </a:p>
        </p:txBody>
      </p:sp>
    </p:spTree>
    <p:extLst>
      <p:ext uri="{BB962C8B-B14F-4D97-AF65-F5344CB8AC3E}">
        <p14:creationId xmlns:p14="http://schemas.microsoft.com/office/powerpoint/2010/main" val="138167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DD304-919F-4873-8BAE-C0732F5F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Загрязнение территорий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3E6A2-7495-429B-9124-C28826F7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Создана </a:t>
            </a:r>
            <a:r>
              <a:rPr lang="ru-RU" sz="2400" b="1" dirty="0"/>
              <a:t>30-километровая</a:t>
            </a:r>
            <a:r>
              <a:rPr lang="ru-RU" sz="2400" dirty="0"/>
              <a:t> зона отчуждения</a:t>
            </a:r>
          </a:p>
          <a:p>
            <a:r>
              <a:rPr lang="ru-RU" sz="2400" dirty="0"/>
              <a:t>Загрязнению подверглось более </a:t>
            </a:r>
            <a:r>
              <a:rPr lang="ru-RU" sz="2400" b="1" dirty="0"/>
              <a:t>200 тысяч км²</a:t>
            </a:r>
          </a:p>
          <a:p>
            <a:r>
              <a:rPr lang="ru-RU" sz="2400" dirty="0"/>
              <a:t>Были организованы </a:t>
            </a:r>
            <a:br>
              <a:rPr lang="en-US" sz="2400" dirty="0"/>
            </a:br>
            <a:r>
              <a:rPr lang="ru-RU" sz="2400" dirty="0"/>
              <a:t>радиационно-экологические </a:t>
            </a:r>
            <a:r>
              <a:rPr lang="ru-RU" sz="2400" b="1" dirty="0"/>
              <a:t>заповедники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11414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DFE38-7339-4E07-A71D-1675EF34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Влияние</a:t>
            </a:r>
            <a:r>
              <a:rPr lang="en-US" sz="4000" b="1" dirty="0"/>
              <a:t> </a:t>
            </a:r>
            <a:r>
              <a:rPr lang="ru-RU" sz="4000" b="1" dirty="0"/>
              <a:t>на здоровье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990990-B646-4E67-A59B-28AB1E68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 ряде исследований было показано, что ликвидаторы и жители загрязнённых областей подвержены </a:t>
            </a:r>
            <a:r>
              <a:rPr lang="ru-RU" sz="2000" b="1" dirty="0"/>
              <a:t>повышенному риску </a:t>
            </a:r>
            <a:r>
              <a:rPr lang="ru-RU" sz="2000" dirty="0"/>
              <a:t>различных заболеваний</a:t>
            </a:r>
            <a:r>
              <a:rPr lang="en-US" sz="2000" dirty="0"/>
              <a:t>.</a:t>
            </a:r>
          </a:p>
          <a:p>
            <a:r>
              <a:rPr lang="ru-RU" sz="2000" dirty="0"/>
              <a:t>Было обнаружено увеличение числа </a:t>
            </a:r>
            <a:r>
              <a:rPr lang="ru-RU" sz="2000" b="1" dirty="0"/>
              <a:t>врождённых патологий </a:t>
            </a:r>
            <a:r>
              <a:rPr lang="ru-RU" sz="2000" dirty="0"/>
              <a:t>на ближайшей территории в некоторый период времени</a:t>
            </a:r>
            <a:r>
              <a:rPr lang="en-US" sz="2000" dirty="0"/>
              <a:t>.</a:t>
            </a:r>
          </a:p>
          <a:p>
            <a:r>
              <a:rPr lang="ru-RU" sz="2000" dirty="0"/>
              <a:t>В Европе более </a:t>
            </a:r>
            <a:r>
              <a:rPr lang="ru-RU" sz="2000" b="1" dirty="0"/>
              <a:t>10-и тыс. врождённых уродств </a:t>
            </a:r>
            <a:r>
              <a:rPr lang="ru-RU" sz="2000" dirty="0"/>
              <a:t>и увеличение числа новорождённых с </a:t>
            </a:r>
            <a:r>
              <a:rPr lang="ru-RU" sz="2000" b="1" dirty="0"/>
              <a:t>синдромом Дауна </a:t>
            </a:r>
            <a:r>
              <a:rPr lang="ru-RU" sz="2000" dirty="0"/>
              <a:t>связывают с Чернобыльской аварией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2883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77367-D612-40A4-97D4-8E17A75E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Средние дозы, полученные разными категориями населения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0F3E15-DF3D-43E0-B548-64B47399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0" y="2425671"/>
            <a:ext cx="5048250" cy="41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8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12196BB-931F-40BE-9796-2DFF199AC0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1" y="0"/>
            <a:ext cx="12197381" cy="6861027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D1ED93DB-641A-4651-A764-E8654BC4A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0"/>
            <a:ext cx="6095998" cy="6858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068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62736-106B-4176-B71E-F4805CDB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F128424-C4C9-489E-BFE0-F33076BBDC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290821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Посылка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45</TotalTime>
  <Words>145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Corbel</vt:lpstr>
      <vt:lpstr>Gill Sans MT</vt:lpstr>
      <vt:lpstr>Посылка</vt:lpstr>
      <vt:lpstr>Авария на Чернобыльской Атомной Электростанции</vt:lpstr>
      <vt:lpstr>Тип Аварии</vt:lpstr>
      <vt:lpstr>Причина Аварии</vt:lpstr>
      <vt:lpstr>Последствия аварии</vt:lpstr>
      <vt:lpstr>Загрязнение территорий</vt:lpstr>
      <vt:lpstr>Влияние на здоровье</vt:lpstr>
      <vt:lpstr>Средние дозы, полученные разными категориями населения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Авария на Чернобыльской АЭС</dc:title>
  <dc:creator>Yarru</dc:creator>
  <cp:lastModifiedBy>Yarru</cp:lastModifiedBy>
  <cp:revision>5</cp:revision>
  <dcterms:created xsi:type="dcterms:W3CDTF">2024-01-31T20:27:45Z</dcterms:created>
  <dcterms:modified xsi:type="dcterms:W3CDTF">2024-01-31T21:12:48Z</dcterms:modified>
</cp:coreProperties>
</file>