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4630400" cy="8229600"/>
  <p:notesSz cx="8229600" cy="14630400"/>
  <p:embeddedFontLst>
    <p:embeddedFont>
      <p:font typeface="Fraunces Extra Bold" panose="020B0604020202020204" charset="0"/>
      <p:regular r:id="rId12"/>
    </p:embeddedFont>
    <p:embeddedFont>
      <p:font typeface="Nobile" panose="020B0604020202020204" charset="0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81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82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7566" y="2453741"/>
            <a:ext cx="5360322" cy="35864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61641" y="110293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Умный</a:t>
            </a: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ru-RU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а</a:t>
            </a:r>
            <a:r>
              <a:rPr lang="en-US" sz="445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ссистент</a:t>
            </a: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: </a:t>
            </a:r>
            <a:r>
              <a:rPr lang="ru-RU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б</a:t>
            </a:r>
            <a:r>
              <a:rPr lang="en-US" sz="445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от</a:t>
            </a: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, </a:t>
            </a:r>
            <a:r>
              <a:rPr lang="ru-RU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к</a:t>
            </a:r>
            <a:r>
              <a:rPr lang="en-US" sz="445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оторый</a:t>
            </a: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ru-RU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н</a:t>
            </a: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е </a:t>
            </a:r>
            <a:r>
              <a:rPr lang="ru-RU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д</a:t>
            </a:r>
            <a:r>
              <a:rPr lang="en-US" sz="445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аст</a:t>
            </a: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ru-RU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в</a:t>
            </a:r>
            <a:r>
              <a:rPr lang="en-US" sz="445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ам</a:t>
            </a: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ru-RU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з</a:t>
            </a:r>
            <a:r>
              <a:rPr lang="en-US" sz="445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абыть</a:t>
            </a: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521412" y="389879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Представля</a:t>
            </a:r>
            <a:r>
              <a:rPr lang="ru-RU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ю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"Умного Ассистента" – вашего личного цифрового помощника в Telegram! Больше никаких упущенных встречах и забытых задачах. Готовьтесь к организованности и эффективности!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6003012"/>
            <a:ext cx="28548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Мария Ярусова</a:t>
            </a:r>
            <a:endParaRPr lang="en-US" sz="22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1D30180-D60F-96AD-A712-656C3AB195EF}"/>
              </a:ext>
            </a:extLst>
          </p:cNvPr>
          <p:cNvSpPr/>
          <p:nvPr/>
        </p:nvSpPr>
        <p:spPr>
          <a:xfrm>
            <a:off x="12453791" y="7573252"/>
            <a:ext cx="2120511" cy="56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00376" y="958588"/>
            <a:ext cx="126719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Вдохновленн</a:t>
            </a:r>
            <a:r>
              <a:rPr lang="ru-RU" sz="445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ая</a:t>
            </a: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Дядей: История Создания</a:t>
            </a:r>
            <a:endParaRPr lang="en-US" sz="4450" dirty="0"/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19742" y="2033133"/>
            <a:ext cx="3968257" cy="529101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245185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Этот бот посвящен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моему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ru-RU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дяде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 </a:t>
            </a:r>
            <a:r>
              <a:rPr lang="ru-RU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Который</a:t>
            </a:r>
            <a:r>
              <a:rPr lang="ru-RU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жаловался, что хочет видеть приложение по типу </a:t>
            </a: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duolingo</a:t>
            </a:r>
            <a:r>
              <a:rPr lang="ru-RU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ведь учить </a:t>
            </a:r>
            <a:r>
              <a:rPr lang="ru-RU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Французки</a:t>
            </a:r>
            <a:r>
              <a:rPr lang="ru-RU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с постоянными напоминанием это хорошо, но когда можно включить повседневные дела в календарь и тебе постоянно о них будут напоминать это еще лучше.</a:t>
            </a:r>
            <a:r>
              <a:rPr lang="ru-RU" sz="1600" dirty="0"/>
              <a:t> </a:t>
            </a:r>
            <a:r>
              <a:rPr lang="ru-RU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Не волнуйся, ведь я услышала твои мольбы)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599521" y="533909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и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создала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"Умного Ассистента"!</a:t>
            </a:r>
            <a:endParaRPr lang="en-US" sz="17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69963B-4823-C8B8-B36C-6A830CD4CAF0}"/>
              </a:ext>
            </a:extLst>
          </p:cNvPr>
          <p:cNvSpPr/>
          <p:nvPr/>
        </p:nvSpPr>
        <p:spPr>
          <a:xfrm>
            <a:off x="12403303" y="7679838"/>
            <a:ext cx="2120510" cy="465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1" y="17562"/>
            <a:ext cx="14630400" cy="2373749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 l="485" t="39961" r="-485" b="36726"/>
          <a:stretch/>
        </p:blipFill>
        <p:spPr>
          <a:xfrm>
            <a:off x="-1" y="0"/>
            <a:ext cx="14630400" cy="239131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64607" y="2895957"/>
            <a:ext cx="10612041" cy="593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Планирование: Забудьте о Забывчивости!</a:t>
            </a:r>
            <a:endParaRPr lang="en-US" sz="37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7" y="3774043"/>
            <a:ext cx="949404" cy="11393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98809" y="3963829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Внесите дело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898809" y="4374356"/>
            <a:ext cx="12066984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Укажите дату и время.</a:t>
            </a:r>
            <a:endParaRPr lang="en-US" sz="14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07" y="4913352"/>
            <a:ext cx="949404" cy="11393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898809" y="5103138"/>
            <a:ext cx="314467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Получайте напоминания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1898809" y="5513665"/>
            <a:ext cx="12066984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Больше никаких "Ой, я забыл!".</a:t>
            </a:r>
            <a:endParaRPr lang="en-US" sz="14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07" y="6052661"/>
            <a:ext cx="949404" cy="113930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898809" y="6242447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Выполните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898809" y="6652974"/>
            <a:ext cx="12066984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Наслаждайтесь успехом!</a:t>
            </a:r>
            <a:endParaRPr lang="en-US" sz="1450" dirty="0"/>
          </a:p>
        </p:txBody>
      </p:sp>
      <p:sp>
        <p:nvSpPr>
          <p:cNvPr id="14" name="Text 8"/>
          <p:cNvSpPr/>
          <p:nvPr/>
        </p:nvSpPr>
        <p:spPr>
          <a:xfrm>
            <a:off x="664607" y="7405568"/>
            <a:ext cx="1330118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ru-RU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Мой</a:t>
            </a: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бот не просто напомнит. Он будет надоедать до победного!</a:t>
            </a:r>
            <a:endParaRPr lang="en-US" sz="14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720B76-BF61-C73B-DE34-4D94C16D2C78}"/>
              </a:ext>
            </a:extLst>
          </p:cNvPr>
          <p:cNvSpPr/>
          <p:nvPr/>
        </p:nvSpPr>
        <p:spPr>
          <a:xfrm>
            <a:off x="12588427" y="7775205"/>
            <a:ext cx="1963436" cy="382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/>
        </p:spPr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6100" y="1703896"/>
            <a:ext cx="3657600" cy="487514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451390" y="2171343"/>
            <a:ext cx="93852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Поездки: Путешествуйте Без Забот!</a:t>
            </a:r>
            <a:endParaRPr lang="en-US" sz="4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90" y="3929063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451390" y="4722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Адрес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04" y="392906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3104" y="4722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Время</a:t>
            </a:r>
            <a:endParaRPr lang="en-US" sz="2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938" y="3929063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934938" y="4722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Детали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4451390" y="5332333"/>
            <a:ext cx="93852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Укажите место, время и другие детали поездки в боте. Будьте уверены, что не пропустите свой рейс или встречу! "Умный Ассистент" проследит за всем.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43BAAD6-9D76-EEC8-3933-F1AAF984376A}"/>
              </a:ext>
            </a:extLst>
          </p:cNvPr>
          <p:cNvSpPr/>
          <p:nvPr/>
        </p:nvSpPr>
        <p:spPr>
          <a:xfrm>
            <a:off x="12588427" y="7775205"/>
            <a:ext cx="1963436" cy="382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4264"/>
            <a:ext cx="94711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Стикеры: Мемы Круглосуточно!</a:t>
            </a:r>
            <a:endParaRPr lang="en-US" sz="4450" dirty="0"/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2367" y="2481681"/>
            <a:ext cx="2854788" cy="33900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478780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84346" y="2696578"/>
            <a:ext cx="3709602" cy="27822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54704" y="5478899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263474" y="2703735"/>
            <a:ext cx="2854789" cy="285478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715738" y="5478780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793790" y="609707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хоть у моего дяди есть жена и двое детей, но мы никогда не забываем друг другу присылать пару утренних, дневных, вечерних ну и конечно, ночных мемов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F206F-E848-A0F9-503A-F6713A76A069}"/>
              </a:ext>
            </a:extLst>
          </p:cNvPr>
          <p:cNvSpPr txBox="1"/>
          <p:nvPr/>
        </p:nvSpPr>
        <p:spPr>
          <a:xfrm>
            <a:off x="723666" y="6960334"/>
            <a:ext cx="7315200" cy="438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Семья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– </a:t>
            </a: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это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святое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! И </a:t>
            </a: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спамить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стикерами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– </a:t>
            </a: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тоже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!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330FA-5EAC-F502-C6C8-21A96ECE0E80}"/>
              </a:ext>
            </a:extLst>
          </p:cNvPr>
          <p:cNvSpPr txBox="1"/>
          <p:nvPr/>
        </p:nvSpPr>
        <p:spPr>
          <a:xfrm>
            <a:off x="723666" y="7536311"/>
            <a:ext cx="7315200" cy="438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Умный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Ассистент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поможет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поддерживать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огонь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в </a:t>
            </a:r>
            <a:r>
              <a:rPr lang="en-US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чате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!</a:t>
            </a:r>
            <a:endParaRPr lang="en-US" sz="18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22B71B4-8193-D4C4-311A-36DB4B9A7519}"/>
              </a:ext>
            </a:extLst>
          </p:cNvPr>
          <p:cNvSpPr/>
          <p:nvPr/>
        </p:nvSpPr>
        <p:spPr>
          <a:xfrm>
            <a:off x="12588427" y="7775205"/>
            <a:ext cx="1963436" cy="382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5962"/>
            <a:ext cx="129838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Учтены Все Ошибки: Бот Нового Поколения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88369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80439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4151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личный кабинет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2905601"/>
            <a:ext cx="30946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Удобная база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данных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508415"/>
            <a:ext cx="8592860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551992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00609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3778806"/>
            <a:ext cx="23408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Удобство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269224"/>
            <a:ext cx="23408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Простой интерфейс.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4872038"/>
            <a:ext cx="7516773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915614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36971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142428"/>
            <a:ext cx="28973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Функциональность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5632847"/>
            <a:ext cx="33231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Все необходимое под рукой.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93790" y="647771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"Умный Ассистент" вобрал в себя все лучшее, учтя опыт предыдущих проектов. Этот бот беспощаден к забывчивости и прекрасен в использовании!</a:t>
            </a:r>
            <a:endParaRPr lang="en-US" sz="17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21E2FCE-21D1-30D1-9B53-AF7F162A9809}"/>
              </a:ext>
            </a:extLst>
          </p:cNvPr>
          <p:cNvSpPr/>
          <p:nvPr/>
        </p:nvSpPr>
        <p:spPr>
          <a:xfrm>
            <a:off x="12588427" y="7775205"/>
            <a:ext cx="1963436" cy="382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640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Учтены </a:t>
            </a:r>
            <a:r>
              <a:rPr lang="en-US" sz="445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Все</a:t>
            </a: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445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Ошибки</a:t>
            </a:r>
            <a:r>
              <a:rPr lang="ru-RU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№ 2</a:t>
            </a: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: Бот-Терминатор!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2173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Забудьте о глюках и вылетах! Умный Ассистент – это машина для убийства дедлайнов!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30268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(...в хорошем смысле, конечно же.)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2748796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 t="36270" b="36270"/>
          <a:stretch/>
        </p:blipFill>
        <p:spPr>
          <a:xfrm>
            <a:off x="0" y="0"/>
            <a:ext cx="14630400" cy="27487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4" name="Text 1"/>
          <p:cNvSpPr/>
          <p:nvPr/>
        </p:nvSpPr>
        <p:spPr>
          <a:xfrm>
            <a:off x="769620" y="3695819"/>
            <a:ext cx="13036748" cy="687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Инструменты и Технологии: Магия Создания</a:t>
            </a:r>
            <a:endParaRPr lang="en-US" sz="4300" dirty="0"/>
          </a:p>
        </p:txBody>
      </p:sp>
      <p:sp>
        <p:nvSpPr>
          <p:cNvPr id="5" name="Shape 2"/>
          <p:cNvSpPr/>
          <p:nvPr/>
        </p:nvSpPr>
        <p:spPr>
          <a:xfrm>
            <a:off x="769620" y="4712732"/>
            <a:ext cx="4217194" cy="1618774"/>
          </a:xfrm>
          <a:prstGeom prst="roundRect">
            <a:avLst>
              <a:gd name="adj" fmla="val 12226"/>
            </a:avLst>
          </a:prstGeom>
          <a:solidFill>
            <a:srgbClr val="E8F3E8"/>
          </a:solidFill>
          <a:ln/>
        </p:spPr>
      </p:sp>
      <p:sp>
        <p:nvSpPr>
          <p:cNvPr id="6" name="Text 3"/>
          <p:cNvSpPr/>
          <p:nvPr/>
        </p:nvSpPr>
        <p:spPr>
          <a:xfrm>
            <a:off x="989409" y="4932521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Python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989409" y="5408057"/>
            <a:ext cx="3777615" cy="703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Основной язык программирования.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5206603" y="4712732"/>
            <a:ext cx="4217194" cy="1618774"/>
          </a:xfrm>
          <a:prstGeom prst="roundRect">
            <a:avLst>
              <a:gd name="adj" fmla="val 12226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5426393" y="4932521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Telegram API</a:t>
            </a:r>
            <a:endParaRPr lang="en-US" sz="2150" dirty="0"/>
          </a:p>
        </p:txBody>
      </p:sp>
      <p:sp>
        <p:nvSpPr>
          <p:cNvPr id="10" name="Text 7"/>
          <p:cNvSpPr/>
          <p:nvPr/>
        </p:nvSpPr>
        <p:spPr>
          <a:xfrm>
            <a:off x="5426393" y="5408057"/>
            <a:ext cx="3777615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Для взаимодействия с Telegram.</a:t>
            </a:r>
            <a:endParaRPr lang="en-US" sz="1700" dirty="0"/>
          </a:p>
        </p:txBody>
      </p:sp>
      <p:sp>
        <p:nvSpPr>
          <p:cNvPr id="11" name="Shape 8"/>
          <p:cNvSpPr/>
          <p:nvPr/>
        </p:nvSpPr>
        <p:spPr>
          <a:xfrm>
            <a:off x="9643586" y="4712732"/>
            <a:ext cx="4217194" cy="1618774"/>
          </a:xfrm>
          <a:prstGeom prst="roundRect">
            <a:avLst>
              <a:gd name="adj" fmla="val 12226"/>
            </a:avLst>
          </a:prstGeom>
          <a:solidFill>
            <a:srgbClr val="E8F3E8"/>
          </a:solidFill>
          <a:ln/>
        </p:spPr>
      </p:sp>
      <p:sp>
        <p:nvSpPr>
          <p:cNvPr id="12" name="Text 9"/>
          <p:cNvSpPr/>
          <p:nvPr/>
        </p:nvSpPr>
        <p:spPr>
          <a:xfrm>
            <a:off x="9863376" y="4932521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База Данных</a:t>
            </a:r>
            <a:endParaRPr lang="en-US" sz="2150" dirty="0"/>
          </a:p>
        </p:txBody>
      </p:sp>
      <p:sp>
        <p:nvSpPr>
          <p:cNvPr id="13" name="Text 10"/>
          <p:cNvSpPr/>
          <p:nvPr/>
        </p:nvSpPr>
        <p:spPr>
          <a:xfrm>
            <a:off x="9863376" y="5408057"/>
            <a:ext cx="3777615" cy="703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Для хранения данных пользователей.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769620" y="6578798"/>
            <a:ext cx="13091160" cy="703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 процессе разработки использовались передовые технологии и инструменты. Это позволило создать мощного и надежного </a:t>
            </a:r>
            <a:r>
              <a:rPr lang="en-US" sz="17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ассистента</a:t>
            </a: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r>
              <a:rPr lang="ru-RU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Ну и конечно </a:t>
            </a:r>
            <a:r>
              <a:rPr lang="ru-RU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</a:t>
            </a: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ложенные</a:t>
            </a: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усилия</a:t>
            </a: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</a:t>
            </a: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чтобы</a:t>
            </a: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сделать</a:t>
            </a: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вашу</a:t>
            </a: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жизнь</a:t>
            </a: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проще</a:t>
            </a: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и </a:t>
            </a: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веселее</a:t>
            </a: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600" dirty="0"/>
          </a:p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D62830E-57B6-9FF4-879E-74D1A76F526E}"/>
              </a:ext>
            </a:extLst>
          </p:cNvPr>
          <p:cNvSpPr/>
          <p:nvPr/>
        </p:nvSpPr>
        <p:spPr>
          <a:xfrm>
            <a:off x="12588427" y="7775205"/>
            <a:ext cx="1963436" cy="382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0248" y="1672032"/>
            <a:ext cx="5486400" cy="49819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Умный Ассистент: Начните Сегодня!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Хватит откладывать! Попробуйте Умного Ассистента сейчас!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Ваша жизнь станет проще, веселее и… организованнее!</a:t>
            </a:r>
            <a:endParaRPr lang="en-US" sz="17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19D1D8-6671-45BC-6612-E5868A862A3E}"/>
              </a:ext>
            </a:extLst>
          </p:cNvPr>
          <p:cNvSpPr/>
          <p:nvPr/>
        </p:nvSpPr>
        <p:spPr>
          <a:xfrm>
            <a:off x="12588427" y="7775205"/>
            <a:ext cx="1963436" cy="382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418</Words>
  <Application>Microsoft Office PowerPoint</Application>
  <PresentationFormat>Произвольный</PresentationFormat>
  <Paragraphs>57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Nobile Bold</vt:lpstr>
      <vt:lpstr>Nobile</vt:lpstr>
      <vt:lpstr>Fraunces Extra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Мария Ярусова</cp:lastModifiedBy>
  <cp:revision>6</cp:revision>
  <dcterms:created xsi:type="dcterms:W3CDTF">2025-04-19T19:38:16Z</dcterms:created>
  <dcterms:modified xsi:type="dcterms:W3CDTF">2025-04-30T18:14:53Z</dcterms:modified>
</cp:coreProperties>
</file>