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6" r:id="rId2"/>
  </p:sldMasterIdLst>
  <p:notesMasterIdLst>
    <p:notesMasterId r:id="rId19"/>
  </p:notesMasterIdLst>
  <p:sldIdLst>
    <p:sldId id="59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592" r:id="rId11"/>
    <p:sldId id="616" r:id="rId12"/>
    <p:sldId id="593" r:id="rId13"/>
    <p:sldId id="617" r:id="rId14"/>
    <p:sldId id="629" r:id="rId15"/>
    <p:sldId id="621" r:id="rId16"/>
    <p:sldId id="630" r:id="rId17"/>
    <p:sldId id="61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762" autoAdjust="0"/>
    <p:restoredTop sz="92714" autoAdjust="0"/>
  </p:normalViewPr>
  <p:slideViewPr>
    <p:cSldViewPr snapToGrid="0">
      <p:cViewPr varScale="1">
        <p:scale>
          <a:sx n="84" d="100"/>
          <a:sy n="84" d="100"/>
        </p:scale>
        <p:origin x="66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3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1E52D-2A0F-4B0E-B478-C447A479B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2D107B-B9FC-40C9-A963-98227ECDE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7B282-45E6-4439-8ECC-5B42FCF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501D6-9D57-4E61-BDE1-98106DFA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21158-D3DD-4279-AFC5-A935410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91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69DB8-E1ED-40B0-971B-F1E2573F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E0CF8-63E9-463D-A760-2EEC6E9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76B9C-1CAE-49A6-9351-CD7BF32C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B297F-9DB7-46A6-88DD-92114A0C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C69FD-3AC8-4164-90DE-A1310028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47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C558C-5468-49DA-911E-676D5EC3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D2EC9C-18C9-4670-BBAF-B73FD264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D9206-C4F8-4DE9-A667-2244FAD8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22ECB-5B2C-4A09-8A02-30141071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153AB-D339-40F3-8381-2812425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63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F887-5C04-4E65-985C-29ACA0D2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767A8-5CA0-49E5-A190-A2DF4417D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E5308F-F675-4AE7-8371-074A32EC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443DE-3258-4808-9629-5EC7BD69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FEAE1-7CBD-4423-9382-D3A041B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D41FA-FAE6-41D4-BD9E-3DC59CBA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598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D71-5F30-472F-8F85-9253E5A0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523A3-3C1A-473D-B8B9-1602D567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2B55DA-6834-410B-81BF-5E0FC78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387F51-6C84-4E27-A9D6-7672996E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E1A4CA-D1D4-49F3-BAE2-C670E928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20E839-1425-4B68-9B96-E51E9489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27DE50-4792-4505-9738-5A4106EF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3C1DDB-B66F-4926-9012-51296CC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67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30AA6-FA7A-4D45-B3F9-ABFF6A47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9C51D3-F236-4C45-86D1-E3387A2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3502B0-1E23-4A92-8C6D-2AEAEAF6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37CEE-2BF3-4DD4-B30A-39A445BC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07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15C91F-0B30-4FDF-A9BC-ED92047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E4F29A-45BA-479A-96B9-0A897BA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E66E33-D4AE-4A4A-9B05-39A88C5E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3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9E08B-99BC-4B65-B40F-F1D1D0F5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A58B6-D2DC-4A7F-955C-E14C41FD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88DFD9-D243-41A3-A1A0-F23F10AC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019018-6825-4203-B2A5-4FAA7E7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EEDF0-8E12-4B16-AF77-A016ACE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3D498-A704-4EAA-8BCF-DCD3622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321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9ACFB-A6C5-402E-BD3D-55314CB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20193F-1BD3-4B04-A7B8-FE155A66F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9BCAD3-4A29-4B46-9F9B-B699C4B9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E5F66-5722-4F64-87A4-31DA7F5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70A7B-E723-4D87-A466-C4E93346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04B65D-66A7-471D-89F0-A34108ED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70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219A3-8DB1-4958-B137-82D22DF2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DE75C-A350-487A-B76A-402A06C2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43C49-57D8-4E31-8D46-08D86319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C2F00-CF21-4CAD-A167-E7442F0D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12EA5-8871-4F94-8E5A-5F2371E9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9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70644C-9693-414C-B38A-7C3933D8B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784B88-A3BD-4413-8FC7-A9CDF04C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15B2A-2465-43C0-B7C6-D7DFA3CF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01682-47F1-4F99-BEC1-A4852438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EC422-758B-452A-80BA-6F0955AF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6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61" r:id="rId2"/>
    <p:sldLayoutId id="214748368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F9D12-F022-42DB-ACEF-5949CCB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9CCB1-0749-495C-9F2C-413C0387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B1A63-E9BB-4E21-8794-170765E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FB7D-53BC-4D97-AF05-73AE036E8782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31E12-3E53-42BA-9F30-7F0B6758E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AD2A6C-2997-466A-830E-43438329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408C-5E39-42A7-9139-C3269A69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6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№2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 разрезе: механизмы и парадигмы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Переменные и объекты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Динамическая типизация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Структурная парадигма: инструкции, функции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Объектно-ориентированная парадигма: классы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f"output: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f"a: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f"b: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en-US" sz="1200" b="1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7344295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решении задач высокоуровневой логики (автоматизация бизнес-процессов, игры и т.д.) гораздо удобнее оперировать готовыми блоками кода, не углублясь в детали их единожды отлаженной реализации.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Например, при проектировании автомобиля инженер не отвлекается на устройство дверей или других частей. Для него важны только способы крепления их к основе (кузову) и способы использования (открыть-закрыть).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Реализация тех же дверей – задача отдельной группы инженеров, которые уже будут оперировать другими блоками – более мелкими деталями.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задачу посложнее, чем просто рисование отдельных деталей: создание приложения для игры в танки.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8FD41-0DE1-473E-94F9-7BE8FCC6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32" y="988321"/>
            <a:ext cx="3818587" cy="46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класс или тип? Проведем аналогию с реальным миром. Если мы возьмем конкретный автомобиль, то это объект, но не класс. А вот общее представление об автомобилях, их назначении – это класс. Ему принадлежат все реальные объекты автомобилей, какими бы они ни были. Класс автомобилей дает общую характеристику всем автомобилям в мире, он их обобщает.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целые числа в Python. Тип int – это класс целых чисел. Числа 5, 20344, -10 и т. д. – это конкретные объекты этого класса.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Любая программа работает с данными. Данные в языке Python представлены в форме объектов - встроенных, предоставляемых языком Python, или объектов, которые мы создаем с помощью других инструментов. По сути, </a:t>
            </a:r>
            <a:r>
              <a:rPr lang="ru-RU" sz="2000" u="sng" dirty="0">
                <a:solidFill>
                  <a:srgbClr val="002060"/>
                </a:solidFill>
                <a:latin typeface="+mn-lt"/>
              </a:rPr>
              <a:t>объекты – это области памяти со значениями и ассоциированными с ними наборами операций (которые и отождествляются с типом объекта).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5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Типы, предоставляемые самим языком (числа, строки, функции и т.д.) это самые мелкие детали, из которых разработчик может строить свои типы данных – классы. Эти классы, в свою очередь, могут использоваться в других классах. Это позволяет описывать средствами языка предметную область, сущностям которой как раз и соответствуют классы.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понимать: класс несет, в первую очередь, описательный смысл. Из него, как по шаблону конструируются объекты (или экземпляры), которые будут содержать конкретные значения атрибутов.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Для объявления класса используется ключевое слово </a:t>
            </a:r>
            <a:r>
              <a:rPr lang="en-US" sz="2000" dirty="0">
                <a:solidFill>
                  <a:srgbClr val="002060"/>
                </a:solidFill>
                <a:latin typeface="+mn-lt"/>
                <a:sym typeface="Arial"/>
              </a:rPr>
              <a:t>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class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Car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: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color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speed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def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move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self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x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y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):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print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f"Moving to {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}.{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}"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cs typeface="Arial"/>
                <a:sym typeface="Arial"/>
              </a:rPr>
              <a:t>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oxima nova rg"/>
              <a:cs typeface="Arial"/>
              <a:sym typeface="Arial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Для создания объектов (экземпляров) класса нужно указать имя класса и скобки.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с1 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Car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# 1-й автомобиль сходит с конвейера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c2 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Car</a:t>
            </a:r>
            <a:r>
              <a:rPr kumimoji="0" lang="ru-RU" sz="12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# 2-й автомобиль сходит с конвейера 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endParaRPr lang="ru-RU" sz="1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Несложно заметить, что работа с классами очень похожа на работу с функциями. </a:t>
            </a:r>
            <a:endParaRPr lang="en-US" sz="2000" dirty="0">
              <a:solidFill>
                <a:srgbClr val="002060"/>
              </a:solidFill>
              <a:latin typeface="+mn-lt"/>
              <a:sym typeface="Arial"/>
            </a:endParaRPr>
          </a:p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Это неслучайно: в </a:t>
            </a:r>
            <a:r>
              <a:rPr lang="en-US" sz="2000" dirty="0">
                <a:solidFill>
                  <a:srgbClr val="002060"/>
                </a:solidFill>
                <a:latin typeface="+mn-lt"/>
                <a:sym typeface="Arial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  <a:sym typeface="Arial"/>
              </a:rPr>
              <a:t>все является объектом, даже реализации функций.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53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выводящую на экран большее из двух.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возвращающую большее из двух.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Спроектировать классы (один или несколько) для игры в танки и создать экземпляры этих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8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27205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8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2346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Py_ssize_t 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_typeobject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тип объекта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1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252777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Структурная парадигма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11031</TotalTime>
  <Words>1761</Words>
  <Application>Microsoft Office PowerPoint</Application>
  <PresentationFormat>Широкоэкранный</PresentationFormat>
  <Paragraphs>173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proxima nova rg</vt:lpstr>
      <vt:lpstr>Times New Roman</vt:lpstr>
      <vt:lpstr>Verdana</vt:lpstr>
      <vt:lpstr>STM_template</vt:lpstr>
      <vt:lpstr>Специальное оформление</vt:lpstr>
      <vt:lpstr>Лекция №2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Управление памятью</vt:lpstr>
      <vt:lpstr>Сборка мусора (gc)</vt:lpstr>
      <vt:lpstr>Структурная парадигма</vt:lpstr>
      <vt:lpstr>Функции</vt:lpstr>
      <vt:lpstr>Функции</vt:lpstr>
      <vt:lpstr>Функции</vt:lpstr>
      <vt:lpstr>Объектно-ориентированное программирование (ООП)</vt:lpstr>
      <vt:lpstr>Классы и объекты</vt:lpstr>
      <vt:lpstr>Классы и объекты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433</cp:revision>
  <dcterms:created xsi:type="dcterms:W3CDTF">2021-04-07T09:08:54Z</dcterms:created>
  <dcterms:modified xsi:type="dcterms:W3CDTF">2021-12-20T12:13:37Z</dcterms:modified>
</cp:coreProperties>
</file>