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6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F8436-0C6F-4C46-833B-CB2EFD1AD107}" type="doc">
      <dgm:prSet loTypeId="urn:microsoft.com/office/officeart/2005/8/layout/equation1" loCatId="relationship" qsTypeId="urn:microsoft.com/office/officeart/2005/8/quickstyle/simple2" qsCatId="simple" csTypeId="urn:microsoft.com/office/officeart/2005/8/colors/colorful1" csCatId="colorful" phldr="1"/>
      <dgm:spPr/>
    </dgm:pt>
    <dgm:pt modelId="{D708CED6-56EC-4F70-AC1A-C03711D013F7}">
      <dgm:prSet phldrT="[Text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b="1" dirty="0"/>
            <a:t>Genotypes from 23andme txt file</a:t>
          </a:r>
        </a:p>
      </dgm:t>
    </dgm:pt>
    <dgm:pt modelId="{EE6DCDD8-1ACC-413C-AB60-7E8EF8E64119}" type="parTrans" cxnId="{C8629566-7DD6-430F-81E7-26B30B842C32}">
      <dgm:prSet/>
      <dgm:spPr/>
      <dgm:t>
        <a:bodyPr/>
        <a:lstStyle/>
        <a:p>
          <a:endParaRPr lang="en-US"/>
        </a:p>
      </dgm:t>
    </dgm:pt>
    <dgm:pt modelId="{8EDA835F-09F4-470F-A80D-C69089356AB1}" type="sibTrans" cxnId="{C8629566-7DD6-430F-81E7-26B30B842C32}">
      <dgm:prSet/>
      <dgm:spPr/>
      <dgm:t>
        <a:bodyPr/>
        <a:lstStyle/>
        <a:p>
          <a:endParaRPr lang="en-US"/>
        </a:p>
      </dgm:t>
    </dgm:pt>
    <dgm:pt modelId="{170E7C66-4441-4203-8DC7-DF5D623F96CD}">
      <dgm:prSet phldrT="[Text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b="1" dirty="0"/>
            <a:t>Matched Beta weights from PGS scoring file</a:t>
          </a:r>
        </a:p>
      </dgm:t>
    </dgm:pt>
    <dgm:pt modelId="{B84551FA-F72A-4548-83EA-7BE72F3F71F3}" type="parTrans" cxnId="{60169F06-1FEE-4726-A36B-4C3CC1E6292D}">
      <dgm:prSet/>
      <dgm:spPr/>
      <dgm:t>
        <a:bodyPr/>
        <a:lstStyle/>
        <a:p>
          <a:endParaRPr lang="en-US"/>
        </a:p>
      </dgm:t>
    </dgm:pt>
    <dgm:pt modelId="{0B3B6A18-A633-4B1D-9D25-D2C7AF23C103}" type="sibTrans" cxnId="{60169F06-1FEE-4726-A36B-4C3CC1E6292D}">
      <dgm:prSet/>
      <dgm:spPr/>
      <dgm:t>
        <a:bodyPr/>
        <a:lstStyle/>
        <a:p>
          <a:endParaRPr lang="en-US"/>
        </a:p>
      </dgm:t>
    </dgm:pt>
    <dgm:pt modelId="{D0C70551-A5D2-4D2D-BE83-8037C2826875}">
      <dgm:prSet phldrT="[Text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b="1" dirty="0"/>
            <a:t>Calculated risk</a:t>
          </a:r>
        </a:p>
      </dgm:t>
    </dgm:pt>
    <dgm:pt modelId="{53DBF51A-AC4B-4E30-8C43-F857FA774710}" type="parTrans" cxnId="{B5CF1F51-9C65-463B-8108-15C9C6C14961}">
      <dgm:prSet/>
      <dgm:spPr/>
      <dgm:t>
        <a:bodyPr/>
        <a:lstStyle/>
        <a:p>
          <a:endParaRPr lang="en-US"/>
        </a:p>
      </dgm:t>
    </dgm:pt>
    <dgm:pt modelId="{F9EB44D9-0822-4208-9B49-BA97C944EBAB}" type="sibTrans" cxnId="{B5CF1F51-9C65-463B-8108-15C9C6C14961}">
      <dgm:prSet/>
      <dgm:spPr/>
      <dgm:t>
        <a:bodyPr/>
        <a:lstStyle/>
        <a:p>
          <a:endParaRPr lang="en-US"/>
        </a:p>
      </dgm:t>
    </dgm:pt>
    <dgm:pt modelId="{544EE5CC-FDB4-46EA-8EE0-B71803535E74}" type="pres">
      <dgm:prSet presAssocID="{905F8436-0C6F-4C46-833B-CB2EFD1AD107}" presName="linearFlow" presStyleCnt="0">
        <dgm:presLayoutVars>
          <dgm:dir/>
          <dgm:resizeHandles val="exact"/>
        </dgm:presLayoutVars>
      </dgm:prSet>
      <dgm:spPr/>
    </dgm:pt>
    <dgm:pt modelId="{4B900857-E1B0-4B21-A82D-E395CA1C6A25}" type="pres">
      <dgm:prSet presAssocID="{D708CED6-56EC-4F70-AC1A-C03711D013F7}" presName="node" presStyleLbl="node1" presStyleIdx="0" presStyleCnt="3">
        <dgm:presLayoutVars>
          <dgm:bulletEnabled val="1"/>
        </dgm:presLayoutVars>
      </dgm:prSet>
      <dgm:spPr/>
    </dgm:pt>
    <dgm:pt modelId="{EA3B9BA2-FDC6-44C7-84E6-FABBD6625A99}" type="pres">
      <dgm:prSet presAssocID="{8EDA835F-09F4-470F-A80D-C69089356AB1}" presName="spacerL" presStyleCnt="0"/>
      <dgm:spPr/>
    </dgm:pt>
    <dgm:pt modelId="{83BCDEF4-0B7B-4BC0-9F3A-BCA6724669F4}" type="pres">
      <dgm:prSet presAssocID="{8EDA835F-09F4-470F-A80D-C69089356AB1}" presName="sibTrans" presStyleLbl="sibTrans2D1" presStyleIdx="0" presStyleCnt="2"/>
      <dgm:spPr/>
    </dgm:pt>
    <dgm:pt modelId="{F1D80276-3DDE-4B8D-BA23-720249CE74D5}" type="pres">
      <dgm:prSet presAssocID="{8EDA835F-09F4-470F-A80D-C69089356AB1}" presName="spacerR" presStyleCnt="0"/>
      <dgm:spPr/>
    </dgm:pt>
    <dgm:pt modelId="{2214915D-46AB-482E-A491-121E5609593C}" type="pres">
      <dgm:prSet presAssocID="{170E7C66-4441-4203-8DC7-DF5D623F96CD}" presName="node" presStyleLbl="node1" presStyleIdx="1" presStyleCnt="3">
        <dgm:presLayoutVars>
          <dgm:bulletEnabled val="1"/>
        </dgm:presLayoutVars>
      </dgm:prSet>
      <dgm:spPr/>
    </dgm:pt>
    <dgm:pt modelId="{16D523FA-6FED-4896-984C-000A1ABA9960}" type="pres">
      <dgm:prSet presAssocID="{0B3B6A18-A633-4B1D-9D25-D2C7AF23C103}" presName="spacerL" presStyleCnt="0"/>
      <dgm:spPr/>
    </dgm:pt>
    <dgm:pt modelId="{1D9F1D8D-EAAE-409C-A4B5-FDEE25B1F3E3}" type="pres">
      <dgm:prSet presAssocID="{0B3B6A18-A633-4B1D-9D25-D2C7AF23C103}" presName="sibTrans" presStyleLbl="sibTrans2D1" presStyleIdx="1" presStyleCnt="2"/>
      <dgm:spPr/>
    </dgm:pt>
    <dgm:pt modelId="{DF0914CB-2E75-4323-9EA3-DB9A2C6DD3A8}" type="pres">
      <dgm:prSet presAssocID="{0B3B6A18-A633-4B1D-9D25-D2C7AF23C103}" presName="spacerR" presStyleCnt="0"/>
      <dgm:spPr/>
    </dgm:pt>
    <dgm:pt modelId="{C011A180-F3EC-40F0-AD80-18B81BEDEEF3}" type="pres">
      <dgm:prSet presAssocID="{D0C70551-A5D2-4D2D-BE83-8037C2826875}" presName="node" presStyleLbl="node1" presStyleIdx="2" presStyleCnt="3">
        <dgm:presLayoutVars>
          <dgm:bulletEnabled val="1"/>
        </dgm:presLayoutVars>
      </dgm:prSet>
      <dgm:spPr/>
    </dgm:pt>
  </dgm:ptLst>
  <dgm:cxnLst>
    <dgm:cxn modelId="{60169F06-1FEE-4726-A36B-4C3CC1E6292D}" srcId="{905F8436-0C6F-4C46-833B-CB2EFD1AD107}" destId="{170E7C66-4441-4203-8DC7-DF5D623F96CD}" srcOrd="1" destOrd="0" parTransId="{B84551FA-F72A-4548-83EA-7BE72F3F71F3}" sibTransId="{0B3B6A18-A633-4B1D-9D25-D2C7AF23C103}"/>
    <dgm:cxn modelId="{3BC55612-B118-43DD-9AFA-61D365B3D227}" type="presOf" srcId="{905F8436-0C6F-4C46-833B-CB2EFD1AD107}" destId="{544EE5CC-FDB4-46EA-8EE0-B71803535E74}" srcOrd="0" destOrd="0" presId="urn:microsoft.com/office/officeart/2005/8/layout/equation1"/>
    <dgm:cxn modelId="{34E91538-7C47-429A-AAE9-91CD375864AB}" type="presOf" srcId="{0B3B6A18-A633-4B1D-9D25-D2C7AF23C103}" destId="{1D9F1D8D-EAAE-409C-A4B5-FDEE25B1F3E3}" srcOrd="0" destOrd="0" presId="urn:microsoft.com/office/officeart/2005/8/layout/equation1"/>
    <dgm:cxn modelId="{C8629566-7DD6-430F-81E7-26B30B842C32}" srcId="{905F8436-0C6F-4C46-833B-CB2EFD1AD107}" destId="{D708CED6-56EC-4F70-AC1A-C03711D013F7}" srcOrd="0" destOrd="0" parTransId="{EE6DCDD8-1ACC-413C-AB60-7E8EF8E64119}" sibTransId="{8EDA835F-09F4-470F-A80D-C69089356AB1}"/>
    <dgm:cxn modelId="{B5CF1F51-9C65-463B-8108-15C9C6C14961}" srcId="{905F8436-0C6F-4C46-833B-CB2EFD1AD107}" destId="{D0C70551-A5D2-4D2D-BE83-8037C2826875}" srcOrd="2" destOrd="0" parTransId="{53DBF51A-AC4B-4E30-8C43-F857FA774710}" sibTransId="{F9EB44D9-0822-4208-9B49-BA97C944EBAB}"/>
    <dgm:cxn modelId="{5DB49772-92F3-4E12-83B6-B12D7C831D39}" type="presOf" srcId="{D708CED6-56EC-4F70-AC1A-C03711D013F7}" destId="{4B900857-E1B0-4B21-A82D-E395CA1C6A25}" srcOrd="0" destOrd="0" presId="urn:microsoft.com/office/officeart/2005/8/layout/equation1"/>
    <dgm:cxn modelId="{869B155A-A3BC-4516-8B78-1210BC1C17C4}" type="presOf" srcId="{8EDA835F-09F4-470F-A80D-C69089356AB1}" destId="{83BCDEF4-0B7B-4BC0-9F3A-BCA6724669F4}" srcOrd="0" destOrd="0" presId="urn:microsoft.com/office/officeart/2005/8/layout/equation1"/>
    <dgm:cxn modelId="{AB365881-42D3-4CF2-A992-6363FE5261E5}" type="presOf" srcId="{D0C70551-A5D2-4D2D-BE83-8037C2826875}" destId="{C011A180-F3EC-40F0-AD80-18B81BEDEEF3}" srcOrd="0" destOrd="0" presId="urn:microsoft.com/office/officeart/2005/8/layout/equation1"/>
    <dgm:cxn modelId="{C64F79DA-EB79-4868-84B8-5422712B2936}" type="presOf" srcId="{170E7C66-4441-4203-8DC7-DF5D623F96CD}" destId="{2214915D-46AB-482E-A491-121E5609593C}" srcOrd="0" destOrd="0" presId="urn:microsoft.com/office/officeart/2005/8/layout/equation1"/>
    <dgm:cxn modelId="{0F3BFEB6-7B24-46BF-B275-23EBC564C33A}" type="presParOf" srcId="{544EE5CC-FDB4-46EA-8EE0-B71803535E74}" destId="{4B900857-E1B0-4B21-A82D-E395CA1C6A25}" srcOrd="0" destOrd="0" presId="urn:microsoft.com/office/officeart/2005/8/layout/equation1"/>
    <dgm:cxn modelId="{62FAD8FB-7C2A-46C4-AB3B-3905245DA867}" type="presParOf" srcId="{544EE5CC-FDB4-46EA-8EE0-B71803535E74}" destId="{EA3B9BA2-FDC6-44C7-84E6-FABBD6625A99}" srcOrd="1" destOrd="0" presId="urn:microsoft.com/office/officeart/2005/8/layout/equation1"/>
    <dgm:cxn modelId="{08EC640F-250A-4669-914E-4E9CA6656250}" type="presParOf" srcId="{544EE5CC-FDB4-46EA-8EE0-B71803535E74}" destId="{83BCDEF4-0B7B-4BC0-9F3A-BCA6724669F4}" srcOrd="2" destOrd="0" presId="urn:microsoft.com/office/officeart/2005/8/layout/equation1"/>
    <dgm:cxn modelId="{FD55300A-0C19-44FF-8F8E-0ECF3F8C7A60}" type="presParOf" srcId="{544EE5CC-FDB4-46EA-8EE0-B71803535E74}" destId="{F1D80276-3DDE-4B8D-BA23-720249CE74D5}" srcOrd="3" destOrd="0" presId="urn:microsoft.com/office/officeart/2005/8/layout/equation1"/>
    <dgm:cxn modelId="{B6694B31-984E-4B73-9590-4A73DBBC2147}" type="presParOf" srcId="{544EE5CC-FDB4-46EA-8EE0-B71803535E74}" destId="{2214915D-46AB-482E-A491-121E5609593C}" srcOrd="4" destOrd="0" presId="urn:microsoft.com/office/officeart/2005/8/layout/equation1"/>
    <dgm:cxn modelId="{CFC41973-EA7A-4287-BB44-55E4A5B59252}" type="presParOf" srcId="{544EE5CC-FDB4-46EA-8EE0-B71803535E74}" destId="{16D523FA-6FED-4896-984C-000A1ABA9960}" srcOrd="5" destOrd="0" presId="urn:microsoft.com/office/officeart/2005/8/layout/equation1"/>
    <dgm:cxn modelId="{1AD3A278-035F-41D9-9272-525A1D1DE467}" type="presParOf" srcId="{544EE5CC-FDB4-46EA-8EE0-B71803535E74}" destId="{1D9F1D8D-EAAE-409C-A4B5-FDEE25B1F3E3}" srcOrd="6" destOrd="0" presId="urn:microsoft.com/office/officeart/2005/8/layout/equation1"/>
    <dgm:cxn modelId="{5480F9D4-0B04-4C0C-A2A2-34F4A20D0454}" type="presParOf" srcId="{544EE5CC-FDB4-46EA-8EE0-B71803535E74}" destId="{DF0914CB-2E75-4323-9EA3-DB9A2C6DD3A8}" srcOrd="7" destOrd="0" presId="urn:microsoft.com/office/officeart/2005/8/layout/equation1"/>
    <dgm:cxn modelId="{2B625C2E-A00D-4CAD-9663-05537CD8B3F3}" type="presParOf" srcId="{544EE5CC-FDB4-46EA-8EE0-B71803535E74}" destId="{C011A180-F3EC-40F0-AD80-18B81BEDEEF3}" srcOrd="8" destOrd="0" presId="urn:microsoft.com/office/officeart/2005/8/layout/equati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00857-E1B0-4B21-A82D-E395CA1C6A25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Genotypes from 23andme txt file</a:t>
          </a:r>
        </a:p>
      </dsp:txBody>
      <dsp:txXfrm>
        <a:off x="345029" y="1346964"/>
        <a:ext cx="1657409" cy="1657409"/>
      </dsp:txXfrm>
    </dsp:sp>
    <dsp:sp modelId="{83BCDEF4-0B7B-4BC0-9F3A-BCA6724669F4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16225" y="2015793"/>
        <a:ext cx="999082" cy="319750"/>
      </dsp:txXfrm>
    </dsp:sp>
    <dsp:sp modelId="{2214915D-46AB-482E-A491-121E5609593C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Matched Beta weights from PGS scoring file</a:t>
          </a:r>
        </a:p>
      </dsp:txBody>
      <dsp:txXfrm>
        <a:off x="4429095" y="1346964"/>
        <a:ext cx="1657409" cy="1657409"/>
      </dsp:txXfrm>
    </dsp:sp>
    <dsp:sp modelId="{1D9F1D8D-EAAE-409C-A4B5-FDEE25B1F3E3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800291" y="1775981"/>
        <a:ext cx="999082" cy="799374"/>
      </dsp:txXfrm>
    </dsp:sp>
    <dsp:sp modelId="{C011A180-F3EC-40F0-AD80-18B81BEDEEF3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Calculated risk</a:t>
          </a:r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7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0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FB88-C1D6-42C1-98BA-26D97C72A42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9E61-68BF-4416-8EF0-16FA6844C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2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26029E-7FCC-9E7E-DAA4-1F36CB2C5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410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02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93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Sandoval, Lorena (NIH/NCI) [F]</dc:creator>
  <cp:lastModifiedBy>Sandoval, Lorena (NIH/NCI) [F]</cp:lastModifiedBy>
  <cp:revision>1</cp:revision>
  <dcterms:created xsi:type="dcterms:W3CDTF">2023-01-04T15:01:45Z</dcterms:created>
  <dcterms:modified xsi:type="dcterms:W3CDTF">2023-01-04T15:40:30Z</dcterms:modified>
</cp:coreProperties>
</file>