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2BE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0" autoAdjust="0"/>
    <p:restoredTop sz="94660"/>
  </p:normalViewPr>
  <p:slideViewPr>
    <p:cSldViewPr snapToGrid="0">
      <p:cViewPr varScale="1">
        <p:scale>
          <a:sx n="45" d="100"/>
          <a:sy n="45" d="100"/>
        </p:scale>
        <p:origin x="6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335-CC4F-4D2D-B750-AC88087F376F}" type="datetimeFigureOut">
              <a:rPr lang="es-AR" smtClean="0"/>
              <a:t>21/2/2019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5418-1A48-4D17-8EB6-7EF21FEF55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658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335-CC4F-4D2D-B750-AC88087F376F}" type="datetimeFigureOut">
              <a:rPr lang="es-AR" smtClean="0"/>
              <a:t>21/2/2019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5418-1A48-4D17-8EB6-7EF21FEF55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471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335-CC4F-4D2D-B750-AC88087F376F}" type="datetimeFigureOut">
              <a:rPr lang="es-AR" smtClean="0"/>
              <a:t>21/2/2019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5418-1A48-4D17-8EB6-7EF21FEF55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812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335-CC4F-4D2D-B750-AC88087F376F}" type="datetimeFigureOut">
              <a:rPr lang="es-AR" smtClean="0"/>
              <a:t>21/2/2019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5418-1A48-4D17-8EB6-7EF21FEF55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423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335-CC4F-4D2D-B750-AC88087F376F}" type="datetimeFigureOut">
              <a:rPr lang="es-AR" smtClean="0"/>
              <a:t>21/2/2019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5418-1A48-4D17-8EB6-7EF21FEF55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325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335-CC4F-4D2D-B750-AC88087F376F}" type="datetimeFigureOut">
              <a:rPr lang="es-AR" smtClean="0"/>
              <a:t>21/2/2019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5418-1A48-4D17-8EB6-7EF21FEF55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124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335-CC4F-4D2D-B750-AC88087F376F}" type="datetimeFigureOut">
              <a:rPr lang="es-AR" smtClean="0"/>
              <a:t>21/2/2019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5418-1A48-4D17-8EB6-7EF21FEF55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37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335-CC4F-4D2D-B750-AC88087F376F}" type="datetimeFigureOut">
              <a:rPr lang="es-AR" smtClean="0"/>
              <a:t>21/2/2019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5418-1A48-4D17-8EB6-7EF21FEF55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321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335-CC4F-4D2D-B750-AC88087F376F}" type="datetimeFigureOut">
              <a:rPr lang="es-AR" smtClean="0"/>
              <a:t>21/2/2019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5418-1A48-4D17-8EB6-7EF21FEF55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397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335-CC4F-4D2D-B750-AC88087F376F}" type="datetimeFigureOut">
              <a:rPr lang="es-AR" smtClean="0"/>
              <a:t>21/2/2019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5418-1A48-4D17-8EB6-7EF21FEF55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599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335-CC4F-4D2D-B750-AC88087F376F}" type="datetimeFigureOut">
              <a:rPr lang="es-AR" smtClean="0"/>
              <a:t>21/2/2019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5418-1A48-4D17-8EB6-7EF21FEF55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953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BD335-CC4F-4D2D-B750-AC88087F376F}" type="datetimeFigureOut">
              <a:rPr lang="es-AR" smtClean="0"/>
              <a:t>21/2/2019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55418-1A48-4D17-8EB6-7EF21FEF55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17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Título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>
                <a:latin typeface="Bahnschrift" panose="020B0502040204020203" pitchFamily="34" charset="0"/>
              </a:rPr>
              <a:t>GESTUS</a:t>
            </a:r>
            <a:br>
              <a:rPr lang="es-AR" dirty="0" smtClean="0">
                <a:latin typeface="Bahnschrift" panose="020B0502040204020203" pitchFamily="34" charset="0"/>
              </a:rPr>
            </a:br>
            <a:r>
              <a:rPr lang="es-AR" sz="5400" dirty="0" smtClean="0">
                <a:latin typeface="Bahnschrift" panose="020B0502040204020203" pitchFamily="34" charset="0"/>
              </a:rPr>
              <a:t>Fáciles Gestiones </a:t>
            </a:r>
            <a:endParaRPr lang="es-AR" dirty="0">
              <a:latin typeface="Bahnschrift" panose="020B0502040204020203" pitchFamily="34" charset="0"/>
            </a:endParaRPr>
          </a:p>
        </p:txBody>
      </p:sp>
      <p:sp>
        <p:nvSpPr>
          <p:cNvPr id="12" name="Subtítulo 11"/>
          <p:cNvSpPr>
            <a:spLocks noGrp="1"/>
          </p:cNvSpPr>
          <p:nvPr>
            <p:ph type="subTitle" idx="1"/>
          </p:nvPr>
        </p:nvSpPr>
        <p:spPr>
          <a:xfrm>
            <a:off x="1524000" y="4557381"/>
            <a:ext cx="9144000" cy="113373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dirty="0" smtClean="0">
                <a:latin typeface="Bahnschrift" panose="020B0502040204020203" pitchFamily="34" charset="0"/>
              </a:rPr>
              <a:t>Practica supervisada </a:t>
            </a:r>
          </a:p>
          <a:p>
            <a:pPr algn="l"/>
            <a:r>
              <a:rPr lang="es-AR" dirty="0" smtClean="0">
                <a:latin typeface="Bahnschrift" panose="020B0502040204020203" pitchFamily="34" charset="0"/>
              </a:rPr>
              <a:t>108809 Cueva Lavezzo, Yasmin</a:t>
            </a:r>
          </a:p>
          <a:p>
            <a:pPr algn="l"/>
            <a:r>
              <a:rPr lang="es-AR" dirty="0" smtClean="0">
                <a:latin typeface="Bahnschrift" panose="020B0502040204020203" pitchFamily="34" charset="0"/>
              </a:rPr>
              <a:t>Universidad Tecnológica Nacional – Facultad Regional Córdoba 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46" y="4557380"/>
            <a:ext cx="761464" cy="113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1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sz="4800" dirty="0" smtClean="0">
                <a:latin typeface="Bahnschrift" panose="020B0502040204020203" pitchFamily="34" charset="0"/>
              </a:rPr>
              <a:t>Reportes y estadísticas</a:t>
            </a:r>
            <a:endParaRPr lang="es-AR" dirty="0">
              <a:latin typeface="Bahnschrift" panose="020B0502040204020203" pitchFamily="34" charset="0"/>
            </a:endParaRP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392"/>
            <a:ext cx="10515600" cy="3453804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5" name="Rectángulo 4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869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55" y="1542939"/>
            <a:ext cx="11396673" cy="4033183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5" name="Rectángulo 4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663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0" y="1730730"/>
            <a:ext cx="11962296" cy="3657600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5" name="Rectángulo 4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770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85" y="1548259"/>
            <a:ext cx="11840268" cy="4022543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5" name="Rectángulo 4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724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3828" y="2415654"/>
            <a:ext cx="5472752" cy="1839911"/>
          </a:xfrm>
        </p:spPr>
        <p:txBody>
          <a:bodyPr>
            <a:noAutofit/>
          </a:bodyPr>
          <a:lstStyle/>
          <a:p>
            <a:r>
              <a:rPr lang="es-AR" sz="8000" dirty="0" smtClean="0">
                <a:latin typeface="Bahnschrift" panose="020B0502040204020203" pitchFamily="34" charset="0"/>
              </a:rPr>
              <a:t>Preguntas</a:t>
            </a:r>
            <a:endParaRPr lang="es-AR" sz="8000" dirty="0">
              <a:latin typeface="Bahnschrift" panose="020B05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5" name="Rectángulo 4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330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8800" dirty="0" smtClean="0">
                <a:latin typeface="Bahnschrift" panose="020B0502040204020203" pitchFamily="34" charset="0"/>
              </a:rPr>
              <a:t>Gestus</a:t>
            </a:r>
            <a:endParaRPr lang="es-AR" sz="8800" dirty="0">
              <a:latin typeface="Bahnschrift" panose="020B0502040204020203" pitchFamily="34" charset="0"/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idx="1"/>
          </p:nvPr>
        </p:nvSpPr>
        <p:spPr>
          <a:xfrm>
            <a:off x="839788" y="1940471"/>
            <a:ext cx="6693776" cy="823912"/>
          </a:xfrm>
        </p:spPr>
        <p:txBody>
          <a:bodyPr>
            <a:normAutofit/>
          </a:bodyPr>
          <a:lstStyle/>
          <a:p>
            <a:r>
              <a:rPr lang="es-AR" sz="3600" dirty="0" smtClean="0"/>
              <a:t>Objetivos</a:t>
            </a:r>
            <a:endParaRPr lang="es-AR" sz="3600" dirty="0"/>
          </a:p>
        </p:txBody>
      </p:sp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>
          <a:xfrm>
            <a:off x="839788" y="3364884"/>
            <a:ext cx="9873705" cy="20396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AR" dirty="0" smtClean="0"/>
              <a:t>Facilitar la tarea docente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 smtClean="0"/>
              <a:t>Manejo ágil de la información de los alumnos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 smtClean="0"/>
              <a:t>Fácil accesibilidad a la información guardada</a:t>
            </a:r>
          </a:p>
          <a:p>
            <a:pPr>
              <a:buFont typeface="Wingdings" panose="05000000000000000000" pitchFamily="2" charset="2"/>
              <a:buChar char="Ø"/>
            </a:pPr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94939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838200" y="501603"/>
            <a:ext cx="10515600" cy="1026947"/>
          </a:xfrm>
        </p:spPr>
        <p:txBody>
          <a:bodyPr/>
          <a:lstStyle/>
          <a:p>
            <a:r>
              <a:rPr lang="es-AR" dirty="0" smtClean="0">
                <a:latin typeface="Bahnschrift" panose="020B0502040204020203" pitchFamily="34" charset="0"/>
              </a:rPr>
              <a:t>Especificaciones Técnicas</a:t>
            </a:r>
            <a:endParaRPr lang="es-AR" dirty="0">
              <a:latin typeface="Bahnschrift" panose="020B0502040204020203" pitchFamily="34" charset="0"/>
            </a:endParaRPr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838200" y="2262354"/>
            <a:ext cx="10515600" cy="35379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sz="3200" u="sng" dirty="0" smtClean="0">
                <a:latin typeface="Bahnschrift" panose="020B0502040204020203" pitchFamily="34" charset="0"/>
              </a:rPr>
              <a:t>Lenguaje</a:t>
            </a:r>
          </a:p>
          <a:p>
            <a:pPr marL="0" indent="0">
              <a:buNone/>
            </a:pPr>
            <a:r>
              <a:rPr lang="es-AR" dirty="0" smtClean="0">
                <a:latin typeface="Bahnschrift" panose="020B0502040204020203" pitchFamily="34" charset="0"/>
              </a:rPr>
              <a:t>Java Web (</a:t>
            </a:r>
            <a:r>
              <a:rPr lang="es-AR" dirty="0" err="1" smtClean="0">
                <a:latin typeface="Bahnschrift" panose="020B0502040204020203" pitchFamily="34" charset="0"/>
              </a:rPr>
              <a:t>Servlets</a:t>
            </a:r>
            <a:r>
              <a:rPr lang="es-AR" dirty="0" smtClean="0">
                <a:latin typeface="Bahnschrift" panose="020B0502040204020203" pitchFamily="34" charset="0"/>
              </a:rPr>
              <a:t> y JSP)</a:t>
            </a:r>
          </a:p>
          <a:p>
            <a:pPr marL="0" indent="0">
              <a:buNone/>
            </a:pPr>
            <a:endParaRPr lang="es-AR" sz="1500" dirty="0" smtClean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s-AR" sz="3200" u="sng" dirty="0" smtClean="0">
                <a:latin typeface="Bahnschrift" panose="020B0502040204020203" pitchFamily="34" charset="0"/>
              </a:rPr>
              <a:t>Gestor DB</a:t>
            </a:r>
          </a:p>
          <a:p>
            <a:pPr marL="0" indent="0">
              <a:buNone/>
            </a:pPr>
            <a:r>
              <a:rPr lang="es-ES" dirty="0" smtClean="0">
                <a:latin typeface="Bahnschrift" panose="020B0502040204020203" pitchFamily="34" charset="0"/>
              </a:rPr>
              <a:t>SQL </a:t>
            </a:r>
            <a:r>
              <a:rPr lang="es-ES" dirty="0">
                <a:latin typeface="Bahnschrift" panose="020B0502040204020203" pitchFamily="34" charset="0"/>
              </a:rPr>
              <a:t>Server </a:t>
            </a:r>
            <a:r>
              <a:rPr lang="es-ES" dirty="0" smtClean="0">
                <a:latin typeface="Bahnschrift" panose="020B0502040204020203" pitchFamily="34" charset="0"/>
              </a:rPr>
              <a:t>2014</a:t>
            </a:r>
          </a:p>
          <a:p>
            <a:pPr marL="0" indent="0">
              <a:buNone/>
            </a:pPr>
            <a:endParaRPr lang="es-ES" sz="1600" dirty="0" smtClean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s-ES" sz="3200" u="sng" dirty="0" smtClean="0">
                <a:latin typeface="Bahnschrift" panose="020B0502040204020203" pitchFamily="34" charset="0"/>
              </a:rPr>
              <a:t>IDE</a:t>
            </a:r>
          </a:p>
          <a:p>
            <a:pPr marL="0" indent="0">
              <a:buNone/>
            </a:pPr>
            <a:r>
              <a:rPr lang="es-ES" dirty="0" err="1" smtClean="0">
                <a:latin typeface="Bahnschrift" panose="020B0502040204020203" pitchFamily="34" charset="0"/>
              </a:rPr>
              <a:t>NetBeans</a:t>
            </a:r>
            <a:r>
              <a:rPr lang="es-ES" dirty="0" smtClean="0">
                <a:latin typeface="Bahnschrift" panose="020B0502040204020203" pitchFamily="34" charset="0"/>
              </a:rPr>
              <a:t> IDE 8,2</a:t>
            </a:r>
            <a:endParaRPr lang="es-E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10" name="Rectángulo 9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279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latin typeface="Bahnschrift" panose="020B0502040204020203" pitchFamily="34" charset="0"/>
              </a:rPr>
              <a:t>Funciones</a:t>
            </a:r>
            <a:endParaRPr lang="es-AR" dirty="0">
              <a:latin typeface="Bahnschrift" panose="020B0502040204020203" pitchFamily="34" charset="0"/>
            </a:endParaRPr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 dirty="0">
                <a:latin typeface="Bahnschrift" panose="020B0502040204020203" pitchFamily="34" charset="0"/>
              </a:rPr>
              <a:t>Toma de asistencias</a:t>
            </a:r>
          </a:p>
          <a:p>
            <a:pPr lvl="0"/>
            <a:r>
              <a:rPr lang="es-AR" dirty="0" smtClean="0">
                <a:latin typeface="Bahnschrift" panose="020B0502040204020203" pitchFamily="34" charset="0"/>
              </a:rPr>
              <a:t>Entrega </a:t>
            </a:r>
            <a:r>
              <a:rPr lang="es-AR" dirty="0">
                <a:latin typeface="Bahnschrift" panose="020B0502040204020203" pitchFamily="34" charset="0"/>
              </a:rPr>
              <a:t>de TPs</a:t>
            </a:r>
          </a:p>
          <a:p>
            <a:pPr lvl="0"/>
            <a:r>
              <a:rPr lang="es-AR" dirty="0">
                <a:latin typeface="Bahnschrift" panose="020B0502040204020203" pitchFamily="34" charset="0"/>
              </a:rPr>
              <a:t>A</a:t>
            </a:r>
            <a:r>
              <a:rPr lang="es-AR" dirty="0" smtClean="0">
                <a:latin typeface="Bahnschrift" panose="020B0502040204020203" pitchFamily="34" charset="0"/>
              </a:rPr>
              <a:t>ctualización </a:t>
            </a:r>
            <a:r>
              <a:rPr lang="es-AR" dirty="0">
                <a:latin typeface="Bahnschrift" panose="020B0502040204020203" pitchFamily="34" charset="0"/>
              </a:rPr>
              <a:t>de la condicen académica</a:t>
            </a:r>
          </a:p>
          <a:p>
            <a:pPr lvl="0"/>
            <a:r>
              <a:rPr lang="es-AR">
                <a:latin typeface="Bahnschrift" panose="020B0502040204020203" pitchFamily="34" charset="0"/>
              </a:rPr>
              <a:t>R</a:t>
            </a:r>
            <a:r>
              <a:rPr lang="es-AR" smtClean="0">
                <a:latin typeface="Bahnschrift" panose="020B0502040204020203" pitchFamily="34" charset="0"/>
              </a:rPr>
              <a:t>eportes </a:t>
            </a:r>
            <a:endParaRPr lang="es-AR" dirty="0">
              <a:latin typeface="Bahnschrift" panose="020B0502040204020203" pitchFamily="34" charset="0"/>
            </a:endParaRPr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5" name="Rectángulo 4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322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590" y="2190631"/>
            <a:ext cx="10515600" cy="1521560"/>
          </a:xfrm>
        </p:spPr>
        <p:txBody>
          <a:bodyPr>
            <a:normAutofit/>
          </a:bodyPr>
          <a:lstStyle/>
          <a:p>
            <a:pPr algn="ctr"/>
            <a:r>
              <a:rPr lang="es-AR" sz="8000" dirty="0" smtClean="0">
                <a:latin typeface="Bahnschrift" panose="020B0502040204020203" pitchFamily="34" charset="0"/>
              </a:rPr>
              <a:t>Interfaces</a:t>
            </a:r>
            <a:endParaRPr lang="es-AR" sz="8000" dirty="0">
              <a:latin typeface="Bahnschrift" panose="020B05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5" name="Rectángulo 4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342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4800" dirty="0" smtClean="0">
                <a:latin typeface="Bahnschrift" panose="020B0502040204020203" pitchFamily="34" charset="0"/>
              </a:rPr>
              <a:t>Pantalla Principal </a:t>
            </a:r>
            <a:endParaRPr lang="es-AR" sz="4800" dirty="0">
              <a:latin typeface="Bahnschrift" panose="020B0502040204020203" pitchFamily="34" charset="0"/>
            </a:endParaRPr>
          </a:p>
        </p:txBody>
      </p:sp>
      <p:pic>
        <p:nvPicPr>
          <p:cNvPr id="2" name="Marcador de contenid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838" y="1909769"/>
            <a:ext cx="9784323" cy="4535972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5" name="Rectángulo 4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875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>
                <a:latin typeface="Bahnschrift" panose="020B0502040204020203" pitchFamily="34" charset="0"/>
              </a:rPr>
              <a:t>Toma </a:t>
            </a:r>
            <a:r>
              <a:rPr lang="es-AR" sz="4800" dirty="0" smtClean="0">
                <a:latin typeface="Bahnschrift" panose="020B0502040204020203" pitchFamily="34" charset="0"/>
              </a:rPr>
              <a:t>de</a:t>
            </a:r>
            <a:r>
              <a:rPr lang="es-AR" dirty="0" smtClean="0">
                <a:latin typeface="Bahnschrift" panose="020B0502040204020203" pitchFamily="34" charset="0"/>
              </a:rPr>
              <a:t> asistencias</a:t>
            </a:r>
            <a:endParaRPr lang="es-A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75" y="1690688"/>
            <a:ext cx="9562450" cy="4902721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5" name="Rectángulo 4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76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>
                <a:latin typeface="Bahnschrift" panose="020B0502040204020203" pitchFamily="34" charset="0"/>
              </a:rPr>
              <a:t>Entrega de TPs</a:t>
            </a:r>
            <a:endParaRPr lang="es-A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58" y="1690688"/>
            <a:ext cx="9434084" cy="4914763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5" name="Rectángulo 4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685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76" y="1690688"/>
            <a:ext cx="5997465" cy="412325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AR" sz="4800" dirty="0" smtClean="0">
                <a:latin typeface="Bahnschrift" panose="020B0502040204020203" pitchFamily="34" charset="0"/>
              </a:rPr>
              <a:t>Actualización de </a:t>
            </a:r>
            <a:r>
              <a:rPr lang="es-AR" sz="4800" smtClean="0">
                <a:latin typeface="Bahnschrift" panose="020B0502040204020203" pitchFamily="34" charset="0"/>
              </a:rPr>
              <a:t>la </a:t>
            </a:r>
            <a:r>
              <a:rPr lang="es-AR" sz="4800" smtClean="0">
                <a:latin typeface="Bahnschrift" panose="020B0502040204020203" pitchFamily="34" charset="0"/>
              </a:rPr>
              <a:t>condición </a:t>
            </a:r>
            <a:r>
              <a:rPr lang="es-AR" sz="4800" dirty="0" smtClean="0">
                <a:latin typeface="Bahnschrift" panose="020B0502040204020203" pitchFamily="34" charset="0"/>
              </a:rPr>
              <a:t>académica</a:t>
            </a:r>
            <a:endParaRPr lang="es-AR" sz="4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5" name="Rectángulo 4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696" y="2691413"/>
            <a:ext cx="5884494" cy="3935986"/>
          </a:xfrm>
        </p:spPr>
      </p:pic>
    </p:spTree>
    <p:extLst>
      <p:ext uri="{BB962C8B-B14F-4D97-AF65-F5344CB8AC3E}">
        <p14:creationId xmlns:p14="http://schemas.microsoft.com/office/powerpoint/2010/main" val="33493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85</Words>
  <Application>Microsoft Office PowerPoint</Application>
  <PresentationFormat>Panorámica</PresentationFormat>
  <Paragraphs>30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Bahnschrift</vt:lpstr>
      <vt:lpstr>Calibri</vt:lpstr>
      <vt:lpstr>Calibri Light</vt:lpstr>
      <vt:lpstr>Wingdings</vt:lpstr>
      <vt:lpstr>Tema de Office</vt:lpstr>
      <vt:lpstr>GESTUS Fáciles Gestiones </vt:lpstr>
      <vt:lpstr>Gestus</vt:lpstr>
      <vt:lpstr>Especificaciones Técnicas</vt:lpstr>
      <vt:lpstr>Funciones</vt:lpstr>
      <vt:lpstr>Interfaces</vt:lpstr>
      <vt:lpstr>Pantalla Principal </vt:lpstr>
      <vt:lpstr>Toma de asistencias</vt:lpstr>
      <vt:lpstr>Entrega de TPs</vt:lpstr>
      <vt:lpstr>Actualización de la condición académica</vt:lpstr>
      <vt:lpstr>Reportes y estadísticas</vt:lpstr>
      <vt:lpstr>Presentación de PowerPoint</vt:lpstr>
      <vt:lpstr>Presentación de PowerPoint</vt:lpstr>
      <vt:lpstr>Presentación de PowerPoint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yas Cueva Lavezzo</dc:creator>
  <cp:lastModifiedBy>yas Cueva Lavezzo</cp:lastModifiedBy>
  <cp:revision>11</cp:revision>
  <dcterms:created xsi:type="dcterms:W3CDTF">2019-02-21T20:28:55Z</dcterms:created>
  <dcterms:modified xsi:type="dcterms:W3CDTF">2019-02-22T12:52:10Z</dcterms:modified>
</cp:coreProperties>
</file>