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335" r:id="rId4"/>
    <p:sldId id="336" r:id="rId5"/>
    <p:sldId id="337" r:id="rId6"/>
    <p:sldId id="338" r:id="rId7"/>
    <p:sldId id="339" r:id="rId8"/>
    <p:sldId id="340" r:id="rId9"/>
    <p:sldId id="341" r:id="rId10"/>
    <p:sldId id="342" r:id="rId11"/>
    <p:sldId id="343" r:id="rId12"/>
    <p:sldId id="344" r:id="rId13"/>
    <p:sldId id="345" r:id="rId14"/>
    <p:sldId id="346" r:id="rId15"/>
    <p:sldId id="347" r:id="rId16"/>
    <p:sldId id="348" r:id="rId17"/>
    <p:sldId id="349" r:id="rId18"/>
    <p:sldId id="350" r:id="rId19"/>
    <p:sldId id="351" r:id="rId20"/>
    <p:sldId id="352" r:id="rId21"/>
    <p:sldId id="353" r:id="rId22"/>
    <p:sldId id="354" r:id="rId23"/>
    <p:sldId id="355" r:id="rId24"/>
    <p:sldId id="356" r:id="rId25"/>
    <p:sldId id="357" r:id="rId26"/>
    <p:sldId id="372" r:id="rId27"/>
    <p:sldId id="358" r:id="rId28"/>
    <p:sldId id="359" r:id="rId29"/>
    <p:sldId id="360" r:id="rId30"/>
    <p:sldId id="373" r:id="rId31"/>
    <p:sldId id="361" r:id="rId32"/>
    <p:sldId id="362" r:id="rId33"/>
    <p:sldId id="363" r:id="rId34"/>
    <p:sldId id="364" r:id="rId35"/>
    <p:sldId id="365" r:id="rId36"/>
    <p:sldId id="366" r:id="rId37"/>
    <p:sldId id="367" r:id="rId38"/>
    <p:sldId id="374" r:id="rId39"/>
    <p:sldId id="368" r:id="rId40"/>
    <p:sldId id="369" r:id="rId41"/>
    <p:sldId id="370" r:id="rId42"/>
    <p:sldId id="371" r:id="rId43"/>
    <p:sldId id="401" r:id="rId44"/>
    <p:sldId id="403" r:id="rId45"/>
    <p:sldId id="375" r:id="rId46"/>
    <p:sldId id="376" r:id="rId47"/>
    <p:sldId id="377" r:id="rId48"/>
    <p:sldId id="378" r:id="rId49"/>
    <p:sldId id="404" r:id="rId50"/>
    <p:sldId id="379" r:id="rId51"/>
    <p:sldId id="380" r:id="rId52"/>
    <p:sldId id="381" r:id="rId53"/>
    <p:sldId id="382" r:id="rId54"/>
    <p:sldId id="383" r:id="rId55"/>
    <p:sldId id="384" r:id="rId56"/>
    <p:sldId id="385" r:id="rId57"/>
    <p:sldId id="386" r:id="rId58"/>
    <p:sldId id="387" r:id="rId59"/>
    <p:sldId id="388" r:id="rId60"/>
    <p:sldId id="389" r:id="rId61"/>
    <p:sldId id="390" r:id="rId62"/>
    <p:sldId id="406" r:id="rId63"/>
    <p:sldId id="391" r:id="rId64"/>
    <p:sldId id="392" r:id="rId65"/>
    <p:sldId id="407" r:id="rId66"/>
    <p:sldId id="393" r:id="rId67"/>
    <p:sldId id="394" r:id="rId68"/>
    <p:sldId id="395" r:id="rId69"/>
    <p:sldId id="408" r:id="rId70"/>
    <p:sldId id="396" r:id="rId71"/>
    <p:sldId id="409" r:id="rId72"/>
    <p:sldId id="397" r:id="rId73"/>
    <p:sldId id="398" r:id="rId74"/>
    <p:sldId id="399" r:id="rId75"/>
    <p:sldId id="410" r:id="rId76"/>
    <p:sldId id="400" r:id="rId77"/>
    <p:sldId id="411" r:id="rId78"/>
    <p:sldId id="412" r:id="rId79"/>
    <p:sldId id="413" r:id="rId80"/>
    <p:sldId id="431" r:id="rId81"/>
    <p:sldId id="414" r:id="rId82"/>
    <p:sldId id="415" r:id="rId83"/>
    <p:sldId id="432" r:id="rId84"/>
    <p:sldId id="416" r:id="rId85"/>
    <p:sldId id="417" r:id="rId86"/>
    <p:sldId id="418" r:id="rId87"/>
    <p:sldId id="419" r:id="rId88"/>
    <p:sldId id="420" r:id="rId89"/>
    <p:sldId id="421" r:id="rId90"/>
    <p:sldId id="422" r:id="rId91"/>
    <p:sldId id="423" r:id="rId92"/>
    <p:sldId id="424" r:id="rId93"/>
    <p:sldId id="425" r:id="rId94"/>
    <p:sldId id="426" r:id="rId95"/>
    <p:sldId id="427" r:id="rId96"/>
    <p:sldId id="428" r:id="rId97"/>
    <p:sldId id="429" r:id="rId98"/>
    <p:sldId id="430" r:id="rId99"/>
    <p:sldId id="433" r:id="rId100"/>
    <p:sldId id="434" r:id="rId101"/>
    <p:sldId id="435" r:id="rId102"/>
    <p:sldId id="436" r:id="rId103"/>
    <p:sldId id="437" r:id="rId104"/>
    <p:sldId id="438" r:id="rId105"/>
    <p:sldId id="439" r:id="rId106"/>
    <p:sldId id="440" r:id="rId107"/>
    <p:sldId id="441" r:id="rId108"/>
    <p:sldId id="442" r:id="rId109"/>
    <p:sldId id="443" r:id="rId110"/>
    <p:sldId id="444" r:id="rId111"/>
    <p:sldId id="445" r:id="rId112"/>
  </p:sldIdLst>
  <p:sldSz cx="9144000" cy="6858000" type="screen4x3"/>
  <p:notesSz cx="6858000" cy="9144000"/>
  <p:defaultTextStyle>
    <a:defPPr>
      <a:defRPr lang="ru-RU"/>
    </a:defPPr>
    <a:lvl1pPr algn="ctr" rtl="0" fontAlgn="base">
      <a:spcBef>
        <a:spcPct val="0"/>
      </a:spcBef>
      <a:spcAft>
        <a:spcPct val="0"/>
      </a:spcAft>
      <a:defRPr sz="2800" kern="1200">
        <a:solidFill>
          <a:schemeClr val="tx1"/>
        </a:solidFill>
        <a:latin typeface="Arial" panose="020B0604020202020204" pitchFamily="34" charset="0"/>
        <a:ea typeface="+mn-ea"/>
        <a:cs typeface="Arial" panose="020B0604020202020204" pitchFamily="34" charset="0"/>
      </a:defRPr>
    </a:lvl1pPr>
    <a:lvl2pPr marL="457200" algn="ctr" rtl="0" fontAlgn="base">
      <a:spcBef>
        <a:spcPct val="0"/>
      </a:spcBef>
      <a:spcAft>
        <a:spcPct val="0"/>
      </a:spcAft>
      <a:defRPr sz="2800" kern="1200">
        <a:solidFill>
          <a:schemeClr val="tx1"/>
        </a:solidFill>
        <a:latin typeface="Arial" panose="020B0604020202020204" pitchFamily="34" charset="0"/>
        <a:ea typeface="+mn-ea"/>
        <a:cs typeface="Arial" panose="020B0604020202020204" pitchFamily="34" charset="0"/>
      </a:defRPr>
    </a:lvl2pPr>
    <a:lvl3pPr marL="914400" algn="ctr" rtl="0" fontAlgn="base">
      <a:spcBef>
        <a:spcPct val="0"/>
      </a:spcBef>
      <a:spcAft>
        <a:spcPct val="0"/>
      </a:spcAft>
      <a:defRPr sz="2800" kern="1200">
        <a:solidFill>
          <a:schemeClr val="tx1"/>
        </a:solidFill>
        <a:latin typeface="Arial" panose="020B0604020202020204" pitchFamily="34" charset="0"/>
        <a:ea typeface="+mn-ea"/>
        <a:cs typeface="Arial" panose="020B0604020202020204" pitchFamily="34" charset="0"/>
      </a:defRPr>
    </a:lvl3pPr>
    <a:lvl4pPr marL="1371600" algn="ctr" rtl="0" fontAlgn="base">
      <a:spcBef>
        <a:spcPct val="0"/>
      </a:spcBef>
      <a:spcAft>
        <a:spcPct val="0"/>
      </a:spcAft>
      <a:defRPr sz="2800" kern="1200">
        <a:solidFill>
          <a:schemeClr val="tx1"/>
        </a:solidFill>
        <a:latin typeface="Arial" panose="020B0604020202020204" pitchFamily="34" charset="0"/>
        <a:ea typeface="+mn-ea"/>
        <a:cs typeface="Arial" panose="020B0604020202020204" pitchFamily="34" charset="0"/>
      </a:defRPr>
    </a:lvl4pPr>
    <a:lvl5pPr marL="1828800" algn="ctr" rtl="0" fontAlgn="base">
      <a:spcBef>
        <a:spcPct val="0"/>
      </a:spcBef>
      <a:spcAft>
        <a:spcPct val="0"/>
      </a:spcAft>
      <a:defRPr sz="2800"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sz="2800"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sz="2800"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sz="2800"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sz="2800"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1877">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99"/>
    <a:srgbClr val="B8FEC9"/>
    <a:srgbClr val="D9EDEF"/>
    <a:srgbClr val="FFCCCC"/>
    <a:srgbClr val="00CC00"/>
    <a:srgbClr val="CCCCFF"/>
    <a:srgbClr val="800080"/>
    <a:srgbClr val="CCE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695" autoAdjust="0"/>
    <p:restoredTop sz="94702" autoAdjust="0"/>
  </p:normalViewPr>
  <p:slideViewPr>
    <p:cSldViewPr showGuides="1">
      <p:cViewPr varScale="1">
        <p:scale>
          <a:sx n="84" d="100"/>
          <a:sy n="84" d="100"/>
        </p:scale>
        <p:origin x="1531" y="82"/>
      </p:cViewPr>
      <p:guideLst>
        <p:guide orient="horz" pos="1877"/>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00" d="100"/>
        <a:sy n="100" d="100"/>
      </p:scale>
      <p:origin x="0" y="0"/>
    </p:cViewPr>
  </p:sorterViewPr>
  <p:gridSpacing cx="45005" cy="45005"/>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presProps" Target="presProp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25"/>
            <a:ext cx="7772400" cy="1470025"/>
          </a:xfrm>
        </p:spPr>
        <p:txBody>
          <a:bodyPr/>
          <a:lstStyle/>
          <a:p>
            <a:r>
              <a:rPr lang="ru-RU" smtClean="0"/>
              <a:t>Образец заголовка</a:t>
            </a:r>
            <a:endParaRPr lang="ru-RU"/>
          </a:p>
        </p:txBody>
      </p:sp>
      <p:sp>
        <p:nvSpPr>
          <p:cNvPr id="3" name="Подзаголовок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ru-RU" smtClean="0"/>
              <a:t>Образец подзаголовка</a:t>
            </a:r>
            <a:endParaRPr lang="ru-RU"/>
          </a:p>
        </p:txBody>
      </p:sp>
      <p:sp>
        <p:nvSpPr>
          <p:cNvPr id="4" name="Rectangle 4"/>
          <p:cNvSpPr>
            <a:spLocks noGrp="1" noChangeArrowheads="1"/>
          </p:cNvSpPr>
          <p:nvPr>
            <p:ph type="dt" sz="half" idx="10"/>
          </p:nvPr>
        </p:nvSpPr>
        <p:spPr>
          <a:ln/>
        </p:spPr>
        <p:txBody>
          <a:bodyPr/>
          <a:lstStyle>
            <a:lvl1pPr>
              <a:defRPr/>
            </a:lvl1pPr>
          </a:lstStyle>
          <a:p>
            <a:pPr>
              <a:defRPr/>
            </a:pPr>
            <a:endParaRPr lang="ru-RU"/>
          </a:p>
        </p:txBody>
      </p:sp>
      <p:sp>
        <p:nvSpPr>
          <p:cNvPr id="5" name="Rectangle 5"/>
          <p:cNvSpPr>
            <a:spLocks noGrp="1" noChangeArrowheads="1"/>
          </p:cNvSpPr>
          <p:nvPr>
            <p:ph type="ftr" sz="quarter" idx="11"/>
          </p:nvPr>
        </p:nvSpPr>
        <p:spPr>
          <a:ln/>
        </p:spPr>
        <p:txBody>
          <a:bodyPr/>
          <a:lstStyle>
            <a:lvl1pPr>
              <a:defRPr/>
            </a:lvl1pPr>
          </a:lstStyle>
          <a:p>
            <a:pPr>
              <a:defRPr/>
            </a:pPr>
            <a:endParaRPr lang="ru-RU"/>
          </a:p>
        </p:txBody>
      </p:sp>
      <p:sp>
        <p:nvSpPr>
          <p:cNvPr id="6" name="Rectangle 6"/>
          <p:cNvSpPr>
            <a:spLocks noGrp="1" noChangeArrowheads="1"/>
          </p:cNvSpPr>
          <p:nvPr>
            <p:ph type="sldNum" sz="quarter" idx="12"/>
          </p:nvPr>
        </p:nvSpPr>
        <p:spPr>
          <a:ln/>
        </p:spPr>
        <p:txBody>
          <a:bodyPr/>
          <a:lstStyle>
            <a:lvl1pPr>
              <a:defRPr/>
            </a:lvl1pPr>
          </a:lstStyle>
          <a:p>
            <a:fld id="{8271D951-8E28-439E-BD67-AA8128287637}" type="slidenum">
              <a:rPr lang="ru-RU" altLang="ru-RU"/>
              <a:pPr/>
              <a:t>‹#›</a:t>
            </a:fld>
            <a:endParaRPr lang="ru-RU" altLang="ru-RU"/>
          </a:p>
        </p:txBody>
      </p:sp>
    </p:spTree>
    <p:extLst>
      <p:ext uri="{BB962C8B-B14F-4D97-AF65-F5344CB8AC3E}">
        <p14:creationId xmlns:p14="http://schemas.microsoft.com/office/powerpoint/2010/main" val="24084140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Rectangle 4"/>
          <p:cNvSpPr>
            <a:spLocks noGrp="1" noChangeArrowheads="1"/>
          </p:cNvSpPr>
          <p:nvPr>
            <p:ph type="dt" sz="half" idx="10"/>
          </p:nvPr>
        </p:nvSpPr>
        <p:spPr>
          <a:ln/>
        </p:spPr>
        <p:txBody>
          <a:bodyPr/>
          <a:lstStyle>
            <a:lvl1pPr>
              <a:defRPr/>
            </a:lvl1pPr>
          </a:lstStyle>
          <a:p>
            <a:pPr>
              <a:defRPr/>
            </a:pPr>
            <a:endParaRPr lang="ru-RU"/>
          </a:p>
        </p:txBody>
      </p:sp>
      <p:sp>
        <p:nvSpPr>
          <p:cNvPr id="5" name="Rectangle 5"/>
          <p:cNvSpPr>
            <a:spLocks noGrp="1" noChangeArrowheads="1"/>
          </p:cNvSpPr>
          <p:nvPr>
            <p:ph type="ftr" sz="quarter" idx="11"/>
          </p:nvPr>
        </p:nvSpPr>
        <p:spPr>
          <a:ln/>
        </p:spPr>
        <p:txBody>
          <a:bodyPr/>
          <a:lstStyle>
            <a:lvl1pPr>
              <a:defRPr/>
            </a:lvl1pPr>
          </a:lstStyle>
          <a:p>
            <a:pPr>
              <a:defRPr/>
            </a:pPr>
            <a:endParaRPr lang="ru-RU"/>
          </a:p>
        </p:txBody>
      </p:sp>
      <p:sp>
        <p:nvSpPr>
          <p:cNvPr id="6" name="Rectangle 6"/>
          <p:cNvSpPr>
            <a:spLocks noGrp="1" noChangeArrowheads="1"/>
          </p:cNvSpPr>
          <p:nvPr>
            <p:ph type="sldNum" sz="quarter" idx="12"/>
          </p:nvPr>
        </p:nvSpPr>
        <p:spPr>
          <a:ln/>
        </p:spPr>
        <p:txBody>
          <a:bodyPr/>
          <a:lstStyle>
            <a:lvl1pPr>
              <a:defRPr/>
            </a:lvl1pPr>
          </a:lstStyle>
          <a:p>
            <a:fld id="{B2123AB0-419D-43D8-8E13-43FCC0ED8CF3}" type="slidenum">
              <a:rPr lang="ru-RU" altLang="ru-RU"/>
              <a:pPr/>
              <a:t>‹#›</a:t>
            </a:fld>
            <a:endParaRPr lang="ru-RU" altLang="ru-RU"/>
          </a:p>
        </p:txBody>
      </p:sp>
    </p:spTree>
    <p:extLst>
      <p:ext uri="{BB962C8B-B14F-4D97-AF65-F5344CB8AC3E}">
        <p14:creationId xmlns:p14="http://schemas.microsoft.com/office/powerpoint/2010/main" val="28484826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Rectangle 4"/>
          <p:cNvSpPr>
            <a:spLocks noGrp="1" noChangeArrowheads="1"/>
          </p:cNvSpPr>
          <p:nvPr>
            <p:ph type="dt" sz="half" idx="10"/>
          </p:nvPr>
        </p:nvSpPr>
        <p:spPr>
          <a:ln/>
        </p:spPr>
        <p:txBody>
          <a:bodyPr/>
          <a:lstStyle>
            <a:lvl1pPr>
              <a:defRPr/>
            </a:lvl1pPr>
          </a:lstStyle>
          <a:p>
            <a:pPr>
              <a:defRPr/>
            </a:pPr>
            <a:endParaRPr lang="ru-RU"/>
          </a:p>
        </p:txBody>
      </p:sp>
      <p:sp>
        <p:nvSpPr>
          <p:cNvPr id="5" name="Rectangle 5"/>
          <p:cNvSpPr>
            <a:spLocks noGrp="1" noChangeArrowheads="1"/>
          </p:cNvSpPr>
          <p:nvPr>
            <p:ph type="ftr" sz="quarter" idx="11"/>
          </p:nvPr>
        </p:nvSpPr>
        <p:spPr>
          <a:ln/>
        </p:spPr>
        <p:txBody>
          <a:bodyPr/>
          <a:lstStyle>
            <a:lvl1pPr>
              <a:defRPr/>
            </a:lvl1pPr>
          </a:lstStyle>
          <a:p>
            <a:pPr>
              <a:defRPr/>
            </a:pPr>
            <a:endParaRPr lang="ru-RU"/>
          </a:p>
        </p:txBody>
      </p:sp>
      <p:sp>
        <p:nvSpPr>
          <p:cNvPr id="6" name="Rectangle 6"/>
          <p:cNvSpPr>
            <a:spLocks noGrp="1" noChangeArrowheads="1"/>
          </p:cNvSpPr>
          <p:nvPr>
            <p:ph type="sldNum" sz="quarter" idx="12"/>
          </p:nvPr>
        </p:nvSpPr>
        <p:spPr>
          <a:ln/>
        </p:spPr>
        <p:txBody>
          <a:bodyPr/>
          <a:lstStyle>
            <a:lvl1pPr>
              <a:defRPr/>
            </a:lvl1pPr>
          </a:lstStyle>
          <a:p>
            <a:fld id="{208C8359-9549-46B7-AF77-76C817325DB5}" type="slidenum">
              <a:rPr lang="ru-RU" altLang="ru-RU"/>
              <a:pPr/>
              <a:t>‹#›</a:t>
            </a:fld>
            <a:endParaRPr lang="ru-RU" altLang="ru-RU"/>
          </a:p>
        </p:txBody>
      </p:sp>
    </p:spTree>
    <p:extLst>
      <p:ext uri="{BB962C8B-B14F-4D97-AF65-F5344CB8AC3E}">
        <p14:creationId xmlns:p14="http://schemas.microsoft.com/office/powerpoint/2010/main" val="4109148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Rectangle 4"/>
          <p:cNvSpPr>
            <a:spLocks noGrp="1" noChangeArrowheads="1"/>
          </p:cNvSpPr>
          <p:nvPr>
            <p:ph type="dt" sz="half" idx="10"/>
          </p:nvPr>
        </p:nvSpPr>
        <p:spPr>
          <a:ln/>
        </p:spPr>
        <p:txBody>
          <a:bodyPr/>
          <a:lstStyle>
            <a:lvl1pPr>
              <a:defRPr/>
            </a:lvl1pPr>
          </a:lstStyle>
          <a:p>
            <a:pPr>
              <a:defRPr/>
            </a:pPr>
            <a:endParaRPr lang="ru-RU"/>
          </a:p>
        </p:txBody>
      </p:sp>
      <p:sp>
        <p:nvSpPr>
          <p:cNvPr id="5" name="Rectangle 5"/>
          <p:cNvSpPr>
            <a:spLocks noGrp="1" noChangeArrowheads="1"/>
          </p:cNvSpPr>
          <p:nvPr>
            <p:ph type="ftr" sz="quarter" idx="11"/>
          </p:nvPr>
        </p:nvSpPr>
        <p:spPr>
          <a:ln/>
        </p:spPr>
        <p:txBody>
          <a:bodyPr/>
          <a:lstStyle>
            <a:lvl1pPr>
              <a:defRPr/>
            </a:lvl1pPr>
          </a:lstStyle>
          <a:p>
            <a:pPr>
              <a:defRPr/>
            </a:pPr>
            <a:endParaRPr lang="ru-RU"/>
          </a:p>
        </p:txBody>
      </p:sp>
      <p:sp>
        <p:nvSpPr>
          <p:cNvPr id="6" name="Rectangle 6"/>
          <p:cNvSpPr>
            <a:spLocks noGrp="1" noChangeArrowheads="1"/>
          </p:cNvSpPr>
          <p:nvPr>
            <p:ph type="sldNum" sz="quarter" idx="12"/>
          </p:nvPr>
        </p:nvSpPr>
        <p:spPr>
          <a:ln/>
        </p:spPr>
        <p:txBody>
          <a:bodyPr/>
          <a:lstStyle>
            <a:lvl1pPr>
              <a:defRPr/>
            </a:lvl1pPr>
          </a:lstStyle>
          <a:p>
            <a:fld id="{790F8A8E-8473-4173-A7FA-2C8181802AC0}" type="slidenum">
              <a:rPr lang="ru-RU" altLang="ru-RU"/>
              <a:pPr/>
              <a:t>‹#›</a:t>
            </a:fld>
            <a:endParaRPr lang="ru-RU" altLang="ru-RU"/>
          </a:p>
        </p:txBody>
      </p:sp>
    </p:spTree>
    <p:extLst>
      <p:ext uri="{BB962C8B-B14F-4D97-AF65-F5344CB8AC3E}">
        <p14:creationId xmlns:p14="http://schemas.microsoft.com/office/powerpoint/2010/main" val="35339557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smtClean="0"/>
              <a:t>Образец заголовка</a:t>
            </a:r>
            <a:endParaRPr lang="ru-RU"/>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ru-RU" smtClean="0"/>
              <a:t>Образец текста</a:t>
            </a:r>
          </a:p>
        </p:txBody>
      </p:sp>
      <p:sp>
        <p:nvSpPr>
          <p:cNvPr id="4" name="Rectangle 4"/>
          <p:cNvSpPr>
            <a:spLocks noGrp="1" noChangeArrowheads="1"/>
          </p:cNvSpPr>
          <p:nvPr>
            <p:ph type="dt" sz="half" idx="10"/>
          </p:nvPr>
        </p:nvSpPr>
        <p:spPr>
          <a:ln/>
        </p:spPr>
        <p:txBody>
          <a:bodyPr/>
          <a:lstStyle>
            <a:lvl1pPr>
              <a:defRPr/>
            </a:lvl1pPr>
          </a:lstStyle>
          <a:p>
            <a:pPr>
              <a:defRPr/>
            </a:pPr>
            <a:endParaRPr lang="ru-RU"/>
          </a:p>
        </p:txBody>
      </p:sp>
      <p:sp>
        <p:nvSpPr>
          <p:cNvPr id="5" name="Rectangle 5"/>
          <p:cNvSpPr>
            <a:spLocks noGrp="1" noChangeArrowheads="1"/>
          </p:cNvSpPr>
          <p:nvPr>
            <p:ph type="ftr" sz="quarter" idx="11"/>
          </p:nvPr>
        </p:nvSpPr>
        <p:spPr>
          <a:ln/>
        </p:spPr>
        <p:txBody>
          <a:bodyPr/>
          <a:lstStyle>
            <a:lvl1pPr>
              <a:defRPr/>
            </a:lvl1pPr>
          </a:lstStyle>
          <a:p>
            <a:pPr>
              <a:defRPr/>
            </a:pPr>
            <a:endParaRPr lang="ru-RU"/>
          </a:p>
        </p:txBody>
      </p:sp>
      <p:sp>
        <p:nvSpPr>
          <p:cNvPr id="6" name="Rectangle 6"/>
          <p:cNvSpPr>
            <a:spLocks noGrp="1" noChangeArrowheads="1"/>
          </p:cNvSpPr>
          <p:nvPr>
            <p:ph type="sldNum" sz="quarter" idx="12"/>
          </p:nvPr>
        </p:nvSpPr>
        <p:spPr>
          <a:ln/>
        </p:spPr>
        <p:txBody>
          <a:bodyPr/>
          <a:lstStyle>
            <a:lvl1pPr>
              <a:defRPr/>
            </a:lvl1pPr>
          </a:lstStyle>
          <a:p>
            <a:fld id="{0387378A-748E-4B42-B4D4-AD5FD15D1CF5}" type="slidenum">
              <a:rPr lang="ru-RU" altLang="ru-RU"/>
              <a:pPr/>
              <a:t>‹#›</a:t>
            </a:fld>
            <a:endParaRPr lang="ru-RU" altLang="ru-RU"/>
          </a:p>
        </p:txBody>
      </p:sp>
    </p:spTree>
    <p:extLst>
      <p:ext uri="{BB962C8B-B14F-4D97-AF65-F5344CB8AC3E}">
        <p14:creationId xmlns:p14="http://schemas.microsoft.com/office/powerpoint/2010/main" val="20768394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Содержимое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Rectangle 4"/>
          <p:cNvSpPr>
            <a:spLocks noGrp="1" noChangeArrowheads="1"/>
          </p:cNvSpPr>
          <p:nvPr>
            <p:ph type="dt" sz="half" idx="10"/>
          </p:nvPr>
        </p:nvSpPr>
        <p:spPr>
          <a:ln/>
        </p:spPr>
        <p:txBody>
          <a:bodyPr/>
          <a:lstStyle>
            <a:lvl1pPr>
              <a:defRPr/>
            </a:lvl1pPr>
          </a:lstStyle>
          <a:p>
            <a:pPr>
              <a:defRPr/>
            </a:pPr>
            <a:endParaRPr lang="ru-RU"/>
          </a:p>
        </p:txBody>
      </p:sp>
      <p:sp>
        <p:nvSpPr>
          <p:cNvPr id="6" name="Rectangle 5"/>
          <p:cNvSpPr>
            <a:spLocks noGrp="1" noChangeArrowheads="1"/>
          </p:cNvSpPr>
          <p:nvPr>
            <p:ph type="ftr" sz="quarter" idx="11"/>
          </p:nvPr>
        </p:nvSpPr>
        <p:spPr>
          <a:ln/>
        </p:spPr>
        <p:txBody>
          <a:bodyPr/>
          <a:lstStyle>
            <a:lvl1pPr>
              <a:defRPr/>
            </a:lvl1pPr>
          </a:lstStyle>
          <a:p>
            <a:pPr>
              <a:defRPr/>
            </a:pPr>
            <a:endParaRPr lang="ru-RU"/>
          </a:p>
        </p:txBody>
      </p:sp>
      <p:sp>
        <p:nvSpPr>
          <p:cNvPr id="7" name="Rectangle 6"/>
          <p:cNvSpPr>
            <a:spLocks noGrp="1" noChangeArrowheads="1"/>
          </p:cNvSpPr>
          <p:nvPr>
            <p:ph type="sldNum" sz="quarter" idx="12"/>
          </p:nvPr>
        </p:nvSpPr>
        <p:spPr>
          <a:ln/>
        </p:spPr>
        <p:txBody>
          <a:bodyPr/>
          <a:lstStyle>
            <a:lvl1pPr>
              <a:defRPr/>
            </a:lvl1pPr>
          </a:lstStyle>
          <a:p>
            <a:fld id="{B4FE3A4E-2082-4E51-9BCC-B7C6A9961CA5}" type="slidenum">
              <a:rPr lang="ru-RU" altLang="ru-RU"/>
              <a:pPr/>
              <a:t>‹#›</a:t>
            </a:fld>
            <a:endParaRPr lang="ru-RU" altLang="ru-RU"/>
          </a:p>
        </p:txBody>
      </p:sp>
    </p:spTree>
    <p:extLst>
      <p:ext uri="{BB962C8B-B14F-4D97-AF65-F5344CB8AC3E}">
        <p14:creationId xmlns:p14="http://schemas.microsoft.com/office/powerpoint/2010/main" val="16648508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lstStyle>
          <a:p>
            <a:r>
              <a:rPr lang="ru-RU" smtClean="0"/>
              <a:t>Образец заголовка</a:t>
            </a:r>
            <a:endParaRPr lang="ru-RU"/>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Содержимое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Содержимое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Rectangle 4"/>
          <p:cNvSpPr>
            <a:spLocks noGrp="1" noChangeArrowheads="1"/>
          </p:cNvSpPr>
          <p:nvPr>
            <p:ph type="dt" sz="half" idx="10"/>
          </p:nvPr>
        </p:nvSpPr>
        <p:spPr>
          <a:ln/>
        </p:spPr>
        <p:txBody>
          <a:bodyPr/>
          <a:lstStyle>
            <a:lvl1pPr>
              <a:defRPr/>
            </a:lvl1pPr>
          </a:lstStyle>
          <a:p>
            <a:pPr>
              <a:defRPr/>
            </a:pPr>
            <a:endParaRPr lang="ru-RU"/>
          </a:p>
        </p:txBody>
      </p:sp>
      <p:sp>
        <p:nvSpPr>
          <p:cNvPr id="8" name="Rectangle 5"/>
          <p:cNvSpPr>
            <a:spLocks noGrp="1" noChangeArrowheads="1"/>
          </p:cNvSpPr>
          <p:nvPr>
            <p:ph type="ftr" sz="quarter" idx="11"/>
          </p:nvPr>
        </p:nvSpPr>
        <p:spPr>
          <a:ln/>
        </p:spPr>
        <p:txBody>
          <a:bodyPr/>
          <a:lstStyle>
            <a:lvl1pPr>
              <a:defRPr/>
            </a:lvl1pPr>
          </a:lstStyle>
          <a:p>
            <a:pPr>
              <a:defRPr/>
            </a:pPr>
            <a:endParaRPr lang="ru-RU"/>
          </a:p>
        </p:txBody>
      </p:sp>
      <p:sp>
        <p:nvSpPr>
          <p:cNvPr id="9" name="Rectangle 6"/>
          <p:cNvSpPr>
            <a:spLocks noGrp="1" noChangeArrowheads="1"/>
          </p:cNvSpPr>
          <p:nvPr>
            <p:ph type="sldNum" sz="quarter" idx="12"/>
          </p:nvPr>
        </p:nvSpPr>
        <p:spPr>
          <a:ln/>
        </p:spPr>
        <p:txBody>
          <a:bodyPr/>
          <a:lstStyle>
            <a:lvl1pPr>
              <a:defRPr/>
            </a:lvl1pPr>
          </a:lstStyle>
          <a:p>
            <a:fld id="{3614F6DE-7344-4B4F-98FB-883619E9363B}" type="slidenum">
              <a:rPr lang="ru-RU" altLang="ru-RU"/>
              <a:pPr/>
              <a:t>‹#›</a:t>
            </a:fld>
            <a:endParaRPr lang="ru-RU" altLang="ru-RU"/>
          </a:p>
        </p:txBody>
      </p:sp>
    </p:spTree>
    <p:extLst>
      <p:ext uri="{BB962C8B-B14F-4D97-AF65-F5344CB8AC3E}">
        <p14:creationId xmlns:p14="http://schemas.microsoft.com/office/powerpoint/2010/main" val="933635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Rectangle 4"/>
          <p:cNvSpPr>
            <a:spLocks noGrp="1" noChangeArrowheads="1"/>
          </p:cNvSpPr>
          <p:nvPr>
            <p:ph type="dt" sz="half" idx="10"/>
          </p:nvPr>
        </p:nvSpPr>
        <p:spPr>
          <a:ln/>
        </p:spPr>
        <p:txBody>
          <a:bodyPr/>
          <a:lstStyle>
            <a:lvl1pPr>
              <a:defRPr/>
            </a:lvl1pPr>
          </a:lstStyle>
          <a:p>
            <a:pPr>
              <a:defRPr/>
            </a:pPr>
            <a:endParaRPr lang="ru-RU"/>
          </a:p>
        </p:txBody>
      </p:sp>
      <p:sp>
        <p:nvSpPr>
          <p:cNvPr id="4" name="Rectangle 5"/>
          <p:cNvSpPr>
            <a:spLocks noGrp="1" noChangeArrowheads="1"/>
          </p:cNvSpPr>
          <p:nvPr>
            <p:ph type="ftr" sz="quarter" idx="11"/>
          </p:nvPr>
        </p:nvSpPr>
        <p:spPr>
          <a:ln/>
        </p:spPr>
        <p:txBody>
          <a:bodyPr/>
          <a:lstStyle>
            <a:lvl1pPr>
              <a:defRPr/>
            </a:lvl1pPr>
          </a:lstStyle>
          <a:p>
            <a:pPr>
              <a:defRPr/>
            </a:pPr>
            <a:endParaRPr lang="ru-RU"/>
          </a:p>
        </p:txBody>
      </p:sp>
      <p:sp>
        <p:nvSpPr>
          <p:cNvPr id="5" name="Rectangle 6"/>
          <p:cNvSpPr>
            <a:spLocks noGrp="1" noChangeArrowheads="1"/>
          </p:cNvSpPr>
          <p:nvPr>
            <p:ph type="sldNum" sz="quarter" idx="12"/>
          </p:nvPr>
        </p:nvSpPr>
        <p:spPr>
          <a:ln/>
        </p:spPr>
        <p:txBody>
          <a:bodyPr/>
          <a:lstStyle>
            <a:lvl1pPr>
              <a:defRPr/>
            </a:lvl1pPr>
          </a:lstStyle>
          <a:p>
            <a:fld id="{91CF8F7C-DF58-4BED-B90C-59CE6B4BCDC5}" type="slidenum">
              <a:rPr lang="ru-RU" altLang="ru-RU"/>
              <a:pPr/>
              <a:t>‹#›</a:t>
            </a:fld>
            <a:endParaRPr lang="ru-RU" altLang="ru-RU"/>
          </a:p>
        </p:txBody>
      </p:sp>
    </p:spTree>
    <p:extLst>
      <p:ext uri="{BB962C8B-B14F-4D97-AF65-F5344CB8AC3E}">
        <p14:creationId xmlns:p14="http://schemas.microsoft.com/office/powerpoint/2010/main" val="31566967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ru-RU"/>
          </a:p>
        </p:txBody>
      </p:sp>
      <p:sp>
        <p:nvSpPr>
          <p:cNvPr id="3" name="Rectangle 5"/>
          <p:cNvSpPr>
            <a:spLocks noGrp="1" noChangeArrowheads="1"/>
          </p:cNvSpPr>
          <p:nvPr>
            <p:ph type="ftr" sz="quarter" idx="11"/>
          </p:nvPr>
        </p:nvSpPr>
        <p:spPr>
          <a:ln/>
        </p:spPr>
        <p:txBody>
          <a:bodyPr/>
          <a:lstStyle>
            <a:lvl1pPr>
              <a:defRPr/>
            </a:lvl1pPr>
          </a:lstStyle>
          <a:p>
            <a:pPr>
              <a:defRPr/>
            </a:pPr>
            <a:endParaRPr lang="ru-RU"/>
          </a:p>
        </p:txBody>
      </p:sp>
      <p:sp>
        <p:nvSpPr>
          <p:cNvPr id="4" name="Rectangle 6"/>
          <p:cNvSpPr>
            <a:spLocks noGrp="1" noChangeArrowheads="1"/>
          </p:cNvSpPr>
          <p:nvPr>
            <p:ph type="sldNum" sz="quarter" idx="12"/>
          </p:nvPr>
        </p:nvSpPr>
        <p:spPr>
          <a:ln/>
        </p:spPr>
        <p:txBody>
          <a:bodyPr/>
          <a:lstStyle>
            <a:lvl1pPr>
              <a:defRPr/>
            </a:lvl1pPr>
          </a:lstStyle>
          <a:p>
            <a:fld id="{7FF2CD1A-3817-4A55-97AA-EA7D3D330B90}" type="slidenum">
              <a:rPr lang="ru-RU" altLang="ru-RU"/>
              <a:pPr/>
              <a:t>‹#›</a:t>
            </a:fld>
            <a:endParaRPr lang="ru-RU" altLang="ru-RU"/>
          </a:p>
        </p:txBody>
      </p:sp>
    </p:spTree>
    <p:extLst>
      <p:ext uri="{BB962C8B-B14F-4D97-AF65-F5344CB8AC3E}">
        <p14:creationId xmlns:p14="http://schemas.microsoft.com/office/powerpoint/2010/main" val="35434237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smtClean="0"/>
              <a:t>Образец заголовка</a:t>
            </a:r>
            <a:endParaRPr lang="ru-RU"/>
          </a:p>
        </p:txBody>
      </p:sp>
      <p:sp>
        <p:nvSpPr>
          <p:cNvPr id="3" name="Содержимое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Rectangle 4"/>
          <p:cNvSpPr>
            <a:spLocks noGrp="1" noChangeArrowheads="1"/>
          </p:cNvSpPr>
          <p:nvPr>
            <p:ph type="dt" sz="half" idx="10"/>
          </p:nvPr>
        </p:nvSpPr>
        <p:spPr>
          <a:ln/>
        </p:spPr>
        <p:txBody>
          <a:bodyPr/>
          <a:lstStyle>
            <a:lvl1pPr>
              <a:defRPr/>
            </a:lvl1pPr>
          </a:lstStyle>
          <a:p>
            <a:pPr>
              <a:defRPr/>
            </a:pPr>
            <a:endParaRPr lang="ru-RU"/>
          </a:p>
        </p:txBody>
      </p:sp>
      <p:sp>
        <p:nvSpPr>
          <p:cNvPr id="6" name="Rectangle 5"/>
          <p:cNvSpPr>
            <a:spLocks noGrp="1" noChangeArrowheads="1"/>
          </p:cNvSpPr>
          <p:nvPr>
            <p:ph type="ftr" sz="quarter" idx="11"/>
          </p:nvPr>
        </p:nvSpPr>
        <p:spPr>
          <a:ln/>
        </p:spPr>
        <p:txBody>
          <a:bodyPr/>
          <a:lstStyle>
            <a:lvl1pPr>
              <a:defRPr/>
            </a:lvl1pPr>
          </a:lstStyle>
          <a:p>
            <a:pPr>
              <a:defRPr/>
            </a:pPr>
            <a:endParaRPr lang="ru-RU"/>
          </a:p>
        </p:txBody>
      </p:sp>
      <p:sp>
        <p:nvSpPr>
          <p:cNvPr id="7" name="Rectangle 6"/>
          <p:cNvSpPr>
            <a:spLocks noGrp="1" noChangeArrowheads="1"/>
          </p:cNvSpPr>
          <p:nvPr>
            <p:ph type="sldNum" sz="quarter" idx="12"/>
          </p:nvPr>
        </p:nvSpPr>
        <p:spPr>
          <a:ln/>
        </p:spPr>
        <p:txBody>
          <a:bodyPr/>
          <a:lstStyle>
            <a:lvl1pPr>
              <a:defRPr/>
            </a:lvl1pPr>
          </a:lstStyle>
          <a:p>
            <a:fld id="{21825D3A-D58A-4FF3-9DE4-BC95BB07EA02}" type="slidenum">
              <a:rPr lang="ru-RU" altLang="ru-RU"/>
              <a:pPr/>
              <a:t>‹#›</a:t>
            </a:fld>
            <a:endParaRPr lang="ru-RU" altLang="ru-RU"/>
          </a:p>
        </p:txBody>
      </p:sp>
    </p:spTree>
    <p:extLst>
      <p:ext uri="{BB962C8B-B14F-4D97-AF65-F5344CB8AC3E}">
        <p14:creationId xmlns:p14="http://schemas.microsoft.com/office/powerpoint/2010/main" val="16871695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smtClean="0"/>
              <a:t>Образец заголовка</a:t>
            </a:r>
            <a:endParaRPr lang="ru-RU"/>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ru-RU" noProof="0" smtClean="0"/>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Rectangle 4"/>
          <p:cNvSpPr>
            <a:spLocks noGrp="1" noChangeArrowheads="1"/>
          </p:cNvSpPr>
          <p:nvPr>
            <p:ph type="dt" sz="half" idx="10"/>
          </p:nvPr>
        </p:nvSpPr>
        <p:spPr>
          <a:ln/>
        </p:spPr>
        <p:txBody>
          <a:bodyPr/>
          <a:lstStyle>
            <a:lvl1pPr>
              <a:defRPr/>
            </a:lvl1pPr>
          </a:lstStyle>
          <a:p>
            <a:pPr>
              <a:defRPr/>
            </a:pPr>
            <a:endParaRPr lang="ru-RU"/>
          </a:p>
        </p:txBody>
      </p:sp>
      <p:sp>
        <p:nvSpPr>
          <p:cNvPr id="6" name="Rectangle 5"/>
          <p:cNvSpPr>
            <a:spLocks noGrp="1" noChangeArrowheads="1"/>
          </p:cNvSpPr>
          <p:nvPr>
            <p:ph type="ftr" sz="quarter" idx="11"/>
          </p:nvPr>
        </p:nvSpPr>
        <p:spPr>
          <a:ln/>
        </p:spPr>
        <p:txBody>
          <a:bodyPr/>
          <a:lstStyle>
            <a:lvl1pPr>
              <a:defRPr/>
            </a:lvl1pPr>
          </a:lstStyle>
          <a:p>
            <a:pPr>
              <a:defRPr/>
            </a:pPr>
            <a:endParaRPr lang="ru-RU"/>
          </a:p>
        </p:txBody>
      </p:sp>
      <p:sp>
        <p:nvSpPr>
          <p:cNvPr id="7" name="Rectangle 6"/>
          <p:cNvSpPr>
            <a:spLocks noGrp="1" noChangeArrowheads="1"/>
          </p:cNvSpPr>
          <p:nvPr>
            <p:ph type="sldNum" sz="quarter" idx="12"/>
          </p:nvPr>
        </p:nvSpPr>
        <p:spPr>
          <a:ln/>
        </p:spPr>
        <p:txBody>
          <a:bodyPr/>
          <a:lstStyle>
            <a:lvl1pPr>
              <a:defRPr/>
            </a:lvl1pPr>
          </a:lstStyle>
          <a:p>
            <a:fld id="{90FAAEE8-08B0-466C-AC7F-7C9191865244}" type="slidenum">
              <a:rPr lang="ru-RU" altLang="ru-RU"/>
              <a:pPr/>
              <a:t>‹#›</a:t>
            </a:fld>
            <a:endParaRPr lang="ru-RU" altLang="ru-RU"/>
          </a:p>
        </p:txBody>
      </p:sp>
    </p:spTree>
    <p:extLst>
      <p:ext uri="{BB962C8B-B14F-4D97-AF65-F5344CB8AC3E}">
        <p14:creationId xmlns:p14="http://schemas.microsoft.com/office/powerpoint/2010/main" val="29080330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shadeToTitle="1">
        <a:gradFill rotWithShape="0">
          <a:gsLst>
            <a:gs pos="0">
              <a:schemeClr val="bg1"/>
            </a:gs>
            <a:gs pos="100000">
              <a:srgbClr val="AFFFAF"/>
            </a:gs>
          </a:gsLst>
          <a:path path="shape">
            <a:fillToRect l="50000" t="50000" r="50000" b="50000"/>
          </a:path>
        </a:gra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ru-RU" altLang="ru-RU" smtClean="0"/>
              <a:t>Образец заголовка</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ru-RU" altLang="ru-RU" smtClean="0"/>
              <a:t>Образец текста</a:t>
            </a:r>
          </a:p>
          <a:p>
            <a:pPr lvl="1"/>
            <a:r>
              <a:rPr lang="ru-RU" altLang="ru-RU" smtClean="0"/>
              <a:t>Второй уровень</a:t>
            </a:r>
          </a:p>
          <a:p>
            <a:pPr lvl="2"/>
            <a:r>
              <a:rPr lang="ru-RU" altLang="ru-RU" smtClean="0"/>
              <a:t>Третий уровень</a:t>
            </a:r>
          </a:p>
          <a:p>
            <a:pPr lvl="3"/>
            <a:r>
              <a:rPr lang="ru-RU" altLang="ru-RU" smtClean="0"/>
              <a:t>Четвертый уровень</a:t>
            </a:r>
          </a:p>
          <a:p>
            <a:pPr lvl="4"/>
            <a:r>
              <a:rPr lang="ru-RU" altLang="ru-RU" smtClean="0"/>
              <a:t>Пятый уровень</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400" smtClean="0">
                <a:latin typeface="Arial" charset="0"/>
                <a:cs typeface="Arial" charset="0"/>
              </a:defRPr>
            </a:lvl1pPr>
          </a:lstStyle>
          <a:p>
            <a:pPr>
              <a:defRPr/>
            </a:pPr>
            <a:endParaRPr lang="ru-RU"/>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smtClean="0">
                <a:latin typeface="Arial" charset="0"/>
                <a:cs typeface="Arial" charset="0"/>
              </a:defRPr>
            </a:lvl1pPr>
          </a:lstStyle>
          <a:p>
            <a:pPr>
              <a:defRPr/>
            </a:pPr>
            <a:endParaRPr lang="ru-RU"/>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A62BEDD9-DA6D-4DFC-8B05-DECBC0297C61}" type="slidenum">
              <a:rPr lang="ru-RU" altLang="ru-RU"/>
              <a:pPr/>
              <a:t>‹#›</a:t>
            </a:fld>
            <a:endParaRPr lang="ru-RU" altLang="ru-RU"/>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cs typeface="Arial" charset="0"/>
        </a:defRPr>
      </a:lvl2pPr>
      <a:lvl3pPr algn="ctr" rtl="0" eaLnBrk="0" fontAlgn="base" hangingPunct="0">
        <a:spcBef>
          <a:spcPct val="0"/>
        </a:spcBef>
        <a:spcAft>
          <a:spcPct val="0"/>
        </a:spcAft>
        <a:defRPr sz="4400">
          <a:solidFill>
            <a:schemeClr val="tx2"/>
          </a:solidFill>
          <a:latin typeface="Arial" charset="0"/>
          <a:cs typeface="Arial" charset="0"/>
        </a:defRPr>
      </a:lvl3pPr>
      <a:lvl4pPr algn="ctr" rtl="0" eaLnBrk="0" fontAlgn="base" hangingPunct="0">
        <a:spcBef>
          <a:spcPct val="0"/>
        </a:spcBef>
        <a:spcAft>
          <a:spcPct val="0"/>
        </a:spcAft>
        <a:defRPr sz="4400">
          <a:solidFill>
            <a:schemeClr val="tx2"/>
          </a:solidFill>
          <a:latin typeface="Arial" charset="0"/>
          <a:cs typeface="Arial" charset="0"/>
        </a:defRPr>
      </a:lvl4pPr>
      <a:lvl5pPr algn="ctr" rtl="0" eaLnBrk="0" fontAlgn="base" hangingPunct="0">
        <a:spcBef>
          <a:spcPct val="0"/>
        </a:spcBef>
        <a:spcAft>
          <a:spcPct val="0"/>
        </a:spcAft>
        <a:defRPr sz="4400">
          <a:solidFill>
            <a:schemeClr val="tx2"/>
          </a:solidFill>
          <a:latin typeface="Arial" charset="0"/>
          <a:cs typeface="Arial" charset="0"/>
        </a:defRPr>
      </a:lvl5pPr>
      <a:lvl6pPr marL="457200" algn="ctr" rtl="0" fontAlgn="base">
        <a:spcBef>
          <a:spcPct val="0"/>
        </a:spcBef>
        <a:spcAft>
          <a:spcPct val="0"/>
        </a:spcAft>
        <a:defRPr sz="4400">
          <a:solidFill>
            <a:schemeClr val="tx2"/>
          </a:solidFill>
          <a:latin typeface="Arial" charset="0"/>
          <a:cs typeface="Arial" charset="0"/>
        </a:defRPr>
      </a:lvl6pPr>
      <a:lvl7pPr marL="914400" algn="ctr" rtl="0" fontAlgn="base">
        <a:spcBef>
          <a:spcPct val="0"/>
        </a:spcBef>
        <a:spcAft>
          <a:spcPct val="0"/>
        </a:spcAft>
        <a:defRPr sz="4400">
          <a:solidFill>
            <a:schemeClr val="tx2"/>
          </a:solidFill>
          <a:latin typeface="Arial" charset="0"/>
          <a:cs typeface="Arial" charset="0"/>
        </a:defRPr>
      </a:lvl7pPr>
      <a:lvl8pPr marL="1371600" algn="ctr" rtl="0" fontAlgn="base">
        <a:spcBef>
          <a:spcPct val="0"/>
        </a:spcBef>
        <a:spcAft>
          <a:spcPct val="0"/>
        </a:spcAft>
        <a:defRPr sz="4400">
          <a:solidFill>
            <a:schemeClr val="tx2"/>
          </a:solidFill>
          <a:latin typeface="Arial" charset="0"/>
          <a:cs typeface="Arial" charset="0"/>
        </a:defRPr>
      </a:lvl8pPr>
      <a:lvl9pPr marL="1828800" algn="ctr" rtl="0" fontAlgn="base">
        <a:spcBef>
          <a:spcPct val="0"/>
        </a:spcBef>
        <a:spcAft>
          <a:spcPct val="0"/>
        </a:spcAft>
        <a:defRPr sz="4400">
          <a:solidFill>
            <a:schemeClr val="tx2"/>
          </a:solidFill>
          <a:latin typeface="Arial" charset="0"/>
          <a:cs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3"/>
          <p:cNvSpPr>
            <a:spLocks noGrp="1" noChangeArrowheads="1"/>
          </p:cNvSpPr>
          <p:nvPr>
            <p:ph type="subTitle" idx="1"/>
          </p:nvPr>
        </p:nvSpPr>
        <p:spPr>
          <a:xfrm>
            <a:off x="1547813" y="6021388"/>
            <a:ext cx="6400800" cy="673100"/>
          </a:xfrm>
        </p:spPr>
        <p:txBody>
          <a:bodyPr/>
          <a:lstStyle/>
          <a:p>
            <a:pPr eaLnBrk="1" hangingPunct="1">
              <a:lnSpc>
                <a:spcPct val="80000"/>
              </a:lnSpc>
              <a:defRPr/>
            </a:pPr>
            <a:r>
              <a:rPr lang="ru-RU" sz="2000" dirty="0" smtClean="0">
                <a:solidFill>
                  <a:schemeClr val="accent2"/>
                </a:solidFill>
                <a:effectLst>
                  <a:outerShdw blurRad="38100" dist="38100" dir="2700000" algn="tl">
                    <a:srgbClr val="C0C0C0"/>
                  </a:outerShdw>
                </a:effectLst>
              </a:rPr>
              <a:t>МЕЛЬНИКОВ Дмитрий Анатольевич</a:t>
            </a:r>
          </a:p>
          <a:p>
            <a:pPr eaLnBrk="1" hangingPunct="1">
              <a:lnSpc>
                <a:spcPct val="80000"/>
              </a:lnSpc>
              <a:defRPr/>
            </a:pPr>
            <a:r>
              <a:rPr lang="ru-RU" sz="2000" dirty="0" smtClean="0">
                <a:solidFill>
                  <a:schemeClr val="accent2"/>
                </a:solidFill>
                <a:effectLst>
                  <a:outerShdw blurRad="38100" dist="38100" dir="2700000" algn="tl">
                    <a:srgbClr val="C0C0C0"/>
                  </a:outerShdw>
                </a:effectLst>
              </a:rPr>
              <a:t>доктор </a:t>
            </a:r>
            <a:r>
              <a:rPr lang="ru-RU" sz="2000" dirty="0" smtClean="0">
                <a:solidFill>
                  <a:schemeClr val="accent2"/>
                </a:solidFill>
                <a:effectLst>
                  <a:outerShdw blurRad="38100" dist="38100" dir="2700000" algn="tl">
                    <a:srgbClr val="C0C0C0"/>
                  </a:outerShdw>
                </a:effectLst>
              </a:rPr>
              <a:t>технических наук, доцент</a:t>
            </a:r>
          </a:p>
        </p:txBody>
      </p:sp>
      <p:sp>
        <p:nvSpPr>
          <p:cNvPr id="2052" name="Text Box 4"/>
          <p:cNvSpPr txBox="1">
            <a:spLocks noChangeArrowheads="1"/>
          </p:cNvSpPr>
          <p:nvPr/>
        </p:nvSpPr>
        <p:spPr bwMode="auto">
          <a:xfrm>
            <a:off x="431800" y="4824413"/>
            <a:ext cx="8259763" cy="701675"/>
          </a:xfrm>
          <a:prstGeom prst="rect">
            <a:avLst/>
          </a:prstGeom>
          <a:noFill/>
          <a:ln w="9525">
            <a:noFill/>
            <a:miter lim="800000"/>
            <a:headEnd/>
            <a:tailEnd/>
          </a:ln>
          <a:effectLst/>
        </p:spPr>
        <p:txBody>
          <a:bodyPr>
            <a:spAutoFit/>
          </a:bodyPr>
          <a:lstStyle/>
          <a:p>
            <a:pPr>
              <a:defRPr/>
            </a:pPr>
            <a:r>
              <a:rPr lang="ru-RU" sz="2000" b="1">
                <a:solidFill>
                  <a:srgbClr val="800080"/>
                </a:solidFill>
                <a:effectLst>
                  <a:outerShdw blurRad="38100" dist="38100" dir="2700000" algn="tl">
                    <a:srgbClr val="C0C0C0"/>
                  </a:outerShdw>
                </a:effectLst>
                <a:latin typeface="Arial" charset="0"/>
                <a:cs typeface="Arial" charset="0"/>
              </a:rPr>
              <a:t>Лекция №11: </a:t>
            </a:r>
            <a:r>
              <a:rPr lang="ru-RU" sz="2000" b="1" i="1">
                <a:solidFill>
                  <a:srgbClr val="800080"/>
                </a:solidFill>
                <a:effectLst>
                  <a:outerShdw blurRad="38100" dist="38100" dir="2700000" algn="tl">
                    <a:srgbClr val="C0C0C0"/>
                  </a:outerShdw>
                </a:effectLst>
                <a:latin typeface="Arial" charset="0"/>
                <a:cs typeface="Arial" charset="0"/>
              </a:rPr>
              <a:t>Маршрутизация в </a:t>
            </a:r>
            <a:r>
              <a:rPr lang="en-US" sz="2000" b="1" i="1">
                <a:solidFill>
                  <a:srgbClr val="800080"/>
                </a:solidFill>
                <a:effectLst>
                  <a:outerShdw blurRad="38100" dist="38100" dir="2700000" algn="tl">
                    <a:srgbClr val="C0C0C0"/>
                  </a:outerShdw>
                </a:effectLst>
                <a:latin typeface="Arial" charset="0"/>
                <a:cs typeface="Arial" charset="0"/>
              </a:rPr>
              <a:t>IP</a:t>
            </a:r>
            <a:r>
              <a:rPr lang="ru-RU" sz="2000" b="1" i="1">
                <a:solidFill>
                  <a:srgbClr val="800080"/>
                </a:solidFill>
                <a:effectLst>
                  <a:outerShdw blurRad="38100" dist="38100" dir="2700000" algn="tl">
                    <a:srgbClr val="C0C0C0"/>
                  </a:outerShdw>
                </a:effectLst>
                <a:latin typeface="Arial" charset="0"/>
                <a:cs typeface="Arial" charset="0"/>
              </a:rPr>
              <a:t>-сетях. Решение проблемы   нехватки </a:t>
            </a:r>
            <a:r>
              <a:rPr lang="en-US" sz="2000" b="1" i="1">
                <a:solidFill>
                  <a:srgbClr val="800080"/>
                </a:solidFill>
                <a:effectLst>
                  <a:outerShdw blurRad="38100" dist="38100" dir="2700000" algn="tl">
                    <a:srgbClr val="C0C0C0"/>
                  </a:outerShdw>
                </a:effectLst>
                <a:latin typeface="Arial" charset="0"/>
                <a:cs typeface="Arial" charset="0"/>
              </a:rPr>
              <a:t>IPv</a:t>
            </a:r>
            <a:r>
              <a:rPr lang="ru-RU" sz="2000" b="1" i="1">
                <a:solidFill>
                  <a:srgbClr val="800080"/>
                </a:solidFill>
                <a:effectLst>
                  <a:outerShdw blurRad="38100" dist="38100" dir="2700000" algn="tl">
                    <a:srgbClr val="C0C0C0"/>
                  </a:outerShdw>
                </a:effectLst>
                <a:latin typeface="Arial" charset="0"/>
                <a:cs typeface="Arial" charset="0"/>
              </a:rPr>
              <a:t>4-адресов</a:t>
            </a:r>
            <a:endParaRPr lang="ru-RU" sz="2000" b="1">
              <a:solidFill>
                <a:srgbClr val="800080"/>
              </a:solidFill>
              <a:effectLst>
                <a:outerShdw blurRad="38100" dist="38100" dir="2700000" algn="tl">
                  <a:srgbClr val="C0C0C0"/>
                </a:outerShdw>
              </a:effectLst>
              <a:latin typeface="Arial" charset="0"/>
              <a:cs typeface="Arial" charset="0"/>
            </a:endParaRPr>
          </a:p>
        </p:txBody>
      </p:sp>
      <p:sp>
        <p:nvSpPr>
          <p:cNvPr id="2" name="Text Box 7"/>
          <p:cNvSpPr txBox="1">
            <a:spLocks noChangeArrowheads="1"/>
          </p:cNvSpPr>
          <p:nvPr/>
        </p:nvSpPr>
        <p:spPr bwMode="auto">
          <a:xfrm>
            <a:off x="2843213" y="2276475"/>
            <a:ext cx="2520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anose="020B0604020202020204" pitchFamily="34" charset="0"/>
                <a:cs typeface="Arial" panose="020B0604020202020204" pitchFamily="34" charset="0"/>
              </a:defRPr>
            </a:lvl1pPr>
            <a:lvl2pPr marL="742950" indent="-285750" eaLnBrk="0" hangingPunct="0">
              <a:defRPr sz="2800">
                <a:solidFill>
                  <a:schemeClr val="tx1"/>
                </a:solidFill>
                <a:latin typeface="Arial" panose="020B0604020202020204" pitchFamily="34" charset="0"/>
                <a:cs typeface="Arial" panose="020B0604020202020204" pitchFamily="34" charset="0"/>
              </a:defRPr>
            </a:lvl2pPr>
            <a:lvl3pPr marL="1143000" indent="-228600" eaLnBrk="0" hangingPunct="0">
              <a:defRPr sz="2800">
                <a:solidFill>
                  <a:schemeClr val="tx1"/>
                </a:solidFill>
                <a:latin typeface="Arial" panose="020B0604020202020204" pitchFamily="34" charset="0"/>
                <a:cs typeface="Arial" panose="020B0604020202020204" pitchFamily="34" charset="0"/>
              </a:defRPr>
            </a:lvl3pPr>
            <a:lvl4pPr marL="1600200" indent="-228600" eaLnBrk="0" hangingPunct="0">
              <a:defRPr sz="2800">
                <a:solidFill>
                  <a:schemeClr val="tx1"/>
                </a:solidFill>
                <a:latin typeface="Arial" panose="020B0604020202020204" pitchFamily="34" charset="0"/>
                <a:cs typeface="Arial" panose="020B0604020202020204" pitchFamily="34" charset="0"/>
              </a:defRPr>
            </a:lvl4pPr>
            <a:lvl5pPr marL="2057400" indent="-228600" eaLnBrk="0" hangingPunct="0">
              <a:defRPr sz="28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9pPr>
          </a:lstStyle>
          <a:p>
            <a:pPr algn="l" eaLnBrk="1" hangingPunct="1">
              <a:spcBef>
                <a:spcPct val="50000"/>
              </a:spcBef>
            </a:pPr>
            <a:endParaRPr lang="ru-RU" altLang="ru-RU" sz="1800"/>
          </a:p>
        </p:txBody>
      </p:sp>
      <p:sp>
        <p:nvSpPr>
          <p:cNvPr id="2058" name="Text Box 10"/>
          <p:cNvSpPr txBox="1">
            <a:spLocks noChangeArrowheads="1"/>
          </p:cNvSpPr>
          <p:nvPr/>
        </p:nvSpPr>
        <p:spPr bwMode="auto">
          <a:xfrm>
            <a:off x="989013" y="3444875"/>
            <a:ext cx="7153275" cy="1127125"/>
          </a:xfrm>
          <a:prstGeom prst="rect">
            <a:avLst/>
          </a:prstGeom>
          <a:noFill/>
          <a:ln w="9525">
            <a:noFill/>
            <a:miter lim="800000"/>
            <a:headEnd/>
            <a:tailEnd/>
          </a:ln>
          <a:effectLst>
            <a:outerShdw dist="17961" dir="2700000" algn="ctr" rotWithShape="0">
              <a:srgbClr val="FF9933"/>
            </a:outerShdw>
          </a:effectLst>
        </p:spPr>
        <p:txBody>
          <a:bodyPr>
            <a:spAutoFit/>
          </a:bodyPr>
          <a:lstStyle/>
          <a:p>
            <a:pPr>
              <a:defRPr/>
            </a:pPr>
            <a:r>
              <a:rPr lang="ru-RU" sz="2000" b="1">
                <a:solidFill>
                  <a:srgbClr val="336600"/>
                </a:solidFill>
                <a:latin typeface="Arial" charset="0"/>
                <a:cs typeface="Arial" charset="0"/>
              </a:rPr>
              <a:t>Раздел </a:t>
            </a:r>
            <a:r>
              <a:rPr lang="en-US" sz="2000" b="1">
                <a:solidFill>
                  <a:srgbClr val="336600"/>
                </a:solidFill>
                <a:latin typeface="Arial" charset="0"/>
                <a:cs typeface="Arial" charset="0"/>
              </a:rPr>
              <a:t>II: </a:t>
            </a:r>
            <a:r>
              <a:rPr lang="ru-RU" sz="2000" b="1">
                <a:solidFill>
                  <a:srgbClr val="336600"/>
                </a:solidFill>
                <a:latin typeface="Arial" charset="0"/>
                <a:cs typeface="Arial" charset="0"/>
              </a:rPr>
              <a:t>ОРГАНИЗАЦИЯ  ИНФОРМАЦИОННОГО ВЗАИМОДЕЙСТВИЯ</a:t>
            </a:r>
            <a:r>
              <a:rPr lang="en-US" sz="2000" b="1">
                <a:solidFill>
                  <a:srgbClr val="336600"/>
                </a:solidFill>
                <a:latin typeface="Arial" charset="0"/>
                <a:cs typeface="Arial" charset="0"/>
              </a:rPr>
              <a:t> </a:t>
            </a:r>
            <a:r>
              <a:rPr lang="ru-RU" sz="2000" b="1">
                <a:solidFill>
                  <a:srgbClr val="336600"/>
                </a:solidFill>
                <a:latin typeface="Arial" charset="0"/>
                <a:cs typeface="Arial" charset="0"/>
              </a:rPr>
              <a:t>В </a:t>
            </a:r>
            <a:r>
              <a:rPr lang="ru-RU" sz="2400" b="1">
                <a:solidFill>
                  <a:srgbClr val="336600"/>
                </a:solidFill>
                <a:latin typeface="Arial" charset="0"/>
                <a:cs typeface="Arial" charset="0"/>
              </a:rPr>
              <a:t>ИТС</a:t>
            </a:r>
            <a:r>
              <a:rPr lang="ru-RU" sz="2000" b="1">
                <a:solidFill>
                  <a:srgbClr val="336600"/>
                </a:solidFill>
                <a:latin typeface="Arial" charset="0"/>
                <a:cs typeface="Arial" charset="0"/>
              </a:rPr>
              <a:t> ГЛОБАЛЬНОГО СООБЩЕСТВА </a:t>
            </a:r>
            <a:r>
              <a:rPr lang="ru-RU" sz="2400" b="1">
                <a:solidFill>
                  <a:srgbClr val="336600"/>
                </a:solidFill>
                <a:latin typeface="Arial" charset="0"/>
                <a:cs typeface="Arial" charset="0"/>
              </a:rPr>
              <a:t>INTERNET</a:t>
            </a:r>
            <a:r>
              <a:rPr lang="ru-RU" sz="2000" b="1">
                <a:solidFill>
                  <a:srgbClr val="336600"/>
                </a:solidFill>
                <a:latin typeface="Arial" charset="0"/>
                <a:cs typeface="Arial" charset="0"/>
              </a:rPr>
              <a:t> </a:t>
            </a:r>
          </a:p>
        </p:txBody>
      </p:sp>
      <p:sp>
        <p:nvSpPr>
          <p:cNvPr id="2060" name="Text Box 12"/>
          <p:cNvSpPr txBox="1">
            <a:spLocks noChangeArrowheads="1"/>
          </p:cNvSpPr>
          <p:nvPr/>
        </p:nvSpPr>
        <p:spPr bwMode="auto">
          <a:xfrm>
            <a:off x="0" y="773113"/>
            <a:ext cx="9144000" cy="2530475"/>
          </a:xfrm>
          <a:prstGeom prst="rect">
            <a:avLst/>
          </a:prstGeom>
          <a:noFill/>
          <a:ln w="9525">
            <a:noFill/>
            <a:miter lim="800000"/>
            <a:headEnd/>
            <a:tailEnd/>
          </a:ln>
          <a:effectLst>
            <a:outerShdw dist="17961" dir="2700000" algn="ctr" rotWithShape="0">
              <a:srgbClr val="FF9933"/>
            </a:outerShdw>
          </a:effectLst>
        </p:spPr>
        <p:txBody>
          <a:bodyPr>
            <a:spAutoFit/>
          </a:bodyPr>
          <a:lstStyle/>
          <a:p>
            <a:pPr>
              <a:defRPr/>
            </a:pPr>
            <a:r>
              <a:rPr lang="ru-RU" sz="2400" b="1" i="1">
                <a:solidFill>
                  <a:srgbClr val="CC0000"/>
                </a:solidFill>
                <a:latin typeface="Arial" charset="0"/>
                <a:cs typeface="Arial" charset="0"/>
              </a:rPr>
              <a:t>КУРС ЛЕКЦИЙ</a:t>
            </a:r>
          </a:p>
          <a:p>
            <a:pPr>
              <a:defRPr/>
            </a:pPr>
            <a:endParaRPr lang="ru-RU" sz="2400" b="1">
              <a:solidFill>
                <a:srgbClr val="CC0000"/>
              </a:solidFill>
              <a:latin typeface="Arial" charset="0"/>
              <a:cs typeface="Arial" charset="0"/>
            </a:endParaRPr>
          </a:p>
          <a:p>
            <a:pPr>
              <a:defRPr/>
            </a:pPr>
            <a:r>
              <a:rPr lang="ru-RU" b="1">
                <a:solidFill>
                  <a:srgbClr val="FF0000"/>
                </a:solidFill>
                <a:latin typeface="Arial" charset="0"/>
                <a:cs typeface="Arial" charset="0"/>
              </a:rPr>
              <a:t>ОРГАНИЗАЦИЯ И</a:t>
            </a:r>
          </a:p>
          <a:p>
            <a:pPr>
              <a:defRPr/>
            </a:pPr>
            <a:r>
              <a:rPr lang="ru-RU" b="1">
                <a:solidFill>
                  <a:srgbClr val="FF0000"/>
                </a:solidFill>
                <a:latin typeface="Arial" charset="0"/>
                <a:cs typeface="Arial" charset="0"/>
              </a:rPr>
              <a:t>ОБЕСПЕЧЕНИЕ БЕЗОПАСНОСТИ</a:t>
            </a:r>
          </a:p>
          <a:p>
            <a:pPr>
              <a:defRPr/>
            </a:pPr>
            <a:r>
              <a:rPr lang="ru-RU" b="1">
                <a:solidFill>
                  <a:srgbClr val="FF0000"/>
                </a:solidFill>
                <a:latin typeface="Arial" charset="0"/>
                <a:cs typeface="Arial" charset="0"/>
              </a:rPr>
              <a:t>ИНФОРМАЦИОННО-ТЕХНОЛОГИЧЕСКИХ</a:t>
            </a:r>
          </a:p>
          <a:p>
            <a:pPr>
              <a:defRPr/>
            </a:pPr>
            <a:r>
              <a:rPr lang="ru-RU" b="1">
                <a:solidFill>
                  <a:srgbClr val="FF0000"/>
                </a:solidFill>
                <a:latin typeface="Arial" charset="0"/>
                <a:cs typeface="Arial" charset="0"/>
              </a:rPr>
              <a:t>СЕТЕЙ И СИСТЕМ</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986" name="Text Box 2"/>
          <p:cNvSpPr txBox="1">
            <a:spLocks noChangeArrowheads="1"/>
          </p:cNvSpPr>
          <p:nvPr/>
        </p:nvSpPr>
        <p:spPr bwMode="auto">
          <a:xfrm>
            <a:off x="0" y="0"/>
            <a:ext cx="8259763" cy="701675"/>
          </a:xfrm>
          <a:prstGeom prst="rect">
            <a:avLst/>
          </a:prstGeom>
          <a:noFill/>
          <a:ln w="9525">
            <a:noFill/>
            <a:miter lim="800000"/>
            <a:headEnd/>
            <a:tailEnd/>
          </a:ln>
          <a:effectLst/>
        </p:spPr>
        <p:txBody>
          <a:bodyPr>
            <a:spAutoFit/>
          </a:bodyPr>
          <a:lstStyle/>
          <a:p>
            <a:pPr algn="l">
              <a:defRPr/>
            </a:pPr>
            <a:r>
              <a:rPr lang="ru-RU" sz="2000" b="1">
                <a:solidFill>
                  <a:srgbClr val="800080"/>
                </a:solidFill>
                <a:effectLst>
                  <a:outerShdw blurRad="38100" dist="38100" dir="2700000" algn="tl">
                    <a:srgbClr val="C0C0C0"/>
                  </a:outerShdw>
                </a:effectLst>
                <a:latin typeface="Arial" charset="0"/>
                <a:cs typeface="Arial" charset="0"/>
              </a:rPr>
              <a:t>Лекция №11: </a:t>
            </a:r>
            <a:r>
              <a:rPr lang="ru-RU" sz="2000" b="1" i="1">
                <a:solidFill>
                  <a:srgbClr val="800080"/>
                </a:solidFill>
                <a:effectLst>
                  <a:outerShdw blurRad="38100" dist="38100" dir="2700000" algn="tl">
                    <a:srgbClr val="C0C0C0"/>
                  </a:outerShdw>
                </a:effectLst>
                <a:latin typeface="Arial" charset="0"/>
                <a:cs typeface="Arial" charset="0"/>
              </a:rPr>
              <a:t>Маршрутизация в </a:t>
            </a:r>
            <a:r>
              <a:rPr lang="en-US" sz="2000" b="1" i="1">
                <a:solidFill>
                  <a:srgbClr val="800080"/>
                </a:solidFill>
                <a:effectLst>
                  <a:outerShdw blurRad="38100" dist="38100" dir="2700000" algn="tl">
                    <a:srgbClr val="C0C0C0"/>
                  </a:outerShdw>
                </a:effectLst>
                <a:latin typeface="Arial" charset="0"/>
                <a:cs typeface="Arial" charset="0"/>
              </a:rPr>
              <a:t>IP</a:t>
            </a:r>
            <a:r>
              <a:rPr lang="ru-RU" sz="2000" b="1" i="1">
                <a:solidFill>
                  <a:srgbClr val="800080"/>
                </a:solidFill>
                <a:effectLst>
                  <a:outerShdw blurRad="38100" dist="38100" dir="2700000" algn="tl">
                    <a:srgbClr val="C0C0C0"/>
                  </a:outerShdw>
                </a:effectLst>
                <a:latin typeface="Arial" charset="0"/>
                <a:cs typeface="Arial" charset="0"/>
              </a:rPr>
              <a:t>-сетях. Решение проблемы</a:t>
            </a:r>
          </a:p>
          <a:p>
            <a:pPr algn="l">
              <a:defRPr/>
            </a:pPr>
            <a:r>
              <a:rPr lang="ru-RU" sz="2000" b="1" i="1">
                <a:solidFill>
                  <a:srgbClr val="800080"/>
                </a:solidFill>
                <a:effectLst>
                  <a:outerShdw blurRad="38100" dist="38100" dir="2700000" algn="tl">
                    <a:srgbClr val="C0C0C0"/>
                  </a:outerShdw>
                </a:effectLst>
                <a:latin typeface="Arial" charset="0"/>
                <a:cs typeface="Arial" charset="0"/>
              </a:rPr>
              <a:t>                        нехватки </a:t>
            </a:r>
            <a:r>
              <a:rPr lang="en-US" sz="2000" b="1" i="1">
                <a:solidFill>
                  <a:srgbClr val="800080"/>
                </a:solidFill>
                <a:effectLst>
                  <a:outerShdw blurRad="38100" dist="38100" dir="2700000" algn="tl">
                    <a:srgbClr val="C0C0C0"/>
                  </a:outerShdw>
                </a:effectLst>
                <a:latin typeface="Arial" charset="0"/>
                <a:cs typeface="Arial" charset="0"/>
              </a:rPr>
              <a:t>IPv</a:t>
            </a:r>
            <a:r>
              <a:rPr lang="ru-RU" sz="2000" b="1" i="1">
                <a:solidFill>
                  <a:srgbClr val="800080"/>
                </a:solidFill>
                <a:effectLst>
                  <a:outerShdw blurRad="38100" dist="38100" dir="2700000" algn="tl">
                    <a:srgbClr val="C0C0C0"/>
                  </a:outerShdw>
                </a:effectLst>
                <a:latin typeface="Arial" charset="0"/>
                <a:cs typeface="Arial" charset="0"/>
              </a:rPr>
              <a:t>4-адресов</a:t>
            </a:r>
            <a:endParaRPr lang="ru-RU" sz="2000" b="1">
              <a:solidFill>
                <a:srgbClr val="800080"/>
              </a:solidFill>
              <a:latin typeface="Arial" charset="0"/>
              <a:cs typeface="Arial" charset="0"/>
            </a:endParaRPr>
          </a:p>
        </p:txBody>
      </p:sp>
      <p:sp>
        <p:nvSpPr>
          <p:cNvPr id="297987" name="Text Box 3"/>
          <p:cNvSpPr txBox="1">
            <a:spLocks noChangeArrowheads="1"/>
          </p:cNvSpPr>
          <p:nvPr/>
        </p:nvSpPr>
        <p:spPr bwMode="auto">
          <a:xfrm>
            <a:off x="0" y="1166813"/>
            <a:ext cx="9144000" cy="5451475"/>
          </a:xfrm>
          <a:prstGeom prst="rect">
            <a:avLst/>
          </a:prstGeom>
          <a:noFill/>
          <a:ln w="9525">
            <a:noFill/>
            <a:miter lim="800000"/>
            <a:headEnd/>
            <a:tailEnd/>
          </a:ln>
          <a:effectLst>
            <a:outerShdw dist="17961" dir="2700000" algn="ctr" rotWithShape="0">
              <a:srgbClr val="FF9933"/>
            </a:outerShdw>
          </a:effectLst>
        </p:spPr>
        <p:txBody>
          <a:bodyPr>
            <a:spAutoFit/>
          </a:bodyPr>
          <a:lstStyle/>
          <a:p>
            <a:pPr>
              <a:spcBef>
                <a:spcPct val="50000"/>
              </a:spcBef>
              <a:defRPr/>
            </a:pPr>
            <a:r>
              <a:rPr lang="ru-RU" sz="2200">
                <a:solidFill>
                  <a:srgbClr val="800080"/>
                </a:solidFill>
                <a:latin typeface="Arial" charset="0"/>
                <a:cs typeface="Arial" charset="0"/>
              </a:rPr>
              <a:t>Решение задачи маршрутизации как поиска оптимального пути доставки информации весьма непростое ввиду деления маршрутизаторов на базовые (</a:t>
            </a:r>
            <a:r>
              <a:rPr lang="en-US" sz="2200">
                <a:solidFill>
                  <a:srgbClr val="800080"/>
                </a:solidFill>
                <a:latin typeface="Arial" charset="0"/>
                <a:cs typeface="Arial" charset="0"/>
              </a:rPr>
              <a:t>core gateways</a:t>
            </a:r>
            <a:r>
              <a:rPr lang="ru-RU" sz="2200">
                <a:solidFill>
                  <a:srgbClr val="800080"/>
                </a:solidFill>
                <a:latin typeface="Arial" charset="0"/>
                <a:cs typeface="Arial" charset="0"/>
              </a:rPr>
              <a:t>), подключаемые непосредственно к высокоскоростным магистральным каналам, и прочие, обслуживающие произвольным образом соединенные подсети, так называемые автономные системы (</a:t>
            </a:r>
            <a:r>
              <a:rPr lang="en-US" sz="2200">
                <a:solidFill>
                  <a:srgbClr val="800080"/>
                </a:solidFill>
                <a:latin typeface="Arial" charset="0"/>
                <a:cs typeface="Arial" charset="0"/>
              </a:rPr>
              <a:t>autonomous systems</a:t>
            </a:r>
            <a:r>
              <a:rPr lang="ru-RU" sz="2200">
                <a:solidFill>
                  <a:srgbClr val="800080"/>
                </a:solidFill>
                <a:latin typeface="Arial" charset="0"/>
                <a:cs typeface="Arial" charset="0"/>
              </a:rPr>
              <a:t>). Эта задача усложняется и тем, что маршрутизация в сетях IP осуществляется в условиях некоторой априорной неопределенности (на основе неполной информации, так как нельзя внести в таблицу маршрутизации всю информацию о сети из-за глобальности последней), а потому достижимость (</a:t>
            </a:r>
            <a:r>
              <a:rPr lang="en-US" sz="2200">
                <a:solidFill>
                  <a:srgbClr val="800080"/>
                </a:solidFill>
                <a:latin typeface="Arial" charset="0"/>
                <a:cs typeface="Arial" charset="0"/>
              </a:rPr>
              <a:t>reachability</a:t>
            </a:r>
            <a:r>
              <a:rPr lang="ru-RU" sz="2200">
                <a:solidFill>
                  <a:srgbClr val="800080"/>
                </a:solidFill>
                <a:latin typeface="Arial" charset="0"/>
                <a:cs typeface="Arial" charset="0"/>
              </a:rPr>
              <a:t>) некоторого узла “не очевидна”. Задачи распространения информации о достижимости узлов сети (устранение неопределенности) решают два протокола: </a:t>
            </a:r>
            <a:r>
              <a:rPr lang="en-US" sz="2200">
                <a:solidFill>
                  <a:srgbClr val="800080"/>
                </a:solidFill>
                <a:latin typeface="Arial" charset="0"/>
                <a:cs typeface="Arial" charset="0"/>
              </a:rPr>
              <a:t>Exterior Gateway Protocol </a:t>
            </a:r>
            <a:r>
              <a:rPr lang="ru-RU" sz="2200">
                <a:solidFill>
                  <a:srgbClr val="800080"/>
                </a:solidFill>
                <a:latin typeface="Arial" charset="0"/>
                <a:cs typeface="Arial" charset="0"/>
              </a:rPr>
              <a:t>(EGP, RFC-904) и пришедший ему на смену </a:t>
            </a:r>
            <a:r>
              <a:rPr lang="en-US" sz="2200">
                <a:solidFill>
                  <a:srgbClr val="800080"/>
                </a:solidFill>
                <a:latin typeface="Arial" charset="0"/>
                <a:cs typeface="Arial" charset="0"/>
              </a:rPr>
              <a:t>Border Gateway Protocol</a:t>
            </a:r>
            <a:r>
              <a:rPr lang="ru-RU" sz="2200">
                <a:solidFill>
                  <a:srgbClr val="800080"/>
                </a:solidFill>
                <a:latin typeface="Arial" charset="0"/>
                <a:cs typeface="Arial" charset="0"/>
              </a:rPr>
              <a:t> (BGP, RFC-1771). </a:t>
            </a:r>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3218" name="Text Box 2"/>
          <p:cNvSpPr txBox="1">
            <a:spLocks noChangeArrowheads="1"/>
          </p:cNvSpPr>
          <p:nvPr/>
        </p:nvSpPr>
        <p:spPr bwMode="auto">
          <a:xfrm>
            <a:off x="0" y="0"/>
            <a:ext cx="8259763" cy="701675"/>
          </a:xfrm>
          <a:prstGeom prst="rect">
            <a:avLst/>
          </a:prstGeom>
          <a:noFill/>
          <a:ln w="9525">
            <a:noFill/>
            <a:miter lim="800000"/>
            <a:headEnd/>
            <a:tailEnd/>
          </a:ln>
          <a:effectLst/>
        </p:spPr>
        <p:txBody>
          <a:bodyPr>
            <a:spAutoFit/>
          </a:bodyPr>
          <a:lstStyle/>
          <a:p>
            <a:pPr algn="l">
              <a:defRPr/>
            </a:pPr>
            <a:r>
              <a:rPr lang="ru-RU" sz="2000" b="1">
                <a:solidFill>
                  <a:srgbClr val="800080"/>
                </a:solidFill>
                <a:effectLst>
                  <a:outerShdw blurRad="38100" dist="38100" dir="2700000" algn="tl">
                    <a:srgbClr val="C0C0C0"/>
                  </a:outerShdw>
                </a:effectLst>
                <a:latin typeface="Arial" charset="0"/>
                <a:cs typeface="Arial" charset="0"/>
              </a:rPr>
              <a:t>Лекция №11: </a:t>
            </a:r>
            <a:r>
              <a:rPr lang="ru-RU" sz="2000" b="1" i="1">
                <a:solidFill>
                  <a:srgbClr val="800080"/>
                </a:solidFill>
                <a:effectLst>
                  <a:outerShdw blurRad="38100" dist="38100" dir="2700000" algn="tl">
                    <a:srgbClr val="C0C0C0"/>
                  </a:outerShdw>
                </a:effectLst>
                <a:latin typeface="Arial" charset="0"/>
                <a:cs typeface="Arial" charset="0"/>
              </a:rPr>
              <a:t>Маршрутизация в </a:t>
            </a:r>
            <a:r>
              <a:rPr lang="en-US" sz="2000" b="1" i="1">
                <a:solidFill>
                  <a:srgbClr val="800080"/>
                </a:solidFill>
                <a:effectLst>
                  <a:outerShdw blurRad="38100" dist="38100" dir="2700000" algn="tl">
                    <a:srgbClr val="C0C0C0"/>
                  </a:outerShdw>
                </a:effectLst>
                <a:latin typeface="Arial" charset="0"/>
                <a:cs typeface="Arial" charset="0"/>
              </a:rPr>
              <a:t>IP</a:t>
            </a:r>
            <a:r>
              <a:rPr lang="ru-RU" sz="2000" b="1" i="1">
                <a:solidFill>
                  <a:srgbClr val="800080"/>
                </a:solidFill>
                <a:effectLst>
                  <a:outerShdw blurRad="38100" dist="38100" dir="2700000" algn="tl">
                    <a:srgbClr val="C0C0C0"/>
                  </a:outerShdw>
                </a:effectLst>
                <a:latin typeface="Arial" charset="0"/>
                <a:cs typeface="Arial" charset="0"/>
              </a:rPr>
              <a:t>-сетях. Решение проблемы</a:t>
            </a:r>
          </a:p>
          <a:p>
            <a:pPr algn="l">
              <a:defRPr/>
            </a:pPr>
            <a:r>
              <a:rPr lang="ru-RU" sz="2000" b="1" i="1">
                <a:solidFill>
                  <a:srgbClr val="800080"/>
                </a:solidFill>
                <a:effectLst>
                  <a:outerShdw blurRad="38100" dist="38100" dir="2700000" algn="tl">
                    <a:srgbClr val="C0C0C0"/>
                  </a:outerShdw>
                </a:effectLst>
                <a:latin typeface="Arial" charset="0"/>
                <a:cs typeface="Arial" charset="0"/>
              </a:rPr>
              <a:t>                        нехватки </a:t>
            </a:r>
            <a:r>
              <a:rPr lang="en-US" sz="2000" b="1" i="1">
                <a:solidFill>
                  <a:srgbClr val="800080"/>
                </a:solidFill>
                <a:effectLst>
                  <a:outerShdw blurRad="38100" dist="38100" dir="2700000" algn="tl">
                    <a:srgbClr val="C0C0C0"/>
                  </a:outerShdw>
                </a:effectLst>
                <a:latin typeface="Arial" charset="0"/>
                <a:cs typeface="Arial" charset="0"/>
              </a:rPr>
              <a:t>IPv</a:t>
            </a:r>
            <a:r>
              <a:rPr lang="ru-RU" sz="2000" b="1" i="1">
                <a:solidFill>
                  <a:srgbClr val="800080"/>
                </a:solidFill>
                <a:effectLst>
                  <a:outerShdw blurRad="38100" dist="38100" dir="2700000" algn="tl">
                    <a:srgbClr val="C0C0C0"/>
                  </a:outerShdw>
                </a:effectLst>
                <a:latin typeface="Arial" charset="0"/>
                <a:cs typeface="Arial" charset="0"/>
              </a:rPr>
              <a:t>4-адресов</a:t>
            </a:r>
            <a:endParaRPr lang="ru-RU" sz="2000" b="1">
              <a:solidFill>
                <a:srgbClr val="800080"/>
              </a:solidFill>
              <a:latin typeface="Arial" charset="0"/>
              <a:cs typeface="Arial" charset="0"/>
            </a:endParaRPr>
          </a:p>
        </p:txBody>
      </p:sp>
      <p:sp>
        <p:nvSpPr>
          <p:cNvPr id="393219" name="Text Box 3"/>
          <p:cNvSpPr txBox="1">
            <a:spLocks noChangeArrowheads="1"/>
          </p:cNvSpPr>
          <p:nvPr/>
        </p:nvSpPr>
        <p:spPr bwMode="auto">
          <a:xfrm>
            <a:off x="566738" y="1133475"/>
            <a:ext cx="8101012" cy="2473325"/>
          </a:xfrm>
          <a:prstGeom prst="rect">
            <a:avLst/>
          </a:prstGeom>
          <a:noFill/>
          <a:ln w="9525">
            <a:noFill/>
            <a:miter lim="800000"/>
            <a:headEnd/>
            <a:tailEnd/>
          </a:ln>
          <a:effectLst>
            <a:outerShdw dist="17961" dir="2700000" algn="ctr" rotWithShape="0">
              <a:srgbClr val="FF9933"/>
            </a:outerShdw>
          </a:effectLst>
        </p:spPr>
        <p:txBody>
          <a:bodyPr>
            <a:spAutoFit/>
          </a:bodyPr>
          <a:lstStyle/>
          <a:p>
            <a:pPr marL="447675" indent="-447675" algn="l">
              <a:spcBef>
                <a:spcPct val="50000"/>
              </a:spcBef>
              <a:buSzPct val="90000"/>
              <a:buFont typeface="Wingdings 2" pitchFamily="18" charset="2"/>
              <a:buChar char="l"/>
              <a:defRPr/>
            </a:pPr>
            <a:r>
              <a:rPr lang="ru-RU" sz="2600">
                <a:solidFill>
                  <a:srgbClr val="800080"/>
                </a:solidFill>
                <a:latin typeface="Arial" charset="0"/>
                <a:cs typeface="Arial" charset="0"/>
              </a:rPr>
              <a:t>если безопасность соединений должна осуществляется сетевыми объектами, расположенными внутри сети, то тогда число возможных моделей надежного обеспечения сетевой безопасности, которые может реализовать сеть, существенно снижается. </a:t>
            </a:r>
          </a:p>
        </p:txBody>
      </p:sp>
      <p:sp>
        <p:nvSpPr>
          <p:cNvPr id="393220" name="Text Box 4"/>
          <p:cNvSpPr txBox="1">
            <a:spLocks noChangeArrowheads="1"/>
          </p:cNvSpPr>
          <p:nvPr/>
        </p:nvSpPr>
        <p:spPr bwMode="auto">
          <a:xfrm>
            <a:off x="228600" y="3924300"/>
            <a:ext cx="8686800" cy="2654300"/>
          </a:xfrm>
          <a:prstGeom prst="rect">
            <a:avLst/>
          </a:prstGeom>
          <a:noFill/>
          <a:ln w="9525">
            <a:noFill/>
            <a:miter lim="800000"/>
            <a:headEnd/>
            <a:tailEnd/>
          </a:ln>
          <a:effectLst>
            <a:outerShdw dist="17961" dir="2700000" algn="ctr" rotWithShape="0">
              <a:srgbClr val="FF9933"/>
            </a:outerShdw>
          </a:effectLst>
        </p:spPr>
        <p:txBody>
          <a:bodyPr>
            <a:spAutoFit/>
          </a:bodyPr>
          <a:lstStyle/>
          <a:p>
            <a:pPr>
              <a:spcBef>
                <a:spcPct val="50000"/>
              </a:spcBef>
              <a:defRPr/>
            </a:pPr>
            <a:r>
              <a:rPr lang="ru-RU">
                <a:solidFill>
                  <a:srgbClr val="800080"/>
                </a:solidFill>
                <a:latin typeface="Arial" charset="0"/>
                <a:cs typeface="Arial" charset="0"/>
              </a:rPr>
              <a:t>Сеть, в которой оконечные </a:t>
            </a:r>
            <a:r>
              <a:rPr lang="en-GB">
                <a:solidFill>
                  <a:srgbClr val="800080"/>
                </a:solidFill>
                <a:latin typeface="Arial" charset="0"/>
                <a:cs typeface="Arial" charset="0"/>
              </a:rPr>
              <a:t>IP</a:t>
            </a:r>
            <a:r>
              <a:rPr lang="ru-RU">
                <a:solidFill>
                  <a:srgbClr val="800080"/>
                </a:solidFill>
                <a:latin typeface="Arial" charset="0"/>
                <a:cs typeface="Arial" charset="0"/>
              </a:rPr>
              <a:t>-узлы не нуждаются в услугах доверенного сетевого провайдера, обладает большей гибкостью и универсальностью при обеспечении безопасности по сравнению с той сетью, в которой </a:t>
            </a:r>
            <a:r>
              <a:rPr lang="en-GB">
                <a:solidFill>
                  <a:srgbClr val="800080"/>
                </a:solidFill>
                <a:latin typeface="Arial" charset="0"/>
                <a:cs typeface="Arial" charset="0"/>
              </a:rPr>
              <a:t>IP</a:t>
            </a:r>
            <a:r>
              <a:rPr lang="ru-RU">
                <a:solidFill>
                  <a:srgbClr val="800080"/>
                </a:solidFill>
                <a:latin typeface="Arial" charset="0"/>
                <a:cs typeface="Arial" charset="0"/>
              </a:rPr>
              <a:t>-узлам необходимы услуги доверенного сетевого провайдера. </a:t>
            </a:r>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4242" name="Text Box 2"/>
          <p:cNvSpPr txBox="1">
            <a:spLocks noChangeArrowheads="1"/>
          </p:cNvSpPr>
          <p:nvPr/>
        </p:nvSpPr>
        <p:spPr bwMode="auto">
          <a:xfrm>
            <a:off x="0" y="0"/>
            <a:ext cx="8259763" cy="701675"/>
          </a:xfrm>
          <a:prstGeom prst="rect">
            <a:avLst/>
          </a:prstGeom>
          <a:noFill/>
          <a:ln w="9525">
            <a:noFill/>
            <a:miter lim="800000"/>
            <a:headEnd/>
            <a:tailEnd/>
          </a:ln>
          <a:effectLst/>
        </p:spPr>
        <p:txBody>
          <a:bodyPr>
            <a:spAutoFit/>
          </a:bodyPr>
          <a:lstStyle/>
          <a:p>
            <a:pPr algn="l">
              <a:defRPr/>
            </a:pPr>
            <a:r>
              <a:rPr lang="ru-RU" sz="2000" b="1">
                <a:solidFill>
                  <a:srgbClr val="800080"/>
                </a:solidFill>
                <a:effectLst>
                  <a:outerShdw blurRad="38100" dist="38100" dir="2700000" algn="tl">
                    <a:srgbClr val="C0C0C0"/>
                  </a:outerShdw>
                </a:effectLst>
                <a:latin typeface="Arial" charset="0"/>
                <a:cs typeface="Arial" charset="0"/>
              </a:rPr>
              <a:t>Лекция №11: </a:t>
            </a:r>
            <a:r>
              <a:rPr lang="ru-RU" sz="2000" b="1" i="1">
                <a:solidFill>
                  <a:srgbClr val="800080"/>
                </a:solidFill>
                <a:effectLst>
                  <a:outerShdw blurRad="38100" dist="38100" dir="2700000" algn="tl">
                    <a:srgbClr val="C0C0C0"/>
                  </a:outerShdw>
                </a:effectLst>
                <a:latin typeface="Arial" charset="0"/>
                <a:cs typeface="Arial" charset="0"/>
              </a:rPr>
              <a:t>Маршрутизация в </a:t>
            </a:r>
            <a:r>
              <a:rPr lang="en-US" sz="2000" b="1" i="1">
                <a:solidFill>
                  <a:srgbClr val="800080"/>
                </a:solidFill>
                <a:effectLst>
                  <a:outerShdw blurRad="38100" dist="38100" dir="2700000" algn="tl">
                    <a:srgbClr val="C0C0C0"/>
                  </a:outerShdw>
                </a:effectLst>
                <a:latin typeface="Arial" charset="0"/>
                <a:cs typeface="Arial" charset="0"/>
              </a:rPr>
              <a:t>IP</a:t>
            </a:r>
            <a:r>
              <a:rPr lang="ru-RU" sz="2000" b="1" i="1">
                <a:solidFill>
                  <a:srgbClr val="800080"/>
                </a:solidFill>
                <a:effectLst>
                  <a:outerShdw blurRad="38100" dist="38100" dir="2700000" algn="tl">
                    <a:srgbClr val="C0C0C0"/>
                  </a:outerShdw>
                </a:effectLst>
                <a:latin typeface="Arial" charset="0"/>
                <a:cs typeface="Arial" charset="0"/>
              </a:rPr>
              <a:t>-сетях. Решение проблемы</a:t>
            </a:r>
          </a:p>
          <a:p>
            <a:pPr algn="l">
              <a:defRPr/>
            </a:pPr>
            <a:r>
              <a:rPr lang="ru-RU" sz="2000" b="1" i="1">
                <a:solidFill>
                  <a:srgbClr val="800080"/>
                </a:solidFill>
                <a:effectLst>
                  <a:outerShdw blurRad="38100" dist="38100" dir="2700000" algn="tl">
                    <a:srgbClr val="C0C0C0"/>
                  </a:outerShdw>
                </a:effectLst>
                <a:latin typeface="Arial" charset="0"/>
                <a:cs typeface="Arial" charset="0"/>
              </a:rPr>
              <a:t>                        нехватки </a:t>
            </a:r>
            <a:r>
              <a:rPr lang="en-US" sz="2000" b="1" i="1">
                <a:solidFill>
                  <a:srgbClr val="800080"/>
                </a:solidFill>
                <a:effectLst>
                  <a:outerShdw blurRad="38100" dist="38100" dir="2700000" algn="tl">
                    <a:srgbClr val="C0C0C0"/>
                  </a:outerShdw>
                </a:effectLst>
                <a:latin typeface="Arial" charset="0"/>
                <a:cs typeface="Arial" charset="0"/>
              </a:rPr>
              <a:t>IPv</a:t>
            </a:r>
            <a:r>
              <a:rPr lang="ru-RU" sz="2000" b="1" i="1">
                <a:solidFill>
                  <a:srgbClr val="800080"/>
                </a:solidFill>
                <a:effectLst>
                  <a:outerShdw blurRad="38100" dist="38100" dir="2700000" algn="tl">
                    <a:srgbClr val="C0C0C0"/>
                  </a:outerShdw>
                </a:effectLst>
                <a:latin typeface="Arial" charset="0"/>
                <a:cs typeface="Arial" charset="0"/>
              </a:rPr>
              <a:t>4-адресов</a:t>
            </a:r>
            <a:endParaRPr lang="ru-RU" sz="2000" b="1">
              <a:solidFill>
                <a:srgbClr val="800080"/>
              </a:solidFill>
              <a:latin typeface="Arial" charset="0"/>
              <a:cs typeface="Arial" charset="0"/>
            </a:endParaRPr>
          </a:p>
        </p:txBody>
      </p:sp>
      <p:sp>
        <p:nvSpPr>
          <p:cNvPr id="394243" name="Text Box 3"/>
          <p:cNvSpPr txBox="1">
            <a:spLocks noChangeArrowheads="1"/>
          </p:cNvSpPr>
          <p:nvPr/>
        </p:nvSpPr>
        <p:spPr bwMode="auto">
          <a:xfrm>
            <a:off x="250825" y="1358900"/>
            <a:ext cx="8642350" cy="5251450"/>
          </a:xfrm>
          <a:prstGeom prst="rect">
            <a:avLst/>
          </a:prstGeom>
          <a:noFill/>
          <a:ln w="9525">
            <a:noFill/>
            <a:miter lim="800000"/>
            <a:headEnd/>
            <a:tailEnd/>
          </a:ln>
          <a:effectLst>
            <a:outerShdw dist="17961" dir="2700000" algn="ctr" rotWithShape="0">
              <a:srgbClr val="FF9933"/>
            </a:outerShdw>
          </a:effectLst>
        </p:spPr>
        <p:txBody>
          <a:bodyPr>
            <a:spAutoFit/>
          </a:bodyPr>
          <a:lstStyle/>
          <a:p>
            <a:pPr>
              <a:spcBef>
                <a:spcPct val="50000"/>
              </a:spcBef>
              <a:defRPr/>
            </a:pPr>
            <a:r>
              <a:rPr lang="ru-RU" sz="2600">
                <a:solidFill>
                  <a:srgbClr val="800080"/>
                </a:solidFill>
                <a:latin typeface="Arial" charset="0"/>
                <a:cs typeface="Arial" charset="0"/>
              </a:rPr>
              <a:t>Кроме этого, существуют распределенные прикладные службы, которые предполагают, что </a:t>
            </a:r>
            <a:r>
              <a:rPr lang="en-GB" sz="2600">
                <a:solidFill>
                  <a:srgbClr val="800080"/>
                </a:solidFill>
                <a:latin typeface="Arial" charset="0"/>
                <a:cs typeface="Arial" charset="0"/>
              </a:rPr>
              <a:t>IP</a:t>
            </a:r>
            <a:r>
              <a:rPr lang="ru-RU" sz="2600">
                <a:solidFill>
                  <a:srgbClr val="800080"/>
                </a:solidFill>
                <a:latin typeface="Arial" charset="0"/>
                <a:cs typeface="Arial" charset="0"/>
              </a:rPr>
              <a:t>-адреса являются глобальными и приемлемыми для осуществления процедур маршрутизации, и что все другие </a:t>
            </a:r>
            <a:r>
              <a:rPr lang="en-GB" sz="2600">
                <a:solidFill>
                  <a:srgbClr val="800080"/>
                </a:solidFill>
                <a:latin typeface="Arial" charset="0"/>
                <a:cs typeface="Arial" charset="0"/>
              </a:rPr>
              <a:t>IP</a:t>
            </a:r>
            <a:r>
              <a:rPr lang="ru-RU" sz="2600">
                <a:solidFill>
                  <a:srgbClr val="800080"/>
                </a:solidFill>
                <a:latin typeface="Arial" charset="0"/>
                <a:cs typeface="Arial" charset="0"/>
              </a:rPr>
              <a:t>-узлы и прикладные службы имеют такое же представление об </a:t>
            </a:r>
            <a:r>
              <a:rPr lang="en-GB" sz="2600">
                <a:solidFill>
                  <a:srgbClr val="800080"/>
                </a:solidFill>
                <a:latin typeface="Arial" charset="0"/>
                <a:cs typeface="Arial" charset="0"/>
              </a:rPr>
              <a:t>IP</a:t>
            </a:r>
            <a:r>
              <a:rPr lang="ru-RU" sz="2600">
                <a:solidFill>
                  <a:srgbClr val="800080"/>
                </a:solidFill>
                <a:latin typeface="Arial" charset="0"/>
                <a:cs typeface="Arial" charset="0"/>
              </a:rPr>
              <a:t>-адресах. Действительно, такие прикладные службы используют стандартный способ организации соединения и дальнейшего управления им, при котором один </a:t>
            </a:r>
            <a:r>
              <a:rPr lang="en-GB" sz="2600">
                <a:solidFill>
                  <a:srgbClr val="800080"/>
                </a:solidFill>
                <a:latin typeface="Arial" charset="0"/>
                <a:cs typeface="Arial" charset="0"/>
              </a:rPr>
              <a:t>IP</a:t>
            </a:r>
            <a:r>
              <a:rPr lang="ru-RU" sz="2600">
                <a:solidFill>
                  <a:srgbClr val="800080"/>
                </a:solidFill>
                <a:latin typeface="Arial" charset="0"/>
                <a:cs typeface="Arial" charset="0"/>
              </a:rPr>
              <a:t>-узел передает другому </a:t>
            </a:r>
            <a:r>
              <a:rPr lang="en-GB" sz="2600">
                <a:solidFill>
                  <a:srgbClr val="800080"/>
                </a:solidFill>
                <a:latin typeface="Arial" charset="0"/>
                <a:cs typeface="Arial" charset="0"/>
              </a:rPr>
              <a:t>IP</a:t>
            </a:r>
            <a:r>
              <a:rPr lang="ru-RU" sz="2600">
                <a:solidFill>
                  <a:srgbClr val="800080"/>
                </a:solidFill>
                <a:latin typeface="Arial" charset="0"/>
                <a:cs typeface="Arial" charset="0"/>
              </a:rPr>
              <a:t>-узлу свой </a:t>
            </a:r>
            <a:r>
              <a:rPr lang="en-GB" sz="2600">
                <a:solidFill>
                  <a:srgbClr val="800080"/>
                </a:solidFill>
                <a:latin typeface="Arial" charset="0"/>
                <a:cs typeface="Arial" charset="0"/>
              </a:rPr>
              <a:t>IP</a:t>
            </a:r>
            <a:r>
              <a:rPr lang="ru-RU" sz="2600">
                <a:solidFill>
                  <a:srgbClr val="800080"/>
                </a:solidFill>
                <a:latin typeface="Arial" charset="0"/>
                <a:cs typeface="Arial" charset="0"/>
              </a:rPr>
              <a:t>-адрес и номер пóрта транспортного уровня, чтобы второй </a:t>
            </a:r>
            <a:r>
              <a:rPr lang="en-GB" sz="2600">
                <a:solidFill>
                  <a:srgbClr val="800080"/>
                </a:solidFill>
                <a:latin typeface="Arial" charset="0"/>
                <a:cs typeface="Arial" charset="0"/>
              </a:rPr>
              <a:t>IP</a:t>
            </a:r>
            <a:r>
              <a:rPr lang="ru-RU" sz="2600">
                <a:solidFill>
                  <a:srgbClr val="800080"/>
                </a:solidFill>
                <a:latin typeface="Arial" charset="0"/>
                <a:cs typeface="Arial" charset="0"/>
              </a:rPr>
              <a:t>-узел (получатель этого адресного блока) смог бы соединиться с первым </a:t>
            </a:r>
            <a:r>
              <a:rPr lang="en-GB" sz="2600">
                <a:solidFill>
                  <a:srgbClr val="800080"/>
                </a:solidFill>
                <a:latin typeface="Arial" charset="0"/>
                <a:cs typeface="Arial" charset="0"/>
              </a:rPr>
              <a:t>IP</a:t>
            </a:r>
            <a:r>
              <a:rPr lang="ru-RU" sz="2600">
                <a:solidFill>
                  <a:srgbClr val="800080"/>
                </a:solidFill>
                <a:latin typeface="Arial" charset="0"/>
                <a:cs typeface="Arial" charset="0"/>
              </a:rPr>
              <a:t>-узлом (инициатором соединения). </a:t>
            </a:r>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5266" name="Text Box 2"/>
          <p:cNvSpPr txBox="1">
            <a:spLocks noChangeArrowheads="1"/>
          </p:cNvSpPr>
          <p:nvPr/>
        </p:nvSpPr>
        <p:spPr bwMode="auto">
          <a:xfrm>
            <a:off x="0" y="0"/>
            <a:ext cx="8259763" cy="701675"/>
          </a:xfrm>
          <a:prstGeom prst="rect">
            <a:avLst/>
          </a:prstGeom>
          <a:noFill/>
          <a:ln w="9525">
            <a:noFill/>
            <a:miter lim="800000"/>
            <a:headEnd/>
            <a:tailEnd/>
          </a:ln>
          <a:effectLst/>
        </p:spPr>
        <p:txBody>
          <a:bodyPr>
            <a:spAutoFit/>
          </a:bodyPr>
          <a:lstStyle/>
          <a:p>
            <a:pPr algn="l">
              <a:defRPr/>
            </a:pPr>
            <a:r>
              <a:rPr lang="ru-RU" sz="2000" b="1">
                <a:solidFill>
                  <a:srgbClr val="800080"/>
                </a:solidFill>
                <a:effectLst>
                  <a:outerShdw blurRad="38100" dist="38100" dir="2700000" algn="tl">
                    <a:srgbClr val="C0C0C0"/>
                  </a:outerShdw>
                </a:effectLst>
                <a:latin typeface="Arial" charset="0"/>
                <a:cs typeface="Arial" charset="0"/>
              </a:rPr>
              <a:t>Лекция №11: </a:t>
            </a:r>
            <a:r>
              <a:rPr lang="ru-RU" sz="2000" b="1" i="1">
                <a:solidFill>
                  <a:srgbClr val="800080"/>
                </a:solidFill>
                <a:effectLst>
                  <a:outerShdw blurRad="38100" dist="38100" dir="2700000" algn="tl">
                    <a:srgbClr val="C0C0C0"/>
                  </a:outerShdw>
                </a:effectLst>
                <a:latin typeface="Arial" charset="0"/>
                <a:cs typeface="Arial" charset="0"/>
              </a:rPr>
              <a:t>Маршрутизация в </a:t>
            </a:r>
            <a:r>
              <a:rPr lang="en-US" sz="2000" b="1" i="1">
                <a:solidFill>
                  <a:srgbClr val="800080"/>
                </a:solidFill>
                <a:effectLst>
                  <a:outerShdw blurRad="38100" dist="38100" dir="2700000" algn="tl">
                    <a:srgbClr val="C0C0C0"/>
                  </a:outerShdw>
                </a:effectLst>
                <a:latin typeface="Arial" charset="0"/>
                <a:cs typeface="Arial" charset="0"/>
              </a:rPr>
              <a:t>IP</a:t>
            </a:r>
            <a:r>
              <a:rPr lang="ru-RU" sz="2000" b="1" i="1">
                <a:solidFill>
                  <a:srgbClr val="800080"/>
                </a:solidFill>
                <a:effectLst>
                  <a:outerShdw blurRad="38100" dist="38100" dir="2700000" algn="tl">
                    <a:srgbClr val="C0C0C0"/>
                  </a:outerShdw>
                </a:effectLst>
                <a:latin typeface="Arial" charset="0"/>
                <a:cs typeface="Arial" charset="0"/>
              </a:rPr>
              <a:t>-сетях. Решение проблемы</a:t>
            </a:r>
          </a:p>
          <a:p>
            <a:pPr algn="l">
              <a:defRPr/>
            </a:pPr>
            <a:r>
              <a:rPr lang="ru-RU" sz="2000" b="1" i="1">
                <a:solidFill>
                  <a:srgbClr val="800080"/>
                </a:solidFill>
                <a:effectLst>
                  <a:outerShdw blurRad="38100" dist="38100" dir="2700000" algn="tl">
                    <a:srgbClr val="C0C0C0"/>
                  </a:outerShdw>
                </a:effectLst>
                <a:latin typeface="Arial" charset="0"/>
                <a:cs typeface="Arial" charset="0"/>
              </a:rPr>
              <a:t>                        нехватки </a:t>
            </a:r>
            <a:r>
              <a:rPr lang="en-US" sz="2000" b="1" i="1">
                <a:solidFill>
                  <a:srgbClr val="800080"/>
                </a:solidFill>
                <a:effectLst>
                  <a:outerShdw blurRad="38100" dist="38100" dir="2700000" algn="tl">
                    <a:srgbClr val="C0C0C0"/>
                  </a:outerShdw>
                </a:effectLst>
                <a:latin typeface="Arial" charset="0"/>
                <a:cs typeface="Arial" charset="0"/>
              </a:rPr>
              <a:t>IPv</a:t>
            </a:r>
            <a:r>
              <a:rPr lang="ru-RU" sz="2000" b="1" i="1">
                <a:solidFill>
                  <a:srgbClr val="800080"/>
                </a:solidFill>
                <a:effectLst>
                  <a:outerShdw blurRad="38100" dist="38100" dir="2700000" algn="tl">
                    <a:srgbClr val="C0C0C0"/>
                  </a:outerShdw>
                </a:effectLst>
                <a:latin typeface="Arial" charset="0"/>
                <a:cs typeface="Arial" charset="0"/>
              </a:rPr>
              <a:t>4-адресов</a:t>
            </a:r>
            <a:endParaRPr lang="ru-RU" sz="2000" b="1">
              <a:solidFill>
                <a:srgbClr val="800080"/>
              </a:solidFill>
              <a:latin typeface="Arial" charset="0"/>
              <a:cs typeface="Arial" charset="0"/>
            </a:endParaRPr>
          </a:p>
        </p:txBody>
      </p:sp>
      <p:sp>
        <p:nvSpPr>
          <p:cNvPr id="395267" name="Text Box 3"/>
          <p:cNvSpPr txBox="1">
            <a:spLocks noChangeArrowheads="1"/>
          </p:cNvSpPr>
          <p:nvPr/>
        </p:nvSpPr>
        <p:spPr bwMode="auto">
          <a:xfrm>
            <a:off x="250825" y="1358900"/>
            <a:ext cx="8642350" cy="5216525"/>
          </a:xfrm>
          <a:prstGeom prst="rect">
            <a:avLst/>
          </a:prstGeom>
          <a:noFill/>
          <a:ln w="9525">
            <a:noFill/>
            <a:miter lim="800000"/>
            <a:headEnd/>
            <a:tailEnd/>
          </a:ln>
          <a:effectLst>
            <a:outerShdw dist="17961" dir="2700000" algn="ctr" rotWithShape="0">
              <a:srgbClr val="FF9933"/>
            </a:outerShdw>
          </a:effectLst>
        </p:spPr>
        <p:txBody>
          <a:bodyPr>
            <a:spAutoFit/>
          </a:bodyPr>
          <a:lstStyle/>
          <a:p>
            <a:pPr>
              <a:spcBef>
                <a:spcPct val="50000"/>
              </a:spcBef>
              <a:defRPr/>
            </a:pPr>
            <a:r>
              <a:rPr lang="ru-RU">
                <a:solidFill>
                  <a:srgbClr val="800080"/>
                </a:solidFill>
                <a:latin typeface="Arial" charset="0"/>
                <a:cs typeface="Arial" charset="0"/>
              </a:rPr>
              <a:t>К сожалению, </a:t>
            </a:r>
            <a:r>
              <a:rPr lang="en-GB">
                <a:solidFill>
                  <a:srgbClr val="800080"/>
                </a:solidFill>
                <a:latin typeface="Arial" charset="0"/>
                <a:cs typeface="Arial" charset="0"/>
              </a:rPr>
              <a:t>NAT</a:t>
            </a:r>
            <a:r>
              <a:rPr lang="ru-RU">
                <a:solidFill>
                  <a:srgbClr val="800080"/>
                </a:solidFill>
                <a:latin typeface="Arial" charset="0"/>
                <a:cs typeface="Arial" charset="0"/>
              </a:rPr>
              <a:t>-модули нарушают функционирование таких прикладных служб. Также существуют и другие прикладные службы, которые предполагают, что все пóрты транспортного уровня для конкретного </a:t>
            </a:r>
            <a:r>
              <a:rPr lang="en-GB">
                <a:solidFill>
                  <a:srgbClr val="800080"/>
                </a:solidFill>
                <a:latin typeface="Arial" charset="0"/>
                <a:cs typeface="Arial" charset="0"/>
              </a:rPr>
              <a:t>IP</a:t>
            </a:r>
            <a:r>
              <a:rPr lang="ru-RU">
                <a:solidFill>
                  <a:srgbClr val="800080"/>
                </a:solidFill>
                <a:latin typeface="Arial" charset="0"/>
                <a:cs typeface="Arial" charset="0"/>
              </a:rPr>
              <a:t>-адреса отображаются в точно такие же пóрты транспортного уровня на другом оконечном </a:t>
            </a:r>
            <a:r>
              <a:rPr lang="en-GB">
                <a:solidFill>
                  <a:srgbClr val="800080"/>
                </a:solidFill>
                <a:latin typeface="Arial" charset="0"/>
                <a:cs typeface="Arial" charset="0"/>
              </a:rPr>
              <a:t>IP</a:t>
            </a:r>
            <a:r>
              <a:rPr lang="ru-RU">
                <a:solidFill>
                  <a:srgbClr val="800080"/>
                </a:solidFill>
                <a:latin typeface="Arial" charset="0"/>
                <a:cs typeface="Arial" charset="0"/>
              </a:rPr>
              <a:t>-узле. Однако, </a:t>
            </a:r>
            <a:r>
              <a:rPr lang="en-GB">
                <a:solidFill>
                  <a:srgbClr val="800080"/>
                </a:solidFill>
                <a:latin typeface="Arial" charset="0"/>
                <a:cs typeface="Arial" charset="0"/>
              </a:rPr>
              <a:t>NAPT</a:t>
            </a:r>
            <a:r>
              <a:rPr lang="ru-RU">
                <a:solidFill>
                  <a:srgbClr val="800080"/>
                </a:solidFill>
                <a:latin typeface="Arial" charset="0"/>
                <a:cs typeface="Arial" charset="0"/>
              </a:rPr>
              <a:t>-модули (и их </a:t>
            </a:r>
            <a:r>
              <a:rPr lang="en-US">
                <a:solidFill>
                  <a:srgbClr val="800080"/>
                </a:solidFill>
                <a:latin typeface="Arial" charset="0"/>
                <a:cs typeface="Arial" charset="0"/>
              </a:rPr>
              <a:t>RSIP</a:t>
            </a:r>
            <a:r>
              <a:rPr lang="ru-RU">
                <a:solidFill>
                  <a:srgbClr val="800080"/>
                </a:solidFill>
                <a:latin typeface="Arial" charset="0"/>
                <a:cs typeface="Arial" charset="0"/>
              </a:rPr>
              <a:t>-разновидность), использующие методы объединения нескольких пóртов в один, нарушают функционирование таких прикладных служб. </a:t>
            </a:r>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6290" name="Text Box 2"/>
          <p:cNvSpPr txBox="1">
            <a:spLocks noChangeArrowheads="1"/>
          </p:cNvSpPr>
          <p:nvPr/>
        </p:nvSpPr>
        <p:spPr bwMode="auto">
          <a:xfrm>
            <a:off x="0" y="0"/>
            <a:ext cx="8259763" cy="701675"/>
          </a:xfrm>
          <a:prstGeom prst="rect">
            <a:avLst/>
          </a:prstGeom>
          <a:noFill/>
          <a:ln w="9525">
            <a:noFill/>
            <a:miter lim="800000"/>
            <a:headEnd/>
            <a:tailEnd/>
          </a:ln>
          <a:effectLst/>
        </p:spPr>
        <p:txBody>
          <a:bodyPr>
            <a:spAutoFit/>
          </a:bodyPr>
          <a:lstStyle/>
          <a:p>
            <a:pPr algn="l">
              <a:defRPr/>
            </a:pPr>
            <a:r>
              <a:rPr lang="ru-RU" sz="2000" b="1">
                <a:solidFill>
                  <a:srgbClr val="800080"/>
                </a:solidFill>
                <a:effectLst>
                  <a:outerShdw blurRad="38100" dist="38100" dir="2700000" algn="tl">
                    <a:srgbClr val="C0C0C0"/>
                  </a:outerShdw>
                </a:effectLst>
                <a:latin typeface="Arial" charset="0"/>
                <a:cs typeface="Arial" charset="0"/>
              </a:rPr>
              <a:t>Лекция №11: </a:t>
            </a:r>
            <a:r>
              <a:rPr lang="ru-RU" sz="2000" b="1" i="1">
                <a:solidFill>
                  <a:srgbClr val="800080"/>
                </a:solidFill>
                <a:effectLst>
                  <a:outerShdw blurRad="38100" dist="38100" dir="2700000" algn="tl">
                    <a:srgbClr val="C0C0C0"/>
                  </a:outerShdw>
                </a:effectLst>
                <a:latin typeface="Arial" charset="0"/>
                <a:cs typeface="Arial" charset="0"/>
              </a:rPr>
              <a:t>Маршрутизация в </a:t>
            </a:r>
            <a:r>
              <a:rPr lang="en-US" sz="2000" b="1" i="1">
                <a:solidFill>
                  <a:srgbClr val="800080"/>
                </a:solidFill>
                <a:effectLst>
                  <a:outerShdw blurRad="38100" dist="38100" dir="2700000" algn="tl">
                    <a:srgbClr val="C0C0C0"/>
                  </a:outerShdw>
                </a:effectLst>
                <a:latin typeface="Arial" charset="0"/>
                <a:cs typeface="Arial" charset="0"/>
              </a:rPr>
              <a:t>IP</a:t>
            </a:r>
            <a:r>
              <a:rPr lang="ru-RU" sz="2000" b="1" i="1">
                <a:solidFill>
                  <a:srgbClr val="800080"/>
                </a:solidFill>
                <a:effectLst>
                  <a:outerShdw blurRad="38100" dist="38100" dir="2700000" algn="tl">
                    <a:srgbClr val="C0C0C0"/>
                  </a:outerShdw>
                </a:effectLst>
                <a:latin typeface="Arial" charset="0"/>
                <a:cs typeface="Arial" charset="0"/>
              </a:rPr>
              <a:t>-сетях. Решение проблемы</a:t>
            </a:r>
          </a:p>
          <a:p>
            <a:pPr algn="l">
              <a:defRPr/>
            </a:pPr>
            <a:r>
              <a:rPr lang="ru-RU" sz="2000" b="1" i="1">
                <a:solidFill>
                  <a:srgbClr val="800080"/>
                </a:solidFill>
                <a:effectLst>
                  <a:outerShdw blurRad="38100" dist="38100" dir="2700000" algn="tl">
                    <a:srgbClr val="C0C0C0"/>
                  </a:outerShdw>
                </a:effectLst>
                <a:latin typeface="Arial" charset="0"/>
                <a:cs typeface="Arial" charset="0"/>
              </a:rPr>
              <a:t>                        нехватки </a:t>
            </a:r>
            <a:r>
              <a:rPr lang="en-US" sz="2000" b="1" i="1">
                <a:solidFill>
                  <a:srgbClr val="800080"/>
                </a:solidFill>
                <a:effectLst>
                  <a:outerShdw blurRad="38100" dist="38100" dir="2700000" algn="tl">
                    <a:srgbClr val="C0C0C0"/>
                  </a:outerShdw>
                </a:effectLst>
                <a:latin typeface="Arial" charset="0"/>
                <a:cs typeface="Arial" charset="0"/>
              </a:rPr>
              <a:t>IPv</a:t>
            </a:r>
            <a:r>
              <a:rPr lang="ru-RU" sz="2000" b="1" i="1">
                <a:solidFill>
                  <a:srgbClr val="800080"/>
                </a:solidFill>
                <a:effectLst>
                  <a:outerShdw blurRad="38100" dist="38100" dir="2700000" algn="tl">
                    <a:srgbClr val="C0C0C0"/>
                  </a:outerShdw>
                </a:effectLst>
                <a:latin typeface="Arial" charset="0"/>
                <a:cs typeface="Arial" charset="0"/>
              </a:rPr>
              <a:t>4-адресов</a:t>
            </a:r>
            <a:endParaRPr lang="ru-RU" sz="2000" b="1">
              <a:solidFill>
                <a:srgbClr val="800080"/>
              </a:solidFill>
              <a:latin typeface="Arial" charset="0"/>
              <a:cs typeface="Arial" charset="0"/>
            </a:endParaRPr>
          </a:p>
        </p:txBody>
      </p:sp>
      <p:sp>
        <p:nvSpPr>
          <p:cNvPr id="396291" name="Text Box 3"/>
          <p:cNvSpPr txBox="1">
            <a:spLocks noChangeArrowheads="1"/>
          </p:cNvSpPr>
          <p:nvPr/>
        </p:nvSpPr>
        <p:spPr bwMode="auto">
          <a:xfrm>
            <a:off x="0" y="1042988"/>
            <a:ext cx="9144000" cy="5648325"/>
          </a:xfrm>
          <a:prstGeom prst="rect">
            <a:avLst/>
          </a:prstGeom>
          <a:noFill/>
          <a:ln w="9525">
            <a:noFill/>
            <a:miter lim="800000"/>
            <a:headEnd/>
            <a:tailEnd/>
          </a:ln>
          <a:effectLst>
            <a:outerShdw dist="17961" dir="2700000" algn="ctr" rotWithShape="0">
              <a:srgbClr val="FF9933"/>
            </a:outerShdw>
          </a:effectLst>
        </p:spPr>
        <p:txBody>
          <a:bodyPr>
            <a:spAutoFit/>
          </a:bodyPr>
          <a:lstStyle/>
          <a:p>
            <a:pPr>
              <a:spcBef>
                <a:spcPct val="50000"/>
              </a:spcBef>
              <a:defRPr/>
            </a:pPr>
            <a:r>
              <a:rPr lang="ru-RU" sz="2600">
                <a:solidFill>
                  <a:srgbClr val="800080"/>
                </a:solidFill>
                <a:latin typeface="Arial" charset="0"/>
                <a:cs typeface="Arial" charset="0"/>
              </a:rPr>
              <a:t>Ограничение функционирования таких прикладных служб не является второстепенной проблемой: основной причиной сегодняшнего успешного и стремительного развития </a:t>
            </a:r>
            <a:r>
              <a:rPr lang="en-GB" sz="2600">
                <a:solidFill>
                  <a:srgbClr val="800080"/>
                </a:solidFill>
                <a:latin typeface="Arial" charset="0"/>
                <a:cs typeface="Arial" charset="0"/>
              </a:rPr>
              <a:t>Internet</a:t>
            </a:r>
            <a:r>
              <a:rPr lang="ru-RU" sz="2600">
                <a:solidFill>
                  <a:srgbClr val="800080"/>
                </a:solidFill>
                <a:latin typeface="Arial" charset="0"/>
                <a:cs typeface="Arial" charset="0"/>
              </a:rPr>
              <a:t>-сети является “лёгкость и простота”, с которой новые прикладные службы могут встраивать свои программные модули в оконечные </a:t>
            </a:r>
            <a:r>
              <a:rPr lang="en-GB" sz="2600">
                <a:solidFill>
                  <a:srgbClr val="800080"/>
                </a:solidFill>
                <a:latin typeface="Arial" charset="0"/>
                <a:cs typeface="Arial" charset="0"/>
              </a:rPr>
              <a:t>IP</a:t>
            </a:r>
            <a:r>
              <a:rPr lang="ru-RU" sz="2600">
                <a:solidFill>
                  <a:srgbClr val="800080"/>
                </a:solidFill>
                <a:latin typeface="Arial" charset="0"/>
                <a:cs typeface="Arial" charset="0"/>
              </a:rPr>
              <a:t>-узлы, не требуя при этом каких-либо изменений в объектах сетевой инфраструктуры. Если новые прикладные службы должны иметь встроенные программные </a:t>
            </a:r>
            <a:r>
              <a:rPr lang="en-GB" sz="2600">
                <a:solidFill>
                  <a:srgbClr val="800080"/>
                </a:solidFill>
                <a:latin typeface="Arial" charset="0"/>
                <a:cs typeface="Arial" charset="0"/>
              </a:rPr>
              <a:t>NAT</a:t>
            </a:r>
            <a:r>
              <a:rPr lang="ru-RU" sz="2600">
                <a:solidFill>
                  <a:srgbClr val="800080"/>
                </a:solidFill>
                <a:latin typeface="Arial" charset="0"/>
                <a:cs typeface="Arial" charset="0"/>
              </a:rPr>
              <a:t>-модули и при этом необходимо обеспечить их повсеместное распространение и внедрение, то тогда, очевидно, что быстрое их распространение и внедрение не возможно, так как будут тормозиться по причине использования </a:t>
            </a:r>
            <a:r>
              <a:rPr lang="en-GB" sz="2600">
                <a:solidFill>
                  <a:srgbClr val="800080"/>
                </a:solidFill>
                <a:latin typeface="Arial" charset="0"/>
                <a:cs typeface="Arial" charset="0"/>
              </a:rPr>
              <a:t>NAT</a:t>
            </a:r>
            <a:r>
              <a:rPr lang="ru-RU" sz="2600">
                <a:solidFill>
                  <a:srgbClr val="800080"/>
                </a:solidFill>
                <a:latin typeface="Arial" charset="0"/>
                <a:cs typeface="Arial" charset="0"/>
              </a:rPr>
              <a:t>-модулей. </a:t>
            </a:r>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7314" name="Text Box 2"/>
          <p:cNvSpPr txBox="1">
            <a:spLocks noChangeArrowheads="1"/>
          </p:cNvSpPr>
          <p:nvPr/>
        </p:nvSpPr>
        <p:spPr bwMode="auto">
          <a:xfrm>
            <a:off x="0" y="0"/>
            <a:ext cx="8259763" cy="701675"/>
          </a:xfrm>
          <a:prstGeom prst="rect">
            <a:avLst/>
          </a:prstGeom>
          <a:noFill/>
          <a:ln w="9525">
            <a:noFill/>
            <a:miter lim="800000"/>
            <a:headEnd/>
            <a:tailEnd/>
          </a:ln>
          <a:effectLst/>
        </p:spPr>
        <p:txBody>
          <a:bodyPr>
            <a:spAutoFit/>
          </a:bodyPr>
          <a:lstStyle/>
          <a:p>
            <a:pPr algn="l">
              <a:defRPr/>
            </a:pPr>
            <a:r>
              <a:rPr lang="ru-RU" sz="2000" b="1">
                <a:solidFill>
                  <a:srgbClr val="800080"/>
                </a:solidFill>
                <a:effectLst>
                  <a:outerShdw blurRad="38100" dist="38100" dir="2700000" algn="tl">
                    <a:srgbClr val="C0C0C0"/>
                  </a:outerShdw>
                </a:effectLst>
                <a:latin typeface="Arial" charset="0"/>
                <a:cs typeface="Arial" charset="0"/>
              </a:rPr>
              <a:t>Лекция №11: </a:t>
            </a:r>
            <a:r>
              <a:rPr lang="ru-RU" sz="2000" b="1" i="1">
                <a:solidFill>
                  <a:srgbClr val="800080"/>
                </a:solidFill>
                <a:effectLst>
                  <a:outerShdw blurRad="38100" dist="38100" dir="2700000" algn="tl">
                    <a:srgbClr val="C0C0C0"/>
                  </a:outerShdw>
                </a:effectLst>
                <a:latin typeface="Arial" charset="0"/>
                <a:cs typeface="Arial" charset="0"/>
              </a:rPr>
              <a:t>Маршрутизация в </a:t>
            </a:r>
            <a:r>
              <a:rPr lang="en-US" sz="2000" b="1" i="1">
                <a:solidFill>
                  <a:srgbClr val="800080"/>
                </a:solidFill>
                <a:effectLst>
                  <a:outerShdw blurRad="38100" dist="38100" dir="2700000" algn="tl">
                    <a:srgbClr val="C0C0C0"/>
                  </a:outerShdw>
                </a:effectLst>
                <a:latin typeface="Arial" charset="0"/>
                <a:cs typeface="Arial" charset="0"/>
              </a:rPr>
              <a:t>IP</a:t>
            </a:r>
            <a:r>
              <a:rPr lang="ru-RU" sz="2000" b="1" i="1">
                <a:solidFill>
                  <a:srgbClr val="800080"/>
                </a:solidFill>
                <a:effectLst>
                  <a:outerShdw blurRad="38100" dist="38100" dir="2700000" algn="tl">
                    <a:srgbClr val="C0C0C0"/>
                  </a:outerShdw>
                </a:effectLst>
                <a:latin typeface="Arial" charset="0"/>
                <a:cs typeface="Arial" charset="0"/>
              </a:rPr>
              <a:t>-сетях. Решение проблемы</a:t>
            </a:r>
          </a:p>
          <a:p>
            <a:pPr algn="l">
              <a:defRPr/>
            </a:pPr>
            <a:r>
              <a:rPr lang="ru-RU" sz="2000" b="1" i="1">
                <a:solidFill>
                  <a:srgbClr val="800080"/>
                </a:solidFill>
                <a:effectLst>
                  <a:outerShdw blurRad="38100" dist="38100" dir="2700000" algn="tl">
                    <a:srgbClr val="C0C0C0"/>
                  </a:outerShdw>
                </a:effectLst>
                <a:latin typeface="Arial" charset="0"/>
                <a:cs typeface="Arial" charset="0"/>
              </a:rPr>
              <a:t>                        нехватки </a:t>
            </a:r>
            <a:r>
              <a:rPr lang="en-US" sz="2000" b="1" i="1">
                <a:solidFill>
                  <a:srgbClr val="800080"/>
                </a:solidFill>
                <a:effectLst>
                  <a:outerShdw blurRad="38100" dist="38100" dir="2700000" algn="tl">
                    <a:srgbClr val="C0C0C0"/>
                  </a:outerShdw>
                </a:effectLst>
                <a:latin typeface="Arial" charset="0"/>
                <a:cs typeface="Arial" charset="0"/>
              </a:rPr>
              <a:t>IPv</a:t>
            </a:r>
            <a:r>
              <a:rPr lang="ru-RU" sz="2000" b="1" i="1">
                <a:solidFill>
                  <a:srgbClr val="800080"/>
                </a:solidFill>
                <a:effectLst>
                  <a:outerShdw blurRad="38100" dist="38100" dir="2700000" algn="tl">
                    <a:srgbClr val="C0C0C0"/>
                  </a:outerShdw>
                </a:effectLst>
                <a:latin typeface="Arial" charset="0"/>
                <a:cs typeface="Arial" charset="0"/>
              </a:rPr>
              <a:t>4-адресов</a:t>
            </a:r>
            <a:endParaRPr lang="ru-RU" sz="2000" b="1">
              <a:solidFill>
                <a:srgbClr val="800080"/>
              </a:solidFill>
              <a:latin typeface="Arial" charset="0"/>
              <a:cs typeface="Arial" charset="0"/>
            </a:endParaRPr>
          </a:p>
        </p:txBody>
      </p:sp>
      <p:sp>
        <p:nvSpPr>
          <p:cNvPr id="397315" name="Text Box 3"/>
          <p:cNvSpPr txBox="1">
            <a:spLocks noChangeArrowheads="1"/>
          </p:cNvSpPr>
          <p:nvPr/>
        </p:nvSpPr>
        <p:spPr bwMode="auto">
          <a:xfrm>
            <a:off x="250825" y="1358900"/>
            <a:ext cx="8642350" cy="2227263"/>
          </a:xfrm>
          <a:prstGeom prst="rect">
            <a:avLst/>
          </a:prstGeom>
          <a:noFill/>
          <a:ln w="9525">
            <a:noFill/>
            <a:miter lim="800000"/>
            <a:headEnd/>
            <a:tailEnd/>
          </a:ln>
          <a:effectLst>
            <a:outerShdw dist="17961" dir="2700000" algn="ctr" rotWithShape="0">
              <a:srgbClr val="FF9933"/>
            </a:outerShdw>
          </a:effectLst>
        </p:spPr>
        <p:txBody>
          <a:bodyPr>
            <a:spAutoFit/>
          </a:bodyPr>
          <a:lstStyle/>
          <a:p>
            <a:pPr>
              <a:spcBef>
                <a:spcPct val="50000"/>
              </a:spcBef>
              <a:defRPr/>
            </a:pPr>
            <a:r>
              <a:rPr lang="ru-RU" b="1">
                <a:solidFill>
                  <a:srgbClr val="800080"/>
                </a:solidFill>
                <a:latin typeface="Arial" charset="0"/>
                <a:cs typeface="Arial" charset="0"/>
              </a:rPr>
              <a:t>Преимущества </a:t>
            </a:r>
            <a:r>
              <a:rPr lang="en-GB" b="1">
                <a:solidFill>
                  <a:srgbClr val="800080"/>
                </a:solidFill>
                <a:latin typeface="Arial" charset="0"/>
                <a:cs typeface="Arial" charset="0"/>
              </a:rPr>
              <a:t>NAT</a:t>
            </a:r>
            <a:r>
              <a:rPr lang="ru-RU" b="1">
                <a:solidFill>
                  <a:srgbClr val="800080"/>
                </a:solidFill>
                <a:latin typeface="Arial" charset="0"/>
                <a:cs typeface="Arial" charset="0"/>
              </a:rPr>
              <a:t>-модулей</a:t>
            </a:r>
            <a:r>
              <a:rPr lang="ru-RU">
                <a:solidFill>
                  <a:srgbClr val="800080"/>
                </a:solidFill>
                <a:latin typeface="Arial" charset="0"/>
                <a:cs typeface="Arial" charset="0"/>
              </a:rPr>
              <a:t>. Беглый взгляд на весьма популярный </a:t>
            </a:r>
            <a:r>
              <a:rPr lang="en-GB">
                <a:solidFill>
                  <a:srgbClr val="800080"/>
                </a:solidFill>
                <a:latin typeface="Arial" charset="0"/>
                <a:cs typeface="Arial" charset="0"/>
              </a:rPr>
              <a:t>NAT</a:t>
            </a:r>
            <a:r>
              <a:rPr lang="ru-RU">
                <a:solidFill>
                  <a:srgbClr val="800080"/>
                </a:solidFill>
                <a:latin typeface="Arial" charset="0"/>
                <a:cs typeface="Arial" charset="0"/>
              </a:rPr>
              <a:t>-метод показывает, что он позволяет решить несколько реальных глобальных проблем, когда он используется на границе сетевого субсегмента: </a:t>
            </a:r>
          </a:p>
        </p:txBody>
      </p:sp>
      <p:sp>
        <p:nvSpPr>
          <p:cNvPr id="397316" name="Text Box 4"/>
          <p:cNvSpPr txBox="1">
            <a:spLocks noChangeArrowheads="1"/>
          </p:cNvSpPr>
          <p:nvPr/>
        </p:nvSpPr>
        <p:spPr bwMode="auto">
          <a:xfrm>
            <a:off x="522288" y="3743325"/>
            <a:ext cx="8370887" cy="2282825"/>
          </a:xfrm>
          <a:prstGeom prst="rect">
            <a:avLst/>
          </a:prstGeom>
          <a:noFill/>
          <a:ln w="9525">
            <a:noFill/>
            <a:miter lim="800000"/>
            <a:headEnd/>
            <a:tailEnd/>
          </a:ln>
          <a:effectLst>
            <a:outerShdw dist="17961" dir="2700000" algn="ctr" rotWithShape="0">
              <a:srgbClr val="FF9933"/>
            </a:outerShdw>
          </a:effectLst>
        </p:spPr>
        <p:txBody>
          <a:bodyPr>
            <a:spAutoFit/>
          </a:bodyPr>
          <a:lstStyle/>
          <a:p>
            <a:pPr marL="360363" indent="-360363" algn="l">
              <a:spcBef>
                <a:spcPct val="50000"/>
              </a:spcBef>
              <a:buSzPct val="90000"/>
              <a:buFont typeface="Wingdings 2" pitchFamily="18" charset="2"/>
              <a:buChar char="u"/>
              <a:defRPr/>
            </a:pPr>
            <a:r>
              <a:rPr lang="ru-RU" sz="2400">
                <a:solidFill>
                  <a:srgbClr val="800080"/>
                </a:solidFill>
                <a:latin typeface="Arial" charset="0"/>
                <a:cs typeface="Arial" charset="0"/>
              </a:rPr>
              <a:t>путем сокрытия изменений </a:t>
            </a:r>
            <a:r>
              <a:rPr lang="en-GB" sz="2400">
                <a:solidFill>
                  <a:srgbClr val="800080"/>
                </a:solidFill>
                <a:latin typeface="Arial" charset="0"/>
                <a:cs typeface="Arial" charset="0"/>
              </a:rPr>
              <a:t>IP</a:t>
            </a:r>
            <a:r>
              <a:rPr lang="ru-RU" sz="2400">
                <a:solidFill>
                  <a:srgbClr val="800080"/>
                </a:solidFill>
                <a:latin typeface="Arial" charset="0"/>
                <a:cs typeface="Arial" charset="0"/>
              </a:rPr>
              <a:t>-адресов, которые имели место вследствие использования наборного доступа в сеть или смены провайдера, минимизируется отрицательное влияние на корпоративную сеть, то есть не требуется перенумерация объектов внутри корпоративной сети;</a:t>
            </a:r>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8338" name="Text Box 2"/>
          <p:cNvSpPr txBox="1">
            <a:spLocks noChangeArrowheads="1"/>
          </p:cNvSpPr>
          <p:nvPr/>
        </p:nvSpPr>
        <p:spPr bwMode="auto">
          <a:xfrm>
            <a:off x="0" y="0"/>
            <a:ext cx="8259763" cy="701675"/>
          </a:xfrm>
          <a:prstGeom prst="rect">
            <a:avLst/>
          </a:prstGeom>
          <a:noFill/>
          <a:ln w="9525">
            <a:noFill/>
            <a:miter lim="800000"/>
            <a:headEnd/>
            <a:tailEnd/>
          </a:ln>
          <a:effectLst/>
        </p:spPr>
        <p:txBody>
          <a:bodyPr>
            <a:spAutoFit/>
          </a:bodyPr>
          <a:lstStyle/>
          <a:p>
            <a:pPr algn="l">
              <a:defRPr/>
            </a:pPr>
            <a:r>
              <a:rPr lang="ru-RU" sz="2000" b="1">
                <a:solidFill>
                  <a:srgbClr val="800080"/>
                </a:solidFill>
                <a:effectLst>
                  <a:outerShdw blurRad="38100" dist="38100" dir="2700000" algn="tl">
                    <a:srgbClr val="C0C0C0"/>
                  </a:outerShdw>
                </a:effectLst>
                <a:latin typeface="Arial" charset="0"/>
                <a:cs typeface="Arial" charset="0"/>
              </a:rPr>
              <a:t>Лекция №11: </a:t>
            </a:r>
            <a:r>
              <a:rPr lang="ru-RU" sz="2000" b="1" i="1">
                <a:solidFill>
                  <a:srgbClr val="800080"/>
                </a:solidFill>
                <a:effectLst>
                  <a:outerShdw blurRad="38100" dist="38100" dir="2700000" algn="tl">
                    <a:srgbClr val="C0C0C0"/>
                  </a:outerShdw>
                </a:effectLst>
                <a:latin typeface="Arial" charset="0"/>
                <a:cs typeface="Arial" charset="0"/>
              </a:rPr>
              <a:t>Маршрутизация в </a:t>
            </a:r>
            <a:r>
              <a:rPr lang="en-US" sz="2000" b="1" i="1">
                <a:solidFill>
                  <a:srgbClr val="800080"/>
                </a:solidFill>
                <a:effectLst>
                  <a:outerShdw blurRad="38100" dist="38100" dir="2700000" algn="tl">
                    <a:srgbClr val="C0C0C0"/>
                  </a:outerShdw>
                </a:effectLst>
                <a:latin typeface="Arial" charset="0"/>
                <a:cs typeface="Arial" charset="0"/>
              </a:rPr>
              <a:t>IP</a:t>
            </a:r>
            <a:r>
              <a:rPr lang="ru-RU" sz="2000" b="1" i="1">
                <a:solidFill>
                  <a:srgbClr val="800080"/>
                </a:solidFill>
                <a:effectLst>
                  <a:outerShdw blurRad="38100" dist="38100" dir="2700000" algn="tl">
                    <a:srgbClr val="C0C0C0"/>
                  </a:outerShdw>
                </a:effectLst>
                <a:latin typeface="Arial" charset="0"/>
                <a:cs typeface="Arial" charset="0"/>
              </a:rPr>
              <a:t>-сетях. Решение проблемы</a:t>
            </a:r>
          </a:p>
          <a:p>
            <a:pPr algn="l">
              <a:defRPr/>
            </a:pPr>
            <a:r>
              <a:rPr lang="ru-RU" sz="2000" b="1" i="1">
                <a:solidFill>
                  <a:srgbClr val="800080"/>
                </a:solidFill>
                <a:effectLst>
                  <a:outerShdw blurRad="38100" dist="38100" dir="2700000" algn="tl">
                    <a:srgbClr val="C0C0C0"/>
                  </a:outerShdw>
                </a:effectLst>
                <a:latin typeface="Arial" charset="0"/>
                <a:cs typeface="Arial" charset="0"/>
              </a:rPr>
              <a:t>                        нехватки </a:t>
            </a:r>
            <a:r>
              <a:rPr lang="en-US" sz="2000" b="1" i="1">
                <a:solidFill>
                  <a:srgbClr val="800080"/>
                </a:solidFill>
                <a:effectLst>
                  <a:outerShdw blurRad="38100" dist="38100" dir="2700000" algn="tl">
                    <a:srgbClr val="C0C0C0"/>
                  </a:outerShdw>
                </a:effectLst>
                <a:latin typeface="Arial" charset="0"/>
                <a:cs typeface="Arial" charset="0"/>
              </a:rPr>
              <a:t>IPv</a:t>
            </a:r>
            <a:r>
              <a:rPr lang="ru-RU" sz="2000" b="1" i="1">
                <a:solidFill>
                  <a:srgbClr val="800080"/>
                </a:solidFill>
                <a:effectLst>
                  <a:outerShdw blurRad="38100" dist="38100" dir="2700000" algn="tl">
                    <a:srgbClr val="C0C0C0"/>
                  </a:outerShdw>
                </a:effectLst>
                <a:latin typeface="Arial" charset="0"/>
                <a:cs typeface="Arial" charset="0"/>
              </a:rPr>
              <a:t>4-адресов</a:t>
            </a:r>
            <a:endParaRPr lang="ru-RU" sz="2000" b="1">
              <a:solidFill>
                <a:srgbClr val="800080"/>
              </a:solidFill>
              <a:latin typeface="Arial" charset="0"/>
              <a:cs typeface="Arial" charset="0"/>
            </a:endParaRPr>
          </a:p>
        </p:txBody>
      </p:sp>
      <p:sp>
        <p:nvSpPr>
          <p:cNvPr id="398339" name="Text Box 3"/>
          <p:cNvSpPr txBox="1">
            <a:spLocks noChangeArrowheads="1"/>
          </p:cNvSpPr>
          <p:nvPr/>
        </p:nvSpPr>
        <p:spPr bwMode="auto">
          <a:xfrm>
            <a:off x="476250" y="1493838"/>
            <a:ext cx="8191500" cy="5021262"/>
          </a:xfrm>
          <a:prstGeom prst="rect">
            <a:avLst/>
          </a:prstGeom>
          <a:noFill/>
          <a:ln w="9525">
            <a:noFill/>
            <a:miter lim="800000"/>
            <a:headEnd/>
            <a:tailEnd/>
          </a:ln>
          <a:effectLst>
            <a:outerShdw dist="17961" dir="2700000" algn="ctr" rotWithShape="0">
              <a:srgbClr val="FF9933"/>
            </a:outerShdw>
          </a:effectLst>
        </p:spPr>
        <p:txBody>
          <a:bodyPr>
            <a:spAutoFit/>
          </a:bodyPr>
          <a:lstStyle/>
          <a:p>
            <a:pPr marL="360363" indent="-360363" algn="l">
              <a:spcBef>
                <a:spcPct val="50000"/>
              </a:spcBef>
              <a:buSzPct val="90000"/>
              <a:buFont typeface="Wingdings 2" pitchFamily="18" charset="2"/>
              <a:buChar char="v"/>
              <a:defRPr/>
            </a:pPr>
            <a:r>
              <a:rPr lang="ru-RU" sz="2400">
                <a:solidFill>
                  <a:srgbClr val="800080"/>
                </a:solidFill>
                <a:latin typeface="Arial" charset="0"/>
                <a:cs typeface="Arial" charset="0"/>
              </a:rPr>
              <a:t>глобальные </a:t>
            </a:r>
            <a:r>
              <a:rPr lang="en-GB" sz="2400">
                <a:solidFill>
                  <a:srgbClr val="800080"/>
                </a:solidFill>
                <a:latin typeface="Arial" charset="0"/>
                <a:cs typeface="Arial" charset="0"/>
              </a:rPr>
              <a:t>IP</a:t>
            </a:r>
            <a:r>
              <a:rPr lang="ru-RU" sz="2400">
                <a:solidFill>
                  <a:srgbClr val="800080"/>
                </a:solidFill>
                <a:latin typeface="Arial" charset="0"/>
                <a:cs typeface="Arial" charset="0"/>
              </a:rPr>
              <a:t>-адреса, которые используются в процедурах маршрутизации, могут быть повторно использованы при спорадическом доступе корпоративных пользователей в глобальную сеть. А это влечет за собой спрос на </a:t>
            </a:r>
            <a:r>
              <a:rPr lang="en-GB" sz="2400">
                <a:solidFill>
                  <a:srgbClr val="800080"/>
                </a:solidFill>
                <a:latin typeface="Arial" charset="0"/>
                <a:cs typeface="Arial" charset="0"/>
              </a:rPr>
              <a:t>IP</a:t>
            </a:r>
            <a:r>
              <a:rPr lang="ru-RU" sz="2400">
                <a:solidFill>
                  <a:srgbClr val="800080"/>
                </a:solidFill>
                <a:latin typeface="Arial" charset="0"/>
                <a:cs typeface="Arial" charset="0"/>
              </a:rPr>
              <a:t>-адреса только для активных </a:t>
            </a:r>
            <a:r>
              <a:rPr lang="en-GB" sz="2400">
                <a:solidFill>
                  <a:srgbClr val="800080"/>
                </a:solidFill>
                <a:latin typeface="Arial" charset="0"/>
                <a:cs typeface="Arial" charset="0"/>
              </a:rPr>
              <a:t>IP</a:t>
            </a:r>
            <a:r>
              <a:rPr lang="ru-RU" sz="2400">
                <a:solidFill>
                  <a:srgbClr val="800080"/>
                </a:solidFill>
                <a:latin typeface="Arial" charset="0"/>
                <a:cs typeface="Arial" charset="0"/>
              </a:rPr>
              <a:t>-узлов, а не для всех имеющихся </a:t>
            </a:r>
            <a:r>
              <a:rPr lang="en-GB" sz="2400">
                <a:solidFill>
                  <a:srgbClr val="800080"/>
                </a:solidFill>
                <a:latin typeface="Arial" charset="0"/>
                <a:cs typeface="Arial" charset="0"/>
              </a:rPr>
              <a:t>IP</a:t>
            </a:r>
            <a:r>
              <a:rPr lang="ru-RU" sz="2400">
                <a:solidFill>
                  <a:srgbClr val="800080"/>
                </a:solidFill>
                <a:latin typeface="Arial" charset="0"/>
                <a:cs typeface="Arial" charset="0"/>
              </a:rPr>
              <a:t>-узлов в корпоративной сети;</a:t>
            </a:r>
            <a:endParaRPr lang="en-US" sz="2400">
              <a:solidFill>
                <a:srgbClr val="800080"/>
              </a:solidFill>
              <a:latin typeface="Arial" charset="0"/>
              <a:cs typeface="Arial" charset="0"/>
            </a:endParaRPr>
          </a:p>
          <a:p>
            <a:pPr marL="360363" indent="-360363" algn="l">
              <a:spcBef>
                <a:spcPct val="50000"/>
              </a:spcBef>
              <a:buSzPct val="90000"/>
              <a:buFont typeface="Wingdings 2" pitchFamily="18" charset="2"/>
              <a:buChar char="w"/>
              <a:defRPr/>
            </a:pPr>
            <a:r>
              <a:rPr lang="ru-RU" sz="2400">
                <a:solidFill>
                  <a:srgbClr val="800080"/>
                </a:solidFill>
                <a:latin typeface="Arial" charset="0"/>
                <a:cs typeface="Arial" charset="0"/>
              </a:rPr>
              <a:t>существует возможность для </a:t>
            </a:r>
            <a:r>
              <a:rPr lang="en-GB" sz="2400">
                <a:solidFill>
                  <a:srgbClr val="800080"/>
                </a:solidFill>
                <a:latin typeface="Arial" charset="0"/>
                <a:cs typeface="Arial" charset="0"/>
              </a:rPr>
              <a:t>Internet</a:t>
            </a:r>
            <a:r>
              <a:rPr lang="ru-RU" sz="2400">
                <a:solidFill>
                  <a:srgbClr val="800080"/>
                </a:solidFill>
                <a:latin typeface="Arial" charset="0"/>
                <a:cs typeface="Arial" charset="0"/>
              </a:rPr>
              <a:t>-провайдера, который обслуживает и управляет </a:t>
            </a:r>
            <a:r>
              <a:rPr lang="en-GB" sz="2400">
                <a:solidFill>
                  <a:srgbClr val="800080"/>
                </a:solidFill>
                <a:latin typeface="Arial" charset="0"/>
                <a:cs typeface="Arial" charset="0"/>
              </a:rPr>
              <a:t>NAT</a:t>
            </a:r>
            <a:r>
              <a:rPr lang="ru-RU" sz="2400">
                <a:solidFill>
                  <a:srgbClr val="800080"/>
                </a:solidFill>
                <a:latin typeface="Arial" charset="0"/>
                <a:cs typeface="Arial" charset="0"/>
              </a:rPr>
              <a:t>-модулями, снизить бремя собственной нагрузки, если он встроит дополнительный программный модуль с заранее известными параметрами в пользовательский интерфейс доступа в сеть;</a:t>
            </a:r>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62" name="Text Box 2"/>
          <p:cNvSpPr txBox="1">
            <a:spLocks noChangeArrowheads="1"/>
          </p:cNvSpPr>
          <p:nvPr/>
        </p:nvSpPr>
        <p:spPr bwMode="auto">
          <a:xfrm>
            <a:off x="0" y="0"/>
            <a:ext cx="8259763" cy="701675"/>
          </a:xfrm>
          <a:prstGeom prst="rect">
            <a:avLst/>
          </a:prstGeom>
          <a:noFill/>
          <a:ln w="9525">
            <a:noFill/>
            <a:miter lim="800000"/>
            <a:headEnd/>
            <a:tailEnd/>
          </a:ln>
          <a:effectLst/>
        </p:spPr>
        <p:txBody>
          <a:bodyPr>
            <a:spAutoFit/>
          </a:bodyPr>
          <a:lstStyle/>
          <a:p>
            <a:pPr algn="l">
              <a:defRPr/>
            </a:pPr>
            <a:r>
              <a:rPr lang="ru-RU" sz="2000" b="1">
                <a:solidFill>
                  <a:srgbClr val="800080"/>
                </a:solidFill>
                <a:effectLst>
                  <a:outerShdw blurRad="38100" dist="38100" dir="2700000" algn="tl">
                    <a:srgbClr val="C0C0C0"/>
                  </a:outerShdw>
                </a:effectLst>
                <a:latin typeface="Arial" charset="0"/>
                <a:cs typeface="Arial" charset="0"/>
              </a:rPr>
              <a:t>Лекция №11: </a:t>
            </a:r>
            <a:r>
              <a:rPr lang="ru-RU" sz="2000" b="1" i="1">
                <a:solidFill>
                  <a:srgbClr val="800080"/>
                </a:solidFill>
                <a:effectLst>
                  <a:outerShdw blurRad="38100" dist="38100" dir="2700000" algn="tl">
                    <a:srgbClr val="C0C0C0"/>
                  </a:outerShdw>
                </a:effectLst>
                <a:latin typeface="Arial" charset="0"/>
                <a:cs typeface="Arial" charset="0"/>
              </a:rPr>
              <a:t>Маршрутизация в </a:t>
            </a:r>
            <a:r>
              <a:rPr lang="en-US" sz="2000" b="1" i="1">
                <a:solidFill>
                  <a:srgbClr val="800080"/>
                </a:solidFill>
                <a:effectLst>
                  <a:outerShdw blurRad="38100" dist="38100" dir="2700000" algn="tl">
                    <a:srgbClr val="C0C0C0"/>
                  </a:outerShdw>
                </a:effectLst>
                <a:latin typeface="Arial" charset="0"/>
                <a:cs typeface="Arial" charset="0"/>
              </a:rPr>
              <a:t>IP</a:t>
            </a:r>
            <a:r>
              <a:rPr lang="ru-RU" sz="2000" b="1" i="1">
                <a:solidFill>
                  <a:srgbClr val="800080"/>
                </a:solidFill>
                <a:effectLst>
                  <a:outerShdw blurRad="38100" dist="38100" dir="2700000" algn="tl">
                    <a:srgbClr val="C0C0C0"/>
                  </a:outerShdw>
                </a:effectLst>
                <a:latin typeface="Arial" charset="0"/>
                <a:cs typeface="Arial" charset="0"/>
              </a:rPr>
              <a:t>-сетях. Решение проблемы</a:t>
            </a:r>
          </a:p>
          <a:p>
            <a:pPr algn="l">
              <a:defRPr/>
            </a:pPr>
            <a:r>
              <a:rPr lang="ru-RU" sz="2000" b="1" i="1">
                <a:solidFill>
                  <a:srgbClr val="800080"/>
                </a:solidFill>
                <a:effectLst>
                  <a:outerShdw blurRad="38100" dist="38100" dir="2700000" algn="tl">
                    <a:srgbClr val="C0C0C0"/>
                  </a:outerShdw>
                </a:effectLst>
                <a:latin typeface="Arial" charset="0"/>
                <a:cs typeface="Arial" charset="0"/>
              </a:rPr>
              <a:t>                        нехватки </a:t>
            </a:r>
            <a:r>
              <a:rPr lang="en-US" sz="2000" b="1" i="1">
                <a:solidFill>
                  <a:srgbClr val="800080"/>
                </a:solidFill>
                <a:effectLst>
                  <a:outerShdw blurRad="38100" dist="38100" dir="2700000" algn="tl">
                    <a:srgbClr val="C0C0C0"/>
                  </a:outerShdw>
                </a:effectLst>
                <a:latin typeface="Arial" charset="0"/>
                <a:cs typeface="Arial" charset="0"/>
              </a:rPr>
              <a:t>IPv</a:t>
            </a:r>
            <a:r>
              <a:rPr lang="ru-RU" sz="2000" b="1" i="1">
                <a:solidFill>
                  <a:srgbClr val="800080"/>
                </a:solidFill>
                <a:effectLst>
                  <a:outerShdw blurRad="38100" dist="38100" dir="2700000" algn="tl">
                    <a:srgbClr val="C0C0C0"/>
                  </a:outerShdw>
                </a:effectLst>
                <a:latin typeface="Arial" charset="0"/>
                <a:cs typeface="Arial" charset="0"/>
              </a:rPr>
              <a:t>4-адресов</a:t>
            </a:r>
            <a:endParaRPr lang="ru-RU" sz="2000" b="1">
              <a:solidFill>
                <a:srgbClr val="800080"/>
              </a:solidFill>
              <a:latin typeface="Arial" charset="0"/>
              <a:cs typeface="Arial" charset="0"/>
            </a:endParaRPr>
          </a:p>
        </p:txBody>
      </p:sp>
      <p:sp>
        <p:nvSpPr>
          <p:cNvPr id="399363" name="Text Box 3"/>
          <p:cNvSpPr txBox="1">
            <a:spLocks noChangeArrowheads="1"/>
          </p:cNvSpPr>
          <p:nvPr/>
        </p:nvSpPr>
        <p:spPr bwMode="auto">
          <a:xfrm>
            <a:off x="250825" y="1133475"/>
            <a:ext cx="8642350" cy="5451475"/>
          </a:xfrm>
          <a:prstGeom prst="rect">
            <a:avLst/>
          </a:prstGeom>
          <a:noFill/>
          <a:ln w="9525">
            <a:noFill/>
            <a:miter lim="800000"/>
            <a:headEnd/>
            <a:tailEnd/>
          </a:ln>
          <a:effectLst>
            <a:outerShdw dist="17961" dir="2700000" algn="ctr" rotWithShape="0">
              <a:srgbClr val="FF9933"/>
            </a:outerShdw>
          </a:effectLst>
        </p:spPr>
        <p:txBody>
          <a:bodyPr>
            <a:spAutoFit/>
          </a:bodyPr>
          <a:lstStyle/>
          <a:p>
            <a:pPr marL="360363" indent="-360363" algn="l">
              <a:buSzPct val="90000"/>
              <a:buFont typeface="Wingdings 2" pitchFamily="18" charset="2"/>
              <a:buChar char="x"/>
              <a:defRPr/>
            </a:pPr>
            <a:r>
              <a:rPr lang="ru-RU" sz="2200">
                <a:solidFill>
                  <a:srgbClr val="800080"/>
                </a:solidFill>
                <a:latin typeface="Arial" charset="0"/>
                <a:cs typeface="Arial" charset="0"/>
              </a:rPr>
              <a:t>разбиение </a:t>
            </a:r>
            <a:r>
              <a:rPr lang="en-GB" sz="2200">
                <a:solidFill>
                  <a:srgbClr val="800080"/>
                </a:solidFill>
                <a:latin typeface="Arial" charset="0"/>
                <a:cs typeface="Arial" charset="0"/>
              </a:rPr>
              <a:t>Internet</a:t>
            </a:r>
            <a:r>
              <a:rPr lang="ru-RU" sz="2200">
                <a:solidFill>
                  <a:srgbClr val="800080"/>
                </a:solidFill>
                <a:latin typeface="Arial" charset="0"/>
                <a:cs typeface="Arial" charset="0"/>
              </a:rPr>
              <a:t>-сети на совокупность сетевых адресных сегментов, каждый из которых управляется своей полномочной администрацией, снижает необходимость постоянно объяснять причины и порядок того или иного распределения адресного субпространства, а также позволяет сетевым администраторам отказаться от использования более сложных методов маршрутизации;</a:t>
            </a:r>
            <a:endParaRPr lang="en-US" sz="2200">
              <a:solidFill>
                <a:srgbClr val="800080"/>
              </a:solidFill>
              <a:latin typeface="Arial" charset="0"/>
              <a:cs typeface="Arial" charset="0"/>
            </a:endParaRPr>
          </a:p>
          <a:p>
            <a:pPr marL="360363" indent="-360363" algn="l">
              <a:buSzPct val="90000"/>
              <a:buFont typeface="Wingdings 2" pitchFamily="18" charset="2"/>
              <a:buChar char="y"/>
              <a:defRPr/>
            </a:pPr>
            <a:r>
              <a:rPr lang="ru-RU" sz="2200">
                <a:solidFill>
                  <a:srgbClr val="800080"/>
                </a:solidFill>
                <a:latin typeface="Arial" charset="0"/>
                <a:cs typeface="Arial" charset="0"/>
              </a:rPr>
              <a:t>в тех </a:t>
            </a:r>
            <a:r>
              <a:rPr lang="en-GB" sz="2200">
                <a:solidFill>
                  <a:srgbClr val="800080"/>
                </a:solidFill>
                <a:latin typeface="Arial" charset="0"/>
                <a:cs typeface="Arial" charset="0"/>
              </a:rPr>
              <a:t>IP</a:t>
            </a:r>
            <a:r>
              <a:rPr lang="ru-RU" sz="2200">
                <a:solidFill>
                  <a:srgbClr val="800080"/>
                </a:solidFill>
                <a:latin typeface="Arial" charset="0"/>
                <a:cs typeface="Arial" charset="0"/>
              </a:rPr>
              <a:t>-узлах, в которых размещаются программные модули прикладных служб, не использующих процедуры защиты целостности заголовка </a:t>
            </a:r>
            <a:r>
              <a:rPr lang="en-GB" sz="2200">
                <a:solidFill>
                  <a:srgbClr val="800080"/>
                </a:solidFill>
                <a:latin typeface="Arial" charset="0"/>
                <a:cs typeface="Arial" charset="0"/>
              </a:rPr>
              <a:t>IP</a:t>
            </a:r>
            <a:r>
              <a:rPr lang="ru-RU" sz="2200">
                <a:solidFill>
                  <a:srgbClr val="800080"/>
                </a:solidFill>
                <a:latin typeface="Arial" charset="0"/>
                <a:cs typeface="Arial" charset="0"/>
              </a:rPr>
              <a:t>-пакета или не включающих </a:t>
            </a:r>
            <a:r>
              <a:rPr lang="en-GB" sz="2200">
                <a:solidFill>
                  <a:srgbClr val="800080"/>
                </a:solidFill>
                <a:latin typeface="Arial" charset="0"/>
                <a:cs typeface="Arial" charset="0"/>
              </a:rPr>
              <a:t>IP</a:t>
            </a:r>
            <a:r>
              <a:rPr lang="ru-RU" sz="2200">
                <a:solidFill>
                  <a:srgbClr val="800080"/>
                </a:solidFill>
                <a:latin typeface="Arial" charset="0"/>
                <a:cs typeface="Arial" charset="0"/>
              </a:rPr>
              <a:t>-адреса в поля полезной нагрузки своих сообщений;</a:t>
            </a:r>
            <a:endParaRPr lang="en-US" sz="2200">
              <a:solidFill>
                <a:srgbClr val="800080"/>
              </a:solidFill>
              <a:latin typeface="Arial" charset="0"/>
              <a:cs typeface="Arial" charset="0"/>
            </a:endParaRPr>
          </a:p>
          <a:p>
            <a:pPr marL="360363" indent="-360363" algn="l">
              <a:buSzPct val="90000"/>
              <a:buFont typeface="Wingdings 2" pitchFamily="18" charset="2"/>
              <a:buChar char="z"/>
              <a:defRPr/>
            </a:pPr>
            <a:r>
              <a:rPr lang="ru-RU" sz="2200">
                <a:solidFill>
                  <a:srgbClr val="800080"/>
                </a:solidFill>
                <a:latin typeface="Arial" charset="0"/>
                <a:cs typeface="Arial" charset="0"/>
              </a:rPr>
              <a:t>подобно сетевым экранам на основе фильтрации </a:t>
            </a:r>
            <a:r>
              <a:rPr lang="en-GB" sz="2200">
                <a:solidFill>
                  <a:srgbClr val="800080"/>
                </a:solidFill>
                <a:latin typeface="Arial" charset="0"/>
                <a:cs typeface="Arial" charset="0"/>
              </a:rPr>
              <a:t>IP</a:t>
            </a:r>
            <a:r>
              <a:rPr lang="ru-RU" sz="2200">
                <a:solidFill>
                  <a:srgbClr val="800080"/>
                </a:solidFill>
                <a:latin typeface="Arial" charset="0"/>
                <a:cs typeface="Arial" charset="0"/>
              </a:rPr>
              <a:t>-пакетов, </a:t>
            </a:r>
            <a:r>
              <a:rPr lang="en-GB" sz="2200">
                <a:solidFill>
                  <a:srgbClr val="800080"/>
                </a:solidFill>
                <a:latin typeface="Arial" charset="0"/>
                <a:cs typeface="Arial" charset="0"/>
              </a:rPr>
              <a:t>NAPT</a:t>
            </a:r>
            <a:r>
              <a:rPr lang="ru-RU" sz="2200">
                <a:solidFill>
                  <a:srgbClr val="800080"/>
                </a:solidFill>
                <a:latin typeface="Arial" charset="0"/>
                <a:cs typeface="Arial" charset="0"/>
              </a:rPr>
              <a:t>-модули (и их </a:t>
            </a:r>
            <a:r>
              <a:rPr lang="en-US" sz="2200">
                <a:solidFill>
                  <a:srgbClr val="800080"/>
                </a:solidFill>
                <a:latin typeface="Arial" charset="0"/>
                <a:cs typeface="Arial" charset="0"/>
              </a:rPr>
              <a:t>RSIP</a:t>
            </a:r>
            <a:r>
              <a:rPr lang="ru-RU" sz="2200">
                <a:solidFill>
                  <a:srgbClr val="800080"/>
                </a:solidFill>
                <a:latin typeface="Arial" charset="0"/>
                <a:cs typeface="Arial" charset="0"/>
              </a:rPr>
              <a:t>-разновидность) блокируют входные соединения на всех портах транспортного уровня, причем до тех пор, пока не будет получено административное разрешение на их преобразование. </a:t>
            </a:r>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386" name="Text Box 2"/>
          <p:cNvSpPr txBox="1">
            <a:spLocks noChangeArrowheads="1"/>
          </p:cNvSpPr>
          <p:nvPr/>
        </p:nvSpPr>
        <p:spPr bwMode="auto">
          <a:xfrm>
            <a:off x="0" y="0"/>
            <a:ext cx="8259763" cy="701675"/>
          </a:xfrm>
          <a:prstGeom prst="rect">
            <a:avLst/>
          </a:prstGeom>
          <a:noFill/>
          <a:ln w="9525">
            <a:noFill/>
            <a:miter lim="800000"/>
            <a:headEnd/>
            <a:tailEnd/>
          </a:ln>
          <a:effectLst/>
        </p:spPr>
        <p:txBody>
          <a:bodyPr>
            <a:spAutoFit/>
          </a:bodyPr>
          <a:lstStyle/>
          <a:p>
            <a:pPr algn="l">
              <a:defRPr/>
            </a:pPr>
            <a:r>
              <a:rPr lang="ru-RU" sz="2000" b="1">
                <a:solidFill>
                  <a:srgbClr val="800080"/>
                </a:solidFill>
                <a:effectLst>
                  <a:outerShdw blurRad="38100" dist="38100" dir="2700000" algn="tl">
                    <a:srgbClr val="C0C0C0"/>
                  </a:outerShdw>
                </a:effectLst>
                <a:latin typeface="Arial" charset="0"/>
                <a:cs typeface="Arial" charset="0"/>
              </a:rPr>
              <a:t>Лекция №11: </a:t>
            </a:r>
            <a:r>
              <a:rPr lang="ru-RU" sz="2000" b="1" i="1">
                <a:solidFill>
                  <a:srgbClr val="800080"/>
                </a:solidFill>
                <a:effectLst>
                  <a:outerShdw blurRad="38100" dist="38100" dir="2700000" algn="tl">
                    <a:srgbClr val="C0C0C0"/>
                  </a:outerShdw>
                </a:effectLst>
                <a:latin typeface="Arial" charset="0"/>
                <a:cs typeface="Arial" charset="0"/>
              </a:rPr>
              <a:t>Маршрутизация в </a:t>
            </a:r>
            <a:r>
              <a:rPr lang="en-US" sz="2000" b="1" i="1">
                <a:solidFill>
                  <a:srgbClr val="800080"/>
                </a:solidFill>
                <a:effectLst>
                  <a:outerShdw blurRad="38100" dist="38100" dir="2700000" algn="tl">
                    <a:srgbClr val="C0C0C0"/>
                  </a:outerShdw>
                </a:effectLst>
                <a:latin typeface="Arial" charset="0"/>
                <a:cs typeface="Arial" charset="0"/>
              </a:rPr>
              <a:t>IP</a:t>
            </a:r>
            <a:r>
              <a:rPr lang="ru-RU" sz="2000" b="1" i="1">
                <a:solidFill>
                  <a:srgbClr val="800080"/>
                </a:solidFill>
                <a:effectLst>
                  <a:outerShdw blurRad="38100" dist="38100" dir="2700000" algn="tl">
                    <a:srgbClr val="C0C0C0"/>
                  </a:outerShdw>
                </a:effectLst>
                <a:latin typeface="Arial" charset="0"/>
                <a:cs typeface="Arial" charset="0"/>
              </a:rPr>
              <a:t>-сетях. Решение проблемы</a:t>
            </a:r>
          </a:p>
          <a:p>
            <a:pPr algn="l">
              <a:defRPr/>
            </a:pPr>
            <a:r>
              <a:rPr lang="ru-RU" sz="2000" b="1" i="1">
                <a:solidFill>
                  <a:srgbClr val="800080"/>
                </a:solidFill>
                <a:effectLst>
                  <a:outerShdw blurRad="38100" dist="38100" dir="2700000" algn="tl">
                    <a:srgbClr val="C0C0C0"/>
                  </a:outerShdw>
                </a:effectLst>
                <a:latin typeface="Arial" charset="0"/>
                <a:cs typeface="Arial" charset="0"/>
              </a:rPr>
              <a:t>                        нехватки </a:t>
            </a:r>
            <a:r>
              <a:rPr lang="en-US" sz="2000" b="1" i="1">
                <a:solidFill>
                  <a:srgbClr val="800080"/>
                </a:solidFill>
                <a:effectLst>
                  <a:outerShdw blurRad="38100" dist="38100" dir="2700000" algn="tl">
                    <a:srgbClr val="C0C0C0"/>
                  </a:outerShdw>
                </a:effectLst>
                <a:latin typeface="Arial" charset="0"/>
                <a:cs typeface="Arial" charset="0"/>
              </a:rPr>
              <a:t>IPv</a:t>
            </a:r>
            <a:r>
              <a:rPr lang="ru-RU" sz="2000" b="1" i="1">
                <a:solidFill>
                  <a:srgbClr val="800080"/>
                </a:solidFill>
                <a:effectLst>
                  <a:outerShdw blurRad="38100" dist="38100" dir="2700000" algn="tl">
                    <a:srgbClr val="C0C0C0"/>
                  </a:outerShdw>
                </a:effectLst>
                <a:latin typeface="Arial" charset="0"/>
                <a:cs typeface="Arial" charset="0"/>
              </a:rPr>
              <a:t>4-адресов</a:t>
            </a:r>
            <a:endParaRPr lang="ru-RU" sz="2000" b="1">
              <a:solidFill>
                <a:srgbClr val="800080"/>
              </a:solidFill>
              <a:latin typeface="Arial" charset="0"/>
              <a:cs typeface="Arial" charset="0"/>
            </a:endParaRPr>
          </a:p>
        </p:txBody>
      </p:sp>
      <p:sp>
        <p:nvSpPr>
          <p:cNvPr id="400387" name="Text Box 3"/>
          <p:cNvSpPr txBox="1">
            <a:spLocks noChangeArrowheads="1"/>
          </p:cNvSpPr>
          <p:nvPr/>
        </p:nvSpPr>
        <p:spPr bwMode="auto">
          <a:xfrm>
            <a:off x="228600" y="1763713"/>
            <a:ext cx="8686800" cy="1373187"/>
          </a:xfrm>
          <a:prstGeom prst="rect">
            <a:avLst/>
          </a:prstGeom>
          <a:noFill/>
          <a:ln w="9525">
            <a:noFill/>
            <a:miter lim="800000"/>
            <a:headEnd/>
            <a:tailEnd/>
          </a:ln>
          <a:effectLst>
            <a:outerShdw dist="17961" dir="2700000" algn="ctr" rotWithShape="0">
              <a:srgbClr val="FF9933"/>
            </a:outerShdw>
          </a:effectLst>
        </p:spPr>
        <p:txBody>
          <a:bodyPr>
            <a:spAutoFit/>
          </a:bodyPr>
          <a:lstStyle/>
          <a:p>
            <a:pPr>
              <a:spcBef>
                <a:spcPct val="50000"/>
              </a:spcBef>
              <a:defRPr/>
            </a:pPr>
            <a:r>
              <a:rPr lang="ru-RU" b="1">
                <a:solidFill>
                  <a:srgbClr val="800080"/>
                </a:solidFill>
                <a:latin typeface="Arial" charset="0"/>
                <a:cs typeface="Arial" charset="0"/>
              </a:rPr>
              <a:t>Недостатки </a:t>
            </a:r>
            <a:r>
              <a:rPr lang="en-GB" b="1">
                <a:solidFill>
                  <a:srgbClr val="800080"/>
                </a:solidFill>
                <a:latin typeface="Arial" charset="0"/>
                <a:cs typeface="Arial" charset="0"/>
              </a:rPr>
              <a:t>NAT</a:t>
            </a:r>
            <a:r>
              <a:rPr lang="ru-RU" b="1">
                <a:solidFill>
                  <a:srgbClr val="800080"/>
                </a:solidFill>
                <a:latin typeface="Arial" charset="0"/>
                <a:cs typeface="Arial" charset="0"/>
              </a:rPr>
              <a:t>-модулей</a:t>
            </a:r>
            <a:r>
              <a:rPr lang="ru-RU">
                <a:solidFill>
                  <a:srgbClr val="800080"/>
                </a:solidFill>
                <a:latin typeface="Arial" charset="0"/>
                <a:cs typeface="Arial" charset="0"/>
              </a:rPr>
              <a:t>.</a:t>
            </a:r>
            <a:r>
              <a:rPr lang="ru-RU" b="1">
                <a:solidFill>
                  <a:srgbClr val="800080"/>
                </a:solidFill>
                <a:latin typeface="Arial" charset="0"/>
                <a:cs typeface="Arial" charset="0"/>
              </a:rPr>
              <a:t> </a:t>
            </a:r>
            <a:r>
              <a:rPr lang="ru-RU">
                <a:solidFill>
                  <a:srgbClr val="800080"/>
                </a:solidFill>
                <a:latin typeface="Arial" charset="0"/>
                <a:cs typeface="Arial" charset="0"/>
              </a:rPr>
              <a:t>Проблемы, вызванные функционированием </a:t>
            </a:r>
            <a:r>
              <a:rPr lang="en-GB">
                <a:solidFill>
                  <a:srgbClr val="800080"/>
                </a:solidFill>
                <a:latin typeface="Arial" charset="0"/>
                <a:cs typeface="Arial" charset="0"/>
              </a:rPr>
              <a:t>NAT</a:t>
            </a:r>
            <a:r>
              <a:rPr lang="ru-RU">
                <a:solidFill>
                  <a:srgbClr val="800080"/>
                </a:solidFill>
                <a:latin typeface="Arial" charset="0"/>
                <a:cs typeface="Arial" charset="0"/>
              </a:rPr>
              <a:t>-модулей, следующие:</a:t>
            </a:r>
          </a:p>
        </p:txBody>
      </p:sp>
      <p:sp>
        <p:nvSpPr>
          <p:cNvPr id="400388" name="Text Box 4"/>
          <p:cNvSpPr txBox="1">
            <a:spLocks noChangeArrowheads="1"/>
          </p:cNvSpPr>
          <p:nvPr/>
        </p:nvSpPr>
        <p:spPr bwMode="auto">
          <a:xfrm>
            <a:off x="522288" y="3429000"/>
            <a:ext cx="8099425" cy="3068638"/>
          </a:xfrm>
          <a:prstGeom prst="rect">
            <a:avLst/>
          </a:prstGeom>
          <a:noFill/>
          <a:ln w="9525">
            <a:noFill/>
            <a:miter lim="800000"/>
            <a:headEnd/>
            <a:tailEnd/>
          </a:ln>
          <a:effectLst>
            <a:outerShdw dist="17961" dir="2700000" algn="ctr" rotWithShape="0">
              <a:srgbClr val="FF9933"/>
            </a:outerShdw>
          </a:effectLst>
        </p:spPr>
        <p:txBody>
          <a:bodyPr>
            <a:spAutoFit/>
          </a:bodyPr>
          <a:lstStyle/>
          <a:p>
            <a:pPr marL="360363" indent="-360363" algn="l">
              <a:spcBef>
                <a:spcPct val="50000"/>
              </a:spcBef>
              <a:buSzPct val="90000"/>
              <a:buFont typeface="Wingdings 2" pitchFamily="18" charset="2"/>
              <a:buChar char="j"/>
              <a:defRPr/>
            </a:pPr>
            <a:r>
              <a:rPr lang="en-GB" sz="2600">
                <a:solidFill>
                  <a:srgbClr val="800080"/>
                </a:solidFill>
                <a:latin typeface="Arial" charset="0"/>
                <a:cs typeface="Arial" charset="0"/>
              </a:rPr>
              <a:t>NAT</a:t>
            </a:r>
            <a:r>
              <a:rPr lang="ru-RU" sz="2600">
                <a:solidFill>
                  <a:srgbClr val="800080"/>
                </a:solidFill>
                <a:latin typeface="Arial" charset="0"/>
                <a:cs typeface="Arial" charset="0"/>
              </a:rPr>
              <a:t>-модули нарушают принцип “сквозного соединения” в </a:t>
            </a:r>
            <a:r>
              <a:rPr lang="en-GB" sz="2600">
                <a:solidFill>
                  <a:srgbClr val="800080"/>
                </a:solidFill>
                <a:latin typeface="Arial" charset="0"/>
                <a:cs typeface="Arial" charset="0"/>
              </a:rPr>
              <a:t>Internet</a:t>
            </a:r>
            <a:r>
              <a:rPr lang="ru-RU" sz="2600">
                <a:solidFill>
                  <a:srgbClr val="800080"/>
                </a:solidFill>
                <a:latin typeface="Arial" charset="0"/>
                <a:cs typeface="Arial" charset="0"/>
              </a:rPr>
              <a:t>;</a:t>
            </a:r>
            <a:endParaRPr lang="en-US" sz="2600">
              <a:solidFill>
                <a:srgbClr val="800080"/>
              </a:solidFill>
              <a:latin typeface="Arial" charset="0"/>
              <a:cs typeface="Arial" charset="0"/>
            </a:endParaRPr>
          </a:p>
          <a:p>
            <a:pPr marL="360363" indent="-360363" algn="l">
              <a:spcBef>
                <a:spcPct val="50000"/>
              </a:spcBef>
              <a:buSzPct val="90000"/>
              <a:buFont typeface="Wingdings 2" pitchFamily="18" charset="2"/>
              <a:buChar char="k"/>
              <a:defRPr/>
            </a:pPr>
            <a:r>
              <a:rPr lang="en-GB" sz="2600">
                <a:solidFill>
                  <a:srgbClr val="800080"/>
                </a:solidFill>
                <a:latin typeface="Arial" charset="0"/>
                <a:cs typeface="Arial" charset="0"/>
              </a:rPr>
              <a:t>NAT</a:t>
            </a:r>
            <a:r>
              <a:rPr lang="ru-RU" sz="2600">
                <a:solidFill>
                  <a:srgbClr val="800080"/>
                </a:solidFill>
                <a:latin typeface="Arial" charset="0"/>
                <a:cs typeface="Arial" charset="0"/>
              </a:rPr>
              <a:t>-модули являются точками отказа всей системы, то есть их отказ в работе влечет сбой всей системы, так как они контролируют состояние соединения и динамически преобразуют данные;</a:t>
            </a:r>
          </a:p>
        </p:txBody>
      </p:sp>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1410" name="Text Box 2"/>
          <p:cNvSpPr txBox="1">
            <a:spLocks noChangeArrowheads="1"/>
          </p:cNvSpPr>
          <p:nvPr/>
        </p:nvSpPr>
        <p:spPr bwMode="auto">
          <a:xfrm>
            <a:off x="0" y="0"/>
            <a:ext cx="8259763" cy="701675"/>
          </a:xfrm>
          <a:prstGeom prst="rect">
            <a:avLst/>
          </a:prstGeom>
          <a:noFill/>
          <a:ln w="9525">
            <a:noFill/>
            <a:miter lim="800000"/>
            <a:headEnd/>
            <a:tailEnd/>
          </a:ln>
          <a:effectLst/>
        </p:spPr>
        <p:txBody>
          <a:bodyPr>
            <a:spAutoFit/>
          </a:bodyPr>
          <a:lstStyle/>
          <a:p>
            <a:pPr algn="l">
              <a:defRPr/>
            </a:pPr>
            <a:r>
              <a:rPr lang="ru-RU" sz="2000" b="1">
                <a:solidFill>
                  <a:srgbClr val="800080"/>
                </a:solidFill>
                <a:effectLst>
                  <a:outerShdw blurRad="38100" dist="38100" dir="2700000" algn="tl">
                    <a:srgbClr val="C0C0C0"/>
                  </a:outerShdw>
                </a:effectLst>
                <a:latin typeface="Arial" charset="0"/>
                <a:cs typeface="Arial" charset="0"/>
              </a:rPr>
              <a:t>Лекция №11: </a:t>
            </a:r>
            <a:r>
              <a:rPr lang="ru-RU" sz="2000" b="1" i="1">
                <a:solidFill>
                  <a:srgbClr val="800080"/>
                </a:solidFill>
                <a:effectLst>
                  <a:outerShdw blurRad="38100" dist="38100" dir="2700000" algn="tl">
                    <a:srgbClr val="C0C0C0"/>
                  </a:outerShdw>
                </a:effectLst>
                <a:latin typeface="Arial" charset="0"/>
                <a:cs typeface="Arial" charset="0"/>
              </a:rPr>
              <a:t>Маршрутизация в </a:t>
            </a:r>
            <a:r>
              <a:rPr lang="en-US" sz="2000" b="1" i="1">
                <a:solidFill>
                  <a:srgbClr val="800080"/>
                </a:solidFill>
                <a:effectLst>
                  <a:outerShdw blurRad="38100" dist="38100" dir="2700000" algn="tl">
                    <a:srgbClr val="C0C0C0"/>
                  </a:outerShdw>
                </a:effectLst>
                <a:latin typeface="Arial" charset="0"/>
                <a:cs typeface="Arial" charset="0"/>
              </a:rPr>
              <a:t>IP</a:t>
            </a:r>
            <a:r>
              <a:rPr lang="ru-RU" sz="2000" b="1" i="1">
                <a:solidFill>
                  <a:srgbClr val="800080"/>
                </a:solidFill>
                <a:effectLst>
                  <a:outerShdw blurRad="38100" dist="38100" dir="2700000" algn="tl">
                    <a:srgbClr val="C0C0C0"/>
                  </a:outerShdw>
                </a:effectLst>
                <a:latin typeface="Arial" charset="0"/>
                <a:cs typeface="Arial" charset="0"/>
              </a:rPr>
              <a:t>-сетях. Решение проблемы</a:t>
            </a:r>
          </a:p>
          <a:p>
            <a:pPr algn="l">
              <a:defRPr/>
            </a:pPr>
            <a:r>
              <a:rPr lang="ru-RU" sz="2000" b="1" i="1">
                <a:solidFill>
                  <a:srgbClr val="800080"/>
                </a:solidFill>
                <a:effectLst>
                  <a:outerShdw blurRad="38100" dist="38100" dir="2700000" algn="tl">
                    <a:srgbClr val="C0C0C0"/>
                  </a:outerShdw>
                </a:effectLst>
                <a:latin typeface="Arial" charset="0"/>
                <a:cs typeface="Arial" charset="0"/>
              </a:rPr>
              <a:t>                        нехватки </a:t>
            </a:r>
            <a:r>
              <a:rPr lang="en-US" sz="2000" b="1" i="1">
                <a:solidFill>
                  <a:srgbClr val="800080"/>
                </a:solidFill>
                <a:effectLst>
                  <a:outerShdw blurRad="38100" dist="38100" dir="2700000" algn="tl">
                    <a:srgbClr val="C0C0C0"/>
                  </a:outerShdw>
                </a:effectLst>
                <a:latin typeface="Arial" charset="0"/>
                <a:cs typeface="Arial" charset="0"/>
              </a:rPr>
              <a:t>IPv</a:t>
            </a:r>
            <a:r>
              <a:rPr lang="ru-RU" sz="2000" b="1" i="1">
                <a:solidFill>
                  <a:srgbClr val="800080"/>
                </a:solidFill>
                <a:effectLst>
                  <a:outerShdw blurRad="38100" dist="38100" dir="2700000" algn="tl">
                    <a:srgbClr val="C0C0C0"/>
                  </a:outerShdw>
                </a:effectLst>
                <a:latin typeface="Arial" charset="0"/>
                <a:cs typeface="Arial" charset="0"/>
              </a:rPr>
              <a:t>4-адресов</a:t>
            </a:r>
            <a:endParaRPr lang="ru-RU" sz="2000" b="1">
              <a:solidFill>
                <a:srgbClr val="800080"/>
              </a:solidFill>
              <a:latin typeface="Arial" charset="0"/>
              <a:cs typeface="Arial" charset="0"/>
            </a:endParaRPr>
          </a:p>
        </p:txBody>
      </p:sp>
      <p:sp>
        <p:nvSpPr>
          <p:cNvPr id="401411" name="Text Box 3"/>
          <p:cNvSpPr txBox="1">
            <a:spLocks noChangeArrowheads="1"/>
          </p:cNvSpPr>
          <p:nvPr/>
        </p:nvSpPr>
        <p:spPr bwMode="auto">
          <a:xfrm>
            <a:off x="431800" y="1314450"/>
            <a:ext cx="8280400" cy="5386388"/>
          </a:xfrm>
          <a:prstGeom prst="rect">
            <a:avLst/>
          </a:prstGeom>
          <a:noFill/>
          <a:ln w="9525">
            <a:noFill/>
            <a:miter lim="800000"/>
            <a:headEnd/>
            <a:tailEnd/>
          </a:ln>
          <a:effectLst>
            <a:outerShdw dist="17961" dir="2700000" algn="ctr" rotWithShape="0">
              <a:srgbClr val="FF9933"/>
            </a:outerShdw>
          </a:effectLst>
        </p:spPr>
        <p:txBody>
          <a:bodyPr>
            <a:spAutoFit/>
          </a:bodyPr>
          <a:lstStyle/>
          <a:p>
            <a:pPr marL="360363" indent="-360363" algn="l">
              <a:spcBef>
                <a:spcPct val="50000"/>
              </a:spcBef>
              <a:buSzPct val="90000"/>
              <a:buFont typeface="Wingdings 2" pitchFamily="18" charset="2"/>
              <a:buChar char="l"/>
              <a:defRPr/>
            </a:pPr>
            <a:r>
              <a:rPr lang="en-GB" sz="2400">
                <a:solidFill>
                  <a:srgbClr val="800080"/>
                </a:solidFill>
                <a:latin typeface="Arial" charset="0"/>
                <a:cs typeface="Arial" charset="0"/>
              </a:rPr>
              <a:t>NAT</a:t>
            </a:r>
            <a:r>
              <a:rPr lang="ru-RU" sz="2400">
                <a:solidFill>
                  <a:srgbClr val="800080"/>
                </a:solidFill>
                <a:latin typeface="Arial" charset="0"/>
                <a:cs typeface="Arial" charset="0"/>
              </a:rPr>
              <a:t>-модули ограничивают применение многоадресных соединений, используемых </a:t>
            </a:r>
            <a:r>
              <a:rPr lang="en-GB" sz="2400">
                <a:solidFill>
                  <a:srgbClr val="800080"/>
                </a:solidFill>
                <a:latin typeface="Arial" charset="0"/>
                <a:cs typeface="Arial" charset="0"/>
              </a:rPr>
              <a:t>IP</a:t>
            </a:r>
            <a:r>
              <a:rPr lang="ru-RU" sz="2400">
                <a:solidFill>
                  <a:srgbClr val="800080"/>
                </a:solidFill>
                <a:latin typeface="Arial" charset="0"/>
                <a:cs typeface="Arial" charset="0"/>
              </a:rPr>
              <a:t>-узлами для повышения надежности их связей между собой в </a:t>
            </a:r>
            <a:r>
              <a:rPr lang="en-GB" sz="2400">
                <a:solidFill>
                  <a:srgbClr val="800080"/>
                </a:solidFill>
                <a:latin typeface="Arial" charset="0"/>
                <a:cs typeface="Arial" charset="0"/>
              </a:rPr>
              <a:t>Internet</a:t>
            </a:r>
            <a:r>
              <a:rPr lang="ru-RU" sz="2400">
                <a:solidFill>
                  <a:srgbClr val="800080"/>
                </a:solidFill>
                <a:latin typeface="Arial" charset="0"/>
                <a:cs typeface="Arial" charset="0"/>
              </a:rPr>
              <a:t>-сети;</a:t>
            </a:r>
            <a:endParaRPr lang="en-US" sz="2400">
              <a:solidFill>
                <a:srgbClr val="800080"/>
              </a:solidFill>
              <a:latin typeface="Arial" charset="0"/>
              <a:cs typeface="Arial" charset="0"/>
            </a:endParaRPr>
          </a:p>
          <a:p>
            <a:pPr marL="360363" indent="-360363" algn="l">
              <a:spcBef>
                <a:spcPct val="50000"/>
              </a:spcBef>
              <a:buSzPct val="90000"/>
              <a:buFont typeface="Wingdings 2" pitchFamily="18" charset="2"/>
              <a:buChar char="m"/>
              <a:defRPr/>
            </a:pPr>
            <a:r>
              <a:rPr lang="en-GB" sz="2400">
                <a:solidFill>
                  <a:srgbClr val="800080"/>
                </a:solidFill>
                <a:latin typeface="Arial" charset="0"/>
                <a:cs typeface="Arial" charset="0"/>
              </a:rPr>
              <a:t>NAT</a:t>
            </a:r>
            <a:r>
              <a:rPr lang="ru-RU" sz="2400">
                <a:solidFill>
                  <a:srgbClr val="800080"/>
                </a:solidFill>
                <a:latin typeface="Arial" charset="0"/>
                <a:cs typeface="Arial" charset="0"/>
              </a:rPr>
              <a:t>-модули не позволяют использовать средства обеспечения информационной безопасности на </a:t>
            </a:r>
            <a:r>
              <a:rPr lang="en-GB" sz="2400">
                <a:solidFill>
                  <a:srgbClr val="800080"/>
                </a:solidFill>
                <a:latin typeface="Arial" charset="0"/>
                <a:cs typeface="Arial" charset="0"/>
              </a:rPr>
              <a:t>IP</a:t>
            </a:r>
            <a:r>
              <a:rPr lang="ru-RU" sz="2400">
                <a:solidFill>
                  <a:srgbClr val="800080"/>
                </a:solidFill>
                <a:latin typeface="Arial" charset="0"/>
                <a:cs typeface="Arial" charset="0"/>
              </a:rPr>
              <a:t>(сетевом)-уровне </a:t>
            </a:r>
            <a:r>
              <a:rPr lang="en-GB" sz="2400">
                <a:solidFill>
                  <a:srgbClr val="800080"/>
                </a:solidFill>
                <a:latin typeface="Arial" charset="0"/>
                <a:cs typeface="Arial" charset="0"/>
              </a:rPr>
              <a:t>Internet</a:t>
            </a:r>
            <a:r>
              <a:rPr lang="ru-RU" sz="2400">
                <a:solidFill>
                  <a:srgbClr val="800080"/>
                </a:solidFill>
                <a:latin typeface="Arial" charset="0"/>
                <a:cs typeface="Arial" charset="0"/>
              </a:rPr>
              <a:t>-архитектуры;</a:t>
            </a:r>
            <a:endParaRPr lang="en-US" sz="2400">
              <a:solidFill>
                <a:srgbClr val="800080"/>
              </a:solidFill>
              <a:latin typeface="Arial" charset="0"/>
              <a:cs typeface="Arial" charset="0"/>
            </a:endParaRPr>
          </a:p>
          <a:p>
            <a:pPr marL="360363" indent="-360363" algn="l">
              <a:spcBef>
                <a:spcPct val="50000"/>
              </a:spcBef>
              <a:buSzPct val="90000"/>
              <a:buFont typeface="Wingdings 2" pitchFamily="18" charset="2"/>
              <a:buChar char="n"/>
              <a:defRPr/>
            </a:pPr>
            <a:r>
              <a:rPr lang="en-GB" sz="2400">
                <a:solidFill>
                  <a:srgbClr val="800080"/>
                </a:solidFill>
                <a:latin typeface="Arial" charset="0"/>
                <a:cs typeface="Arial" charset="0"/>
              </a:rPr>
              <a:t>NAT</a:t>
            </a:r>
            <a:r>
              <a:rPr lang="ru-RU" sz="2400">
                <a:solidFill>
                  <a:srgbClr val="800080"/>
                </a:solidFill>
                <a:latin typeface="Arial" charset="0"/>
                <a:cs typeface="Arial" charset="0"/>
              </a:rPr>
              <a:t>-модули могут привести к конфликтным ситуациям, являющимся следствием применения корпоративных </a:t>
            </a:r>
            <a:r>
              <a:rPr lang="en-GB" sz="2400">
                <a:solidFill>
                  <a:srgbClr val="800080"/>
                </a:solidFill>
                <a:latin typeface="Arial" charset="0"/>
                <a:cs typeface="Arial" charset="0"/>
              </a:rPr>
              <a:t>IP</a:t>
            </a:r>
            <a:r>
              <a:rPr lang="ru-RU" sz="2400">
                <a:solidFill>
                  <a:srgbClr val="800080"/>
                </a:solidFill>
                <a:latin typeface="Arial" charset="0"/>
                <a:cs typeface="Arial" charset="0"/>
              </a:rPr>
              <a:t>-адресов;</a:t>
            </a:r>
            <a:endParaRPr lang="en-US" sz="2400">
              <a:solidFill>
                <a:srgbClr val="800080"/>
              </a:solidFill>
              <a:latin typeface="Arial" charset="0"/>
              <a:cs typeface="Arial" charset="0"/>
            </a:endParaRPr>
          </a:p>
          <a:p>
            <a:pPr marL="360363" indent="-360363" algn="l">
              <a:spcBef>
                <a:spcPct val="50000"/>
              </a:spcBef>
              <a:buSzPct val="90000"/>
              <a:buFont typeface="Wingdings 2" pitchFamily="18" charset="2"/>
              <a:buChar char="o"/>
              <a:defRPr/>
            </a:pPr>
            <a:r>
              <a:rPr lang="en-GB" sz="2400">
                <a:solidFill>
                  <a:srgbClr val="800080"/>
                </a:solidFill>
                <a:latin typeface="Arial" charset="0"/>
                <a:cs typeface="Arial" charset="0"/>
              </a:rPr>
              <a:t>NAT</a:t>
            </a:r>
            <a:r>
              <a:rPr lang="ru-RU" sz="2400">
                <a:solidFill>
                  <a:srgbClr val="800080"/>
                </a:solidFill>
                <a:latin typeface="Arial" charset="0"/>
                <a:cs typeface="Arial" charset="0"/>
              </a:rPr>
              <a:t>-модули способствуют более легкой привязки существующих корпоративных наборов имен к </a:t>
            </a:r>
            <a:r>
              <a:rPr lang="en-GB" sz="2400">
                <a:solidFill>
                  <a:srgbClr val="800080"/>
                </a:solidFill>
                <a:latin typeface="Arial" charset="0"/>
                <a:cs typeface="Arial" charset="0"/>
              </a:rPr>
              <a:t>DNS</a:t>
            </a:r>
            <a:r>
              <a:rPr lang="ru-RU" sz="2400">
                <a:solidFill>
                  <a:srgbClr val="800080"/>
                </a:solidFill>
                <a:latin typeface="Arial" charset="0"/>
                <a:cs typeface="Arial" charset="0"/>
              </a:rPr>
              <a:t>-именам общего пользования; </a:t>
            </a:r>
          </a:p>
        </p:txBody>
      </p: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2434" name="Text Box 2"/>
          <p:cNvSpPr txBox="1">
            <a:spLocks noChangeArrowheads="1"/>
          </p:cNvSpPr>
          <p:nvPr/>
        </p:nvSpPr>
        <p:spPr bwMode="auto">
          <a:xfrm>
            <a:off x="0" y="0"/>
            <a:ext cx="8259763" cy="701675"/>
          </a:xfrm>
          <a:prstGeom prst="rect">
            <a:avLst/>
          </a:prstGeom>
          <a:noFill/>
          <a:ln w="9525">
            <a:noFill/>
            <a:miter lim="800000"/>
            <a:headEnd/>
            <a:tailEnd/>
          </a:ln>
          <a:effectLst/>
        </p:spPr>
        <p:txBody>
          <a:bodyPr>
            <a:spAutoFit/>
          </a:bodyPr>
          <a:lstStyle/>
          <a:p>
            <a:pPr algn="l">
              <a:defRPr/>
            </a:pPr>
            <a:r>
              <a:rPr lang="ru-RU" sz="2000" b="1">
                <a:solidFill>
                  <a:srgbClr val="800080"/>
                </a:solidFill>
                <a:effectLst>
                  <a:outerShdw blurRad="38100" dist="38100" dir="2700000" algn="tl">
                    <a:srgbClr val="C0C0C0"/>
                  </a:outerShdw>
                </a:effectLst>
                <a:latin typeface="Arial" charset="0"/>
                <a:cs typeface="Arial" charset="0"/>
              </a:rPr>
              <a:t>Лекция №11: </a:t>
            </a:r>
            <a:r>
              <a:rPr lang="ru-RU" sz="2000" b="1" i="1">
                <a:solidFill>
                  <a:srgbClr val="800080"/>
                </a:solidFill>
                <a:effectLst>
                  <a:outerShdw blurRad="38100" dist="38100" dir="2700000" algn="tl">
                    <a:srgbClr val="C0C0C0"/>
                  </a:outerShdw>
                </a:effectLst>
                <a:latin typeface="Arial" charset="0"/>
                <a:cs typeface="Arial" charset="0"/>
              </a:rPr>
              <a:t>Маршрутизация в </a:t>
            </a:r>
            <a:r>
              <a:rPr lang="en-US" sz="2000" b="1" i="1">
                <a:solidFill>
                  <a:srgbClr val="800080"/>
                </a:solidFill>
                <a:effectLst>
                  <a:outerShdw blurRad="38100" dist="38100" dir="2700000" algn="tl">
                    <a:srgbClr val="C0C0C0"/>
                  </a:outerShdw>
                </a:effectLst>
                <a:latin typeface="Arial" charset="0"/>
                <a:cs typeface="Arial" charset="0"/>
              </a:rPr>
              <a:t>IP</a:t>
            </a:r>
            <a:r>
              <a:rPr lang="ru-RU" sz="2000" b="1" i="1">
                <a:solidFill>
                  <a:srgbClr val="800080"/>
                </a:solidFill>
                <a:effectLst>
                  <a:outerShdw blurRad="38100" dist="38100" dir="2700000" algn="tl">
                    <a:srgbClr val="C0C0C0"/>
                  </a:outerShdw>
                </a:effectLst>
                <a:latin typeface="Arial" charset="0"/>
                <a:cs typeface="Arial" charset="0"/>
              </a:rPr>
              <a:t>-сетях. Решение проблемы</a:t>
            </a:r>
          </a:p>
          <a:p>
            <a:pPr algn="l">
              <a:defRPr/>
            </a:pPr>
            <a:r>
              <a:rPr lang="ru-RU" sz="2000" b="1" i="1">
                <a:solidFill>
                  <a:srgbClr val="800080"/>
                </a:solidFill>
                <a:effectLst>
                  <a:outerShdw blurRad="38100" dist="38100" dir="2700000" algn="tl">
                    <a:srgbClr val="C0C0C0"/>
                  </a:outerShdw>
                </a:effectLst>
                <a:latin typeface="Arial" charset="0"/>
                <a:cs typeface="Arial" charset="0"/>
              </a:rPr>
              <a:t>                        нехватки </a:t>
            </a:r>
            <a:r>
              <a:rPr lang="en-US" sz="2000" b="1" i="1">
                <a:solidFill>
                  <a:srgbClr val="800080"/>
                </a:solidFill>
                <a:effectLst>
                  <a:outerShdw blurRad="38100" dist="38100" dir="2700000" algn="tl">
                    <a:srgbClr val="C0C0C0"/>
                  </a:outerShdw>
                </a:effectLst>
                <a:latin typeface="Arial" charset="0"/>
                <a:cs typeface="Arial" charset="0"/>
              </a:rPr>
              <a:t>IPv</a:t>
            </a:r>
            <a:r>
              <a:rPr lang="ru-RU" sz="2000" b="1" i="1">
                <a:solidFill>
                  <a:srgbClr val="800080"/>
                </a:solidFill>
                <a:effectLst>
                  <a:outerShdw blurRad="38100" dist="38100" dir="2700000" algn="tl">
                    <a:srgbClr val="C0C0C0"/>
                  </a:outerShdw>
                </a:effectLst>
                <a:latin typeface="Arial" charset="0"/>
                <a:cs typeface="Arial" charset="0"/>
              </a:rPr>
              <a:t>4-адресов</a:t>
            </a:r>
            <a:endParaRPr lang="ru-RU" sz="2000" b="1">
              <a:solidFill>
                <a:srgbClr val="800080"/>
              </a:solidFill>
              <a:latin typeface="Arial" charset="0"/>
              <a:cs typeface="Arial" charset="0"/>
            </a:endParaRPr>
          </a:p>
        </p:txBody>
      </p:sp>
      <p:sp>
        <p:nvSpPr>
          <p:cNvPr id="402435" name="Text Box 3"/>
          <p:cNvSpPr txBox="1">
            <a:spLocks noChangeArrowheads="1"/>
          </p:cNvSpPr>
          <p:nvPr/>
        </p:nvSpPr>
        <p:spPr bwMode="auto">
          <a:xfrm>
            <a:off x="250825" y="1493838"/>
            <a:ext cx="8642350" cy="4933950"/>
          </a:xfrm>
          <a:prstGeom prst="rect">
            <a:avLst/>
          </a:prstGeom>
          <a:noFill/>
          <a:ln w="9525">
            <a:noFill/>
            <a:miter lim="800000"/>
            <a:headEnd/>
            <a:tailEnd/>
          </a:ln>
          <a:effectLst>
            <a:outerShdw dist="17961" dir="2700000" algn="ctr" rotWithShape="0">
              <a:srgbClr val="FF9933"/>
            </a:outerShdw>
          </a:effectLst>
        </p:spPr>
        <p:txBody>
          <a:bodyPr>
            <a:spAutoFit/>
          </a:bodyPr>
          <a:lstStyle/>
          <a:p>
            <a:pPr marL="447675" indent="-447675" algn="l">
              <a:spcBef>
                <a:spcPct val="60000"/>
              </a:spcBef>
              <a:buSzPct val="90000"/>
              <a:buFont typeface="Wingdings 2" pitchFamily="18" charset="2"/>
              <a:buChar char="p"/>
              <a:defRPr/>
            </a:pPr>
            <a:r>
              <a:rPr lang="en-GB" sz="2600">
                <a:solidFill>
                  <a:srgbClr val="800080"/>
                </a:solidFill>
                <a:latin typeface="Arial" charset="0"/>
                <a:cs typeface="Arial" charset="0"/>
              </a:rPr>
              <a:t>NAPT</a:t>
            </a:r>
            <a:r>
              <a:rPr lang="ru-RU" sz="2600">
                <a:solidFill>
                  <a:srgbClr val="800080"/>
                </a:solidFill>
                <a:latin typeface="Arial" charset="0"/>
                <a:cs typeface="Arial" charset="0"/>
              </a:rPr>
              <a:t>-модули (и их </a:t>
            </a:r>
            <a:r>
              <a:rPr lang="en-US" sz="2600">
                <a:solidFill>
                  <a:srgbClr val="800080"/>
                </a:solidFill>
                <a:latin typeface="Arial" charset="0"/>
                <a:cs typeface="Arial" charset="0"/>
              </a:rPr>
              <a:t>RSIP</a:t>
            </a:r>
            <a:r>
              <a:rPr lang="ru-RU" sz="2600">
                <a:solidFill>
                  <a:srgbClr val="800080"/>
                </a:solidFill>
                <a:latin typeface="Arial" charset="0"/>
                <a:cs typeface="Arial" charset="0"/>
              </a:rPr>
              <a:t>-разновидности) увеличивают функциональную сложность прикладных систем особенно в тех случаях, когда программные модули прикладных служб общего пользования располагаются внутри корпоративных сетей;</a:t>
            </a:r>
            <a:endParaRPr lang="en-US" sz="2600">
              <a:solidFill>
                <a:srgbClr val="800080"/>
              </a:solidFill>
              <a:latin typeface="Arial" charset="0"/>
              <a:cs typeface="Arial" charset="0"/>
            </a:endParaRPr>
          </a:p>
          <a:p>
            <a:pPr marL="447675" indent="-447675" algn="l">
              <a:spcBef>
                <a:spcPct val="60000"/>
              </a:spcBef>
              <a:buSzPct val="90000"/>
              <a:buFont typeface="Wingdings 2" pitchFamily="18" charset="2"/>
              <a:buChar char="q"/>
              <a:defRPr/>
            </a:pPr>
            <a:r>
              <a:rPr lang="en-GB" sz="2600">
                <a:solidFill>
                  <a:srgbClr val="800080"/>
                </a:solidFill>
                <a:latin typeface="Arial" charset="0"/>
                <a:cs typeface="Arial" charset="0"/>
              </a:rPr>
              <a:t>NAT</a:t>
            </a:r>
            <a:r>
              <a:rPr lang="ru-RU" sz="2600">
                <a:solidFill>
                  <a:srgbClr val="800080"/>
                </a:solidFill>
                <a:latin typeface="Arial" charset="0"/>
                <a:cs typeface="Arial" charset="0"/>
              </a:rPr>
              <a:t>-модули усложняют или вообще могут исключить применение процедур аутентификации в интересах </a:t>
            </a:r>
            <a:r>
              <a:rPr lang="en-US" sz="2600">
                <a:solidFill>
                  <a:srgbClr val="800080"/>
                </a:solidFill>
                <a:latin typeface="Arial" charset="0"/>
                <a:cs typeface="Arial" charset="0"/>
              </a:rPr>
              <a:t>SNMPv</a:t>
            </a:r>
            <a:r>
              <a:rPr lang="ru-RU" sz="2600">
                <a:solidFill>
                  <a:srgbClr val="800080"/>
                </a:solidFill>
                <a:latin typeface="Arial" charset="0"/>
                <a:cs typeface="Arial" charset="0"/>
              </a:rPr>
              <a:t>3-протокола;</a:t>
            </a:r>
            <a:endParaRPr lang="en-US" sz="2600">
              <a:solidFill>
                <a:srgbClr val="800080"/>
              </a:solidFill>
              <a:latin typeface="Arial" charset="0"/>
              <a:cs typeface="Arial" charset="0"/>
            </a:endParaRPr>
          </a:p>
          <a:p>
            <a:pPr marL="447675" indent="-447675" algn="l">
              <a:spcBef>
                <a:spcPct val="60000"/>
              </a:spcBef>
              <a:buSzPct val="90000"/>
              <a:buFont typeface="Wingdings 2" pitchFamily="18" charset="2"/>
              <a:buChar char="r"/>
              <a:defRPr/>
            </a:pPr>
            <a:r>
              <a:rPr lang="ru-RU" sz="2600">
                <a:solidFill>
                  <a:srgbClr val="800080"/>
                </a:solidFill>
                <a:latin typeface="Arial" charset="0"/>
                <a:cs typeface="Arial" charset="0"/>
              </a:rPr>
              <a:t>сетевые объекты могут использовать </a:t>
            </a:r>
            <a:r>
              <a:rPr lang="en-GB" sz="2600">
                <a:solidFill>
                  <a:srgbClr val="800080"/>
                </a:solidFill>
                <a:latin typeface="Arial" charset="0"/>
                <a:cs typeface="Arial" charset="0"/>
              </a:rPr>
              <a:t>NAT</a:t>
            </a:r>
            <a:r>
              <a:rPr lang="ru-RU" sz="2600">
                <a:solidFill>
                  <a:srgbClr val="800080"/>
                </a:solidFill>
                <a:latin typeface="Arial" charset="0"/>
                <a:cs typeface="Arial" charset="0"/>
              </a:rPr>
              <a:t>-функции без оповещения других сетевых объектов об этом. </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010" name="Text Box 2"/>
          <p:cNvSpPr txBox="1">
            <a:spLocks noChangeArrowheads="1"/>
          </p:cNvSpPr>
          <p:nvPr/>
        </p:nvSpPr>
        <p:spPr bwMode="auto">
          <a:xfrm>
            <a:off x="0" y="0"/>
            <a:ext cx="8259763" cy="701675"/>
          </a:xfrm>
          <a:prstGeom prst="rect">
            <a:avLst/>
          </a:prstGeom>
          <a:noFill/>
          <a:ln w="9525">
            <a:noFill/>
            <a:miter lim="800000"/>
            <a:headEnd/>
            <a:tailEnd/>
          </a:ln>
          <a:effectLst/>
        </p:spPr>
        <p:txBody>
          <a:bodyPr>
            <a:spAutoFit/>
          </a:bodyPr>
          <a:lstStyle/>
          <a:p>
            <a:pPr algn="l">
              <a:defRPr/>
            </a:pPr>
            <a:r>
              <a:rPr lang="ru-RU" sz="2000" b="1">
                <a:solidFill>
                  <a:srgbClr val="800080"/>
                </a:solidFill>
                <a:effectLst>
                  <a:outerShdw blurRad="38100" dist="38100" dir="2700000" algn="tl">
                    <a:srgbClr val="C0C0C0"/>
                  </a:outerShdw>
                </a:effectLst>
                <a:latin typeface="Arial" charset="0"/>
                <a:cs typeface="Arial" charset="0"/>
              </a:rPr>
              <a:t>Лекция №11: </a:t>
            </a:r>
            <a:r>
              <a:rPr lang="ru-RU" sz="2000" b="1" i="1">
                <a:solidFill>
                  <a:srgbClr val="800080"/>
                </a:solidFill>
                <a:effectLst>
                  <a:outerShdw blurRad="38100" dist="38100" dir="2700000" algn="tl">
                    <a:srgbClr val="C0C0C0"/>
                  </a:outerShdw>
                </a:effectLst>
                <a:latin typeface="Arial" charset="0"/>
                <a:cs typeface="Arial" charset="0"/>
              </a:rPr>
              <a:t>Маршрутизация в </a:t>
            </a:r>
            <a:r>
              <a:rPr lang="en-US" sz="2000" b="1" i="1">
                <a:solidFill>
                  <a:srgbClr val="800080"/>
                </a:solidFill>
                <a:effectLst>
                  <a:outerShdw blurRad="38100" dist="38100" dir="2700000" algn="tl">
                    <a:srgbClr val="C0C0C0"/>
                  </a:outerShdw>
                </a:effectLst>
                <a:latin typeface="Arial" charset="0"/>
                <a:cs typeface="Arial" charset="0"/>
              </a:rPr>
              <a:t>IP</a:t>
            </a:r>
            <a:r>
              <a:rPr lang="ru-RU" sz="2000" b="1" i="1">
                <a:solidFill>
                  <a:srgbClr val="800080"/>
                </a:solidFill>
                <a:effectLst>
                  <a:outerShdw blurRad="38100" dist="38100" dir="2700000" algn="tl">
                    <a:srgbClr val="C0C0C0"/>
                  </a:outerShdw>
                </a:effectLst>
                <a:latin typeface="Arial" charset="0"/>
                <a:cs typeface="Arial" charset="0"/>
              </a:rPr>
              <a:t>-сетях. Решение проблемы</a:t>
            </a:r>
          </a:p>
          <a:p>
            <a:pPr algn="l">
              <a:defRPr/>
            </a:pPr>
            <a:r>
              <a:rPr lang="ru-RU" sz="2000" b="1" i="1">
                <a:solidFill>
                  <a:srgbClr val="800080"/>
                </a:solidFill>
                <a:effectLst>
                  <a:outerShdw blurRad="38100" dist="38100" dir="2700000" algn="tl">
                    <a:srgbClr val="C0C0C0"/>
                  </a:outerShdw>
                </a:effectLst>
                <a:latin typeface="Arial" charset="0"/>
                <a:cs typeface="Arial" charset="0"/>
              </a:rPr>
              <a:t>                        нехватки </a:t>
            </a:r>
            <a:r>
              <a:rPr lang="en-US" sz="2000" b="1" i="1">
                <a:solidFill>
                  <a:srgbClr val="800080"/>
                </a:solidFill>
                <a:effectLst>
                  <a:outerShdw blurRad="38100" dist="38100" dir="2700000" algn="tl">
                    <a:srgbClr val="C0C0C0"/>
                  </a:outerShdw>
                </a:effectLst>
                <a:latin typeface="Arial" charset="0"/>
                <a:cs typeface="Arial" charset="0"/>
              </a:rPr>
              <a:t>IPv</a:t>
            </a:r>
            <a:r>
              <a:rPr lang="ru-RU" sz="2000" b="1" i="1">
                <a:solidFill>
                  <a:srgbClr val="800080"/>
                </a:solidFill>
                <a:effectLst>
                  <a:outerShdw blurRad="38100" dist="38100" dir="2700000" algn="tl">
                    <a:srgbClr val="C0C0C0"/>
                  </a:outerShdw>
                </a:effectLst>
                <a:latin typeface="Arial" charset="0"/>
                <a:cs typeface="Arial" charset="0"/>
              </a:rPr>
              <a:t>4-адресов</a:t>
            </a:r>
            <a:endParaRPr lang="ru-RU" sz="2000" b="1">
              <a:solidFill>
                <a:srgbClr val="800080"/>
              </a:solidFill>
              <a:latin typeface="Arial" charset="0"/>
              <a:cs typeface="Arial" charset="0"/>
            </a:endParaRPr>
          </a:p>
        </p:txBody>
      </p:sp>
      <p:sp>
        <p:nvSpPr>
          <p:cNvPr id="299011" name="Text Box 3"/>
          <p:cNvSpPr txBox="1">
            <a:spLocks noChangeArrowheads="1"/>
          </p:cNvSpPr>
          <p:nvPr/>
        </p:nvSpPr>
        <p:spPr bwMode="auto">
          <a:xfrm>
            <a:off x="263525" y="1503363"/>
            <a:ext cx="8616950" cy="4965700"/>
          </a:xfrm>
          <a:prstGeom prst="rect">
            <a:avLst/>
          </a:prstGeom>
          <a:noFill/>
          <a:ln w="9525">
            <a:noFill/>
            <a:miter lim="800000"/>
            <a:headEnd/>
            <a:tailEnd/>
          </a:ln>
          <a:effectLst>
            <a:outerShdw dist="17961" dir="2700000" algn="ctr" rotWithShape="0">
              <a:srgbClr val="FF9933"/>
            </a:outerShdw>
          </a:effectLst>
        </p:spPr>
        <p:txBody>
          <a:bodyPr>
            <a:spAutoFit/>
          </a:bodyPr>
          <a:lstStyle/>
          <a:p>
            <a:pPr>
              <a:spcBef>
                <a:spcPct val="50000"/>
              </a:spcBef>
              <a:defRPr/>
            </a:pPr>
            <a:r>
              <a:rPr lang="ru-RU" sz="3200">
                <a:solidFill>
                  <a:srgbClr val="800080"/>
                </a:solidFill>
                <a:latin typeface="Arial" charset="0"/>
                <a:cs typeface="Arial" charset="0"/>
              </a:rPr>
              <a:t>При выборе маршрута помимо информации о достижимости узла необходимо оптимизировать путь к нему. Задачу оптимизации в </a:t>
            </a:r>
            <a:r>
              <a:rPr lang="en-US" sz="3200">
                <a:solidFill>
                  <a:srgbClr val="800080"/>
                </a:solidFill>
                <a:latin typeface="Arial" charset="0"/>
                <a:cs typeface="Arial" charset="0"/>
              </a:rPr>
              <a:t>Internet</a:t>
            </a:r>
            <a:r>
              <a:rPr lang="ru-RU" sz="3200">
                <a:solidFill>
                  <a:srgbClr val="800080"/>
                </a:solidFill>
                <a:latin typeface="Arial" charset="0"/>
                <a:cs typeface="Arial" charset="0"/>
              </a:rPr>
              <a:t> решает ряд протоколов динамической маршрутизации, которые можно разделить на два основных класса: основанные на подсчете промежуточных ретрансляций (</a:t>
            </a:r>
            <a:r>
              <a:rPr lang="en-US" sz="3200">
                <a:solidFill>
                  <a:srgbClr val="800080"/>
                </a:solidFill>
                <a:latin typeface="Arial" charset="0"/>
                <a:cs typeface="Arial" charset="0"/>
              </a:rPr>
              <a:t>hop count</a:t>
            </a:r>
            <a:r>
              <a:rPr lang="ru-RU" sz="3200">
                <a:solidFill>
                  <a:srgbClr val="800080"/>
                </a:solidFill>
                <a:latin typeface="Arial" charset="0"/>
                <a:cs typeface="Arial" charset="0"/>
              </a:rPr>
              <a:t>) и основанные на знании полной топологии сети (SPF-протоколы, </a:t>
            </a:r>
            <a:r>
              <a:rPr lang="en-US" sz="3200">
                <a:solidFill>
                  <a:srgbClr val="800080"/>
                </a:solidFill>
                <a:latin typeface="Arial" charset="0"/>
                <a:cs typeface="Arial" charset="0"/>
              </a:rPr>
              <a:t>Shortest Path First</a:t>
            </a:r>
            <a:r>
              <a:rPr lang="ru-RU" sz="3200">
                <a:solidFill>
                  <a:srgbClr val="800080"/>
                </a:solidFill>
                <a:latin typeface="Arial" charset="0"/>
                <a:cs typeface="Arial" charset="0"/>
              </a:rPr>
              <a:t>). </a:t>
            </a:r>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3458" name="Text Box 2"/>
          <p:cNvSpPr txBox="1">
            <a:spLocks noChangeArrowheads="1"/>
          </p:cNvSpPr>
          <p:nvPr/>
        </p:nvSpPr>
        <p:spPr bwMode="auto">
          <a:xfrm>
            <a:off x="0" y="0"/>
            <a:ext cx="8259763" cy="701675"/>
          </a:xfrm>
          <a:prstGeom prst="rect">
            <a:avLst/>
          </a:prstGeom>
          <a:noFill/>
          <a:ln w="9525">
            <a:noFill/>
            <a:miter lim="800000"/>
            <a:headEnd/>
            <a:tailEnd/>
          </a:ln>
          <a:effectLst/>
        </p:spPr>
        <p:txBody>
          <a:bodyPr>
            <a:spAutoFit/>
          </a:bodyPr>
          <a:lstStyle/>
          <a:p>
            <a:pPr algn="l">
              <a:defRPr/>
            </a:pPr>
            <a:r>
              <a:rPr lang="ru-RU" sz="2000" b="1">
                <a:solidFill>
                  <a:srgbClr val="800080"/>
                </a:solidFill>
                <a:effectLst>
                  <a:outerShdw blurRad="38100" dist="38100" dir="2700000" algn="tl">
                    <a:srgbClr val="C0C0C0"/>
                  </a:outerShdw>
                </a:effectLst>
                <a:latin typeface="Arial" charset="0"/>
                <a:cs typeface="Arial" charset="0"/>
              </a:rPr>
              <a:t>Лекция №11: </a:t>
            </a:r>
            <a:r>
              <a:rPr lang="ru-RU" sz="2000" b="1" i="1">
                <a:solidFill>
                  <a:srgbClr val="800080"/>
                </a:solidFill>
                <a:effectLst>
                  <a:outerShdw blurRad="38100" dist="38100" dir="2700000" algn="tl">
                    <a:srgbClr val="C0C0C0"/>
                  </a:outerShdw>
                </a:effectLst>
                <a:latin typeface="Arial" charset="0"/>
                <a:cs typeface="Arial" charset="0"/>
              </a:rPr>
              <a:t>Маршрутизация в </a:t>
            </a:r>
            <a:r>
              <a:rPr lang="en-US" sz="2000" b="1" i="1">
                <a:solidFill>
                  <a:srgbClr val="800080"/>
                </a:solidFill>
                <a:effectLst>
                  <a:outerShdw blurRad="38100" dist="38100" dir="2700000" algn="tl">
                    <a:srgbClr val="C0C0C0"/>
                  </a:outerShdw>
                </a:effectLst>
                <a:latin typeface="Arial" charset="0"/>
                <a:cs typeface="Arial" charset="0"/>
              </a:rPr>
              <a:t>IP</a:t>
            </a:r>
            <a:r>
              <a:rPr lang="ru-RU" sz="2000" b="1" i="1">
                <a:solidFill>
                  <a:srgbClr val="800080"/>
                </a:solidFill>
                <a:effectLst>
                  <a:outerShdw blurRad="38100" dist="38100" dir="2700000" algn="tl">
                    <a:srgbClr val="C0C0C0"/>
                  </a:outerShdw>
                </a:effectLst>
                <a:latin typeface="Arial" charset="0"/>
                <a:cs typeface="Arial" charset="0"/>
              </a:rPr>
              <a:t>-сетях. Решение проблемы</a:t>
            </a:r>
          </a:p>
          <a:p>
            <a:pPr algn="l">
              <a:defRPr/>
            </a:pPr>
            <a:r>
              <a:rPr lang="ru-RU" sz="2000" b="1" i="1">
                <a:solidFill>
                  <a:srgbClr val="800080"/>
                </a:solidFill>
                <a:effectLst>
                  <a:outerShdw blurRad="38100" dist="38100" dir="2700000" algn="tl">
                    <a:srgbClr val="C0C0C0"/>
                  </a:outerShdw>
                </a:effectLst>
                <a:latin typeface="Arial" charset="0"/>
                <a:cs typeface="Arial" charset="0"/>
              </a:rPr>
              <a:t>                        нехватки </a:t>
            </a:r>
            <a:r>
              <a:rPr lang="en-US" sz="2000" b="1" i="1">
                <a:solidFill>
                  <a:srgbClr val="800080"/>
                </a:solidFill>
                <a:effectLst>
                  <a:outerShdw blurRad="38100" dist="38100" dir="2700000" algn="tl">
                    <a:srgbClr val="C0C0C0"/>
                  </a:outerShdw>
                </a:effectLst>
                <a:latin typeface="Arial" charset="0"/>
                <a:cs typeface="Arial" charset="0"/>
              </a:rPr>
              <a:t>IPv</a:t>
            </a:r>
            <a:r>
              <a:rPr lang="ru-RU" sz="2000" b="1" i="1">
                <a:solidFill>
                  <a:srgbClr val="800080"/>
                </a:solidFill>
                <a:effectLst>
                  <a:outerShdw blurRad="38100" dist="38100" dir="2700000" algn="tl">
                    <a:srgbClr val="C0C0C0"/>
                  </a:outerShdw>
                </a:effectLst>
                <a:latin typeface="Arial" charset="0"/>
                <a:cs typeface="Arial" charset="0"/>
              </a:rPr>
              <a:t>4-адресов</a:t>
            </a:r>
            <a:endParaRPr lang="ru-RU" sz="2000" b="1">
              <a:solidFill>
                <a:srgbClr val="800080"/>
              </a:solidFill>
              <a:latin typeface="Arial" charset="0"/>
              <a:cs typeface="Arial" charset="0"/>
            </a:endParaRPr>
          </a:p>
        </p:txBody>
      </p:sp>
      <p:sp>
        <p:nvSpPr>
          <p:cNvPr id="403459" name="Text Box 3"/>
          <p:cNvSpPr txBox="1">
            <a:spLocks noChangeArrowheads="1"/>
          </p:cNvSpPr>
          <p:nvPr/>
        </p:nvSpPr>
        <p:spPr bwMode="auto">
          <a:xfrm>
            <a:off x="0" y="1042988"/>
            <a:ext cx="9144000" cy="5556250"/>
          </a:xfrm>
          <a:prstGeom prst="rect">
            <a:avLst/>
          </a:prstGeom>
          <a:noFill/>
          <a:ln w="9525">
            <a:noFill/>
            <a:miter lim="800000"/>
            <a:headEnd/>
            <a:tailEnd/>
          </a:ln>
          <a:effectLst>
            <a:outerShdw dist="17961" dir="2700000" algn="ctr" rotWithShape="0">
              <a:srgbClr val="FF9933"/>
            </a:outerShdw>
          </a:effectLst>
        </p:spPr>
        <p:txBody>
          <a:bodyPr>
            <a:spAutoFit/>
          </a:bodyPr>
          <a:lstStyle/>
          <a:p>
            <a:pPr>
              <a:lnSpc>
                <a:spcPct val="95000"/>
              </a:lnSpc>
              <a:spcBef>
                <a:spcPct val="20000"/>
              </a:spcBef>
              <a:defRPr/>
            </a:pPr>
            <a:r>
              <a:rPr lang="en-GB" sz="2200">
                <a:solidFill>
                  <a:srgbClr val="800080"/>
                </a:solidFill>
                <a:latin typeface="Arial" charset="0"/>
                <a:cs typeface="Arial" charset="0"/>
              </a:rPr>
              <a:t>NAT</a:t>
            </a:r>
            <a:r>
              <a:rPr lang="ru-RU" sz="2200">
                <a:solidFill>
                  <a:srgbClr val="800080"/>
                </a:solidFill>
                <a:latin typeface="Arial" charset="0"/>
                <a:cs typeface="Arial" charset="0"/>
              </a:rPr>
              <a:t>-модули накладывают ограничения на распространение прикладных служб, которые включают </a:t>
            </a:r>
            <a:r>
              <a:rPr lang="en-GB" sz="2200">
                <a:solidFill>
                  <a:srgbClr val="800080"/>
                </a:solidFill>
                <a:latin typeface="Arial" charset="0"/>
                <a:cs typeface="Arial" charset="0"/>
              </a:rPr>
              <a:t>IP</a:t>
            </a:r>
            <a:r>
              <a:rPr lang="ru-RU" sz="2200">
                <a:solidFill>
                  <a:srgbClr val="800080"/>
                </a:solidFill>
                <a:latin typeface="Arial" charset="0"/>
                <a:cs typeface="Arial" charset="0"/>
              </a:rPr>
              <a:t>-адреса (или их производные) в поля полезной нагрузки своих сообщений.</a:t>
            </a:r>
            <a:endParaRPr lang="en-US" sz="2200">
              <a:solidFill>
                <a:srgbClr val="800080"/>
              </a:solidFill>
              <a:latin typeface="Arial" charset="0"/>
              <a:cs typeface="Arial" charset="0"/>
            </a:endParaRPr>
          </a:p>
          <a:p>
            <a:pPr>
              <a:lnSpc>
                <a:spcPct val="95000"/>
              </a:lnSpc>
              <a:spcBef>
                <a:spcPct val="20000"/>
              </a:spcBef>
              <a:defRPr/>
            </a:pPr>
            <a:r>
              <a:rPr lang="ru-RU" sz="2200" b="1">
                <a:solidFill>
                  <a:srgbClr val="800080"/>
                </a:solidFill>
                <a:latin typeface="Arial" charset="0"/>
                <a:cs typeface="Arial" charset="0"/>
              </a:rPr>
              <a:t>И в заключении</a:t>
            </a:r>
            <a:r>
              <a:rPr lang="ru-RU" sz="2200">
                <a:solidFill>
                  <a:srgbClr val="800080"/>
                </a:solidFill>
                <a:latin typeface="Arial" charset="0"/>
                <a:cs typeface="Arial" charset="0"/>
              </a:rPr>
              <a:t>, несмотря на то, что различные разновидности </a:t>
            </a:r>
            <a:r>
              <a:rPr lang="en-GB" sz="2200">
                <a:solidFill>
                  <a:srgbClr val="800080"/>
                </a:solidFill>
                <a:latin typeface="Arial" charset="0"/>
                <a:cs typeface="Arial" charset="0"/>
              </a:rPr>
              <a:t>NAPT</a:t>
            </a:r>
            <a:r>
              <a:rPr lang="ru-RU" sz="2200">
                <a:solidFill>
                  <a:srgbClr val="800080"/>
                </a:solidFill>
                <a:latin typeface="Arial" charset="0"/>
                <a:cs typeface="Arial" charset="0"/>
              </a:rPr>
              <a:t>-модулей (с функцией объединения портов транспортного уровня — </a:t>
            </a:r>
            <a:r>
              <a:rPr lang="en-US" sz="2200">
                <a:solidFill>
                  <a:srgbClr val="800080"/>
                </a:solidFill>
                <a:latin typeface="Arial" charset="0"/>
                <a:cs typeface="Arial" charset="0"/>
              </a:rPr>
              <a:t>Network Address Port Translation</a:t>
            </a:r>
            <a:r>
              <a:rPr lang="ru-RU" sz="2200">
                <a:solidFill>
                  <a:srgbClr val="800080"/>
                </a:solidFill>
                <a:latin typeface="Arial" charset="0"/>
                <a:cs typeface="Arial" charset="0"/>
              </a:rPr>
              <a:t>) работают весьма хорошо, когда корпоративные </a:t>
            </a:r>
            <a:r>
              <a:rPr lang="en-GB" sz="2200">
                <a:solidFill>
                  <a:srgbClr val="800080"/>
                </a:solidFill>
                <a:latin typeface="Arial" charset="0"/>
                <a:cs typeface="Arial" charset="0"/>
              </a:rPr>
              <a:t>IP</a:t>
            </a:r>
            <a:r>
              <a:rPr lang="ru-RU" sz="2200">
                <a:solidFill>
                  <a:srgbClr val="800080"/>
                </a:solidFill>
                <a:latin typeface="Arial" charset="0"/>
                <a:cs typeface="Arial" charset="0"/>
              </a:rPr>
              <a:t>-узлы устанавливают соединения с серверами прикладных служб общего пользования (</a:t>
            </a:r>
            <a:r>
              <a:rPr lang="en-GB" sz="2200">
                <a:solidFill>
                  <a:srgbClr val="800080"/>
                </a:solidFill>
                <a:latin typeface="Arial" charset="0"/>
                <a:cs typeface="Arial" charset="0"/>
              </a:rPr>
              <a:t>NAPT</a:t>
            </a:r>
            <a:r>
              <a:rPr lang="ru-RU" sz="2200">
                <a:solidFill>
                  <a:srgbClr val="800080"/>
                </a:solidFill>
                <a:latin typeface="Arial" charset="0"/>
                <a:cs typeface="Arial" charset="0"/>
              </a:rPr>
              <a:t>-модули популярны как раз потому, что позволяют обеспечивать множественный доступ в </a:t>
            </a:r>
            <a:r>
              <a:rPr lang="en-GB" sz="2200">
                <a:solidFill>
                  <a:srgbClr val="800080"/>
                </a:solidFill>
                <a:latin typeface="Arial" charset="0"/>
                <a:cs typeface="Arial" charset="0"/>
              </a:rPr>
              <a:t>Internet</a:t>
            </a:r>
            <a:r>
              <a:rPr lang="ru-RU" sz="2200">
                <a:solidFill>
                  <a:srgbClr val="800080"/>
                </a:solidFill>
                <a:latin typeface="Arial" charset="0"/>
                <a:cs typeface="Arial" charset="0"/>
              </a:rPr>
              <a:t>-сеть, используя для этого только один </a:t>
            </a:r>
            <a:r>
              <a:rPr lang="en-GB" sz="2200">
                <a:solidFill>
                  <a:srgbClr val="800080"/>
                </a:solidFill>
                <a:latin typeface="Arial" charset="0"/>
                <a:cs typeface="Arial" charset="0"/>
              </a:rPr>
              <a:t>IP</a:t>
            </a:r>
            <a:r>
              <a:rPr lang="ru-RU" sz="2200">
                <a:solidFill>
                  <a:srgbClr val="800080"/>
                </a:solidFill>
                <a:latin typeface="Arial" charset="0"/>
                <a:cs typeface="Arial" charset="0"/>
              </a:rPr>
              <a:t>-адрес), но они порождают проблемы управления соединением, когда серверы прикладных служб, расположенные в сети общего пользования, устанавливают соединение с корпоративными </a:t>
            </a:r>
            <a:r>
              <a:rPr lang="en-GB" sz="2200">
                <a:solidFill>
                  <a:srgbClr val="800080"/>
                </a:solidFill>
                <a:latin typeface="Arial" charset="0"/>
                <a:cs typeface="Arial" charset="0"/>
              </a:rPr>
              <a:t>IP</a:t>
            </a:r>
            <a:r>
              <a:rPr lang="ru-RU" sz="2200">
                <a:solidFill>
                  <a:srgbClr val="800080"/>
                </a:solidFill>
                <a:latin typeface="Arial" charset="0"/>
                <a:cs typeface="Arial" charset="0"/>
              </a:rPr>
              <a:t>-узлами. В таких случаях, понятие “хорошо известный” порт нарушается, так как только одна корпоративная часть системы может быть отображена с помощью одного номера пóрта транспортного уровня внешней части системы.  </a:t>
            </a:r>
          </a:p>
        </p:txBody>
      </p:sp>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4482" name="Text Box 2"/>
          <p:cNvSpPr txBox="1">
            <a:spLocks noChangeArrowheads="1"/>
          </p:cNvSpPr>
          <p:nvPr/>
        </p:nvSpPr>
        <p:spPr bwMode="auto">
          <a:xfrm>
            <a:off x="0" y="0"/>
            <a:ext cx="8259763" cy="701675"/>
          </a:xfrm>
          <a:prstGeom prst="rect">
            <a:avLst/>
          </a:prstGeom>
          <a:noFill/>
          <a:ln w="9525">
            <a:noFill/>
            <a:miter lim="800000"/>
            <a:headEnd/>
            <a:tailEnd/>
          </a:ln>
          <a:effectLst/>
        </p:spPr>
        <p:txBody>
          <a:bodyPr>
            <a:spAutoFit/>
          </a:bodyPr>
          <a:lstStyle/>
          <a:p>
            <a:pPr algn="l">
              <a:defRPr/>
            </a:pPr>
            <a:r>
              <a:rPr lang="ru-RU" sz="2000" b="1">
                <a:solidFill>
                  <a:srgbClr val="800080"/>
                </a:solidFill>
                <a:effectLst>
                  <a:outerShdw blurRad="38100" dist="38100" dir="2700000" algn="tl">
                    <a:srgbClr val="C0C0C0"/>
                  </a:outerShdw>
                </a:effectLst>
                <a:latin typeface="Arial" charset="0"/>
                <a:cs typeface="Arial" charset="0"/>
              </a:rPr>
              <a:t>Лекция №11: </a:t>
            </a:r>
            <a:r>
              <a:rPr lang="ru-RU" sz="2000" b="1" i="1">
                <a:solidFill>
                  <a:srgbClr val="800080"/>
                </a:solidFill>
                <a:effectLst>
                  <a:outerShdw blurRad="38100" dist="38100" dir="2700000" algn="tl">
                    <a:srgbClr val="C0C0C0"/>
                  </a:outerShdw>
                </a:effectLst>
                <a:latin typeface="Arial" charset="0"/>
                <a:cs typeface="Arial" charset="0"/>
              </a:rPr>
              <a:t>Маршрутизация в </a:t>
            </a:r>
            <a:r>
              <a:rPr lang="en-US" sz="2000" b="1" i="1">
                <a:solidFill>
                  <a:srgbClr val="800080"/>
                </a:solidFill>
                <a:effectLst>
                  <a:outerShdw blurRad="38100" dist="38100" dir="2700000" algn="tl">
                    <a:srgbClr val="C0C0C0"/>
                  </a:outerShdw>
                </a:effectLst>
                <a:latin typeface="Arial" charset="0"/>
                <a:cs typeface="Arial" charset="0"/>
              </a:rPr>
              <a:t>IP</a:t>
            </a:r>
            <a:r>
              <a:rPr lang="ru-RU" sz="2000" b="1" i="1">
                <a:solidFill>
                  <a:srgbClr val="800080"/>
                </a:solidFill>
                <a:effectLst>
                  <a:outerShdw blurRad="38100" dist="38100" dir="2700000" algn="tl">
                    <a:srgbClr val="C0C0C0"/>
                  </a:outerShdw>
                </a:effectLst>
                <a:latin typeface="Arial" charset="0"/>
                <a:cs typeface="Arial" charset="0"/>
              </a:rPr>
              <a:t>-сетях. Решение проблемы</a:t>
            </a:r>
          </a:p>
          <a:p>
            <a:pPr algn="l">
              <a:defRPr/>
            </a:pPr>
            <a:r>
              <a:rPr lang="ru-RU" sz="2000" b="1" i="1">
                <a:solidFill>
                  <a:srgbClr val="800080"/>
                </a:solidFill>
                <a:effectLst>
                  <a:outerShdw blurRad="38100" dist="38100" dir="2700000" algn="tl">
                    <a:srgbClr val="C0C0C0"/>
                  </a:outerShdw>
                </a:effectLst>
                <a:latin typeface="Arial" charset="0"/>
                <a:cs typeface="Arial" charset="0"/>
              </a:rPr>
              <a:t>                        нехватки </a:t>
            </a:r>
            <a:r>
              <a:rPr lang="en-US" sz="2000" b="1" i="1">
                <a:solidFill>
                  <a:srgbClr val="800080"/>
                </a:solidFill>
                <a:effectLst>
                  <a:outerShdw blurRad="38100" dist="38100" dir="2700000" algn="tl">
                    <a:srgbClr val="C0C0C0"/>
                  </a:outerShdw>
                </a:effectLst>
                <a:latin typeface="Arial" charset="0"/>
                <a:cs typeface="Arial" charset="0"/>
              </a:rPr>
              <a:t>IPv</a:t>
            </a:r>
            <a:r>
              <a:rPr lang="ru-RU" sz="2000" b="1" i="1">
                <a:solidFill>
                  <a:srgbClr val="800080"/>
                </a:solidFill>
                <a:effectLst>
                  <a:outerShdw blurRad="38100" dist="38100" dir="2700000" algn="tl">
                    <a:srgbClr val="C0C0C0"/>
                  </a:outerShdw>
                </a:effectLst>
                <a:latin typeface="Arial" charset="0"/>
                <a:cs typeface="Arial" charset="0"/>
              </a:rPr>
              <a:t>4-адресов</a:t>
            </a:r>
            <a:endParaRPr lang="ru-RU" sz="2000" b="1">
              <a:solidFill>
                <a:srgbClr val="800080"/>
              </a:solidFill>
              <a:latin typeface="Arial" charset="0"/>
              <a:cs typeface="Arial" charset="0"/>
            </a:endParaRPr>
          </a:p>
        </p:txBody>
      </p:sp>
      <p:sp>
        <p:nvSpPr>
          <p:cNvPr id="404483" name="Text Box 3"/>
          <p:cNvSpPr txBox="1">
            <a:spLocks noChangeArrowheads="1"/>
          </p:cNvSpPr>
          <p:nvPr/>
        </p:nvSpPr>
        <p:spPr bwMode="auto">
          <a:xfrm>
            <a:off x="0" y="1358900"/>
            <a:ext cx="9144000" cy="5203825"/>
          </a:xfrm>
          <a:prstGeom prst="rect">
            <a:avLst/>
          </a:prstGeom>
          <a:noFill/>
          <a:ln w="9525">
            <a:noFill/>
            <a:miter lim="800000"/>
            <a:headEnd/>
            <a:tailEnd/>
          </a:ln>
          <a:effectLst>
            <a:outerShdw dist="17961" dir="2700000" algn="ctr" rotWithShape="0">
              <a:srgbClr val="FF9933"/>
            </a:outerShdw>
          </a:effectLst>
        </p:spPr>
        <p:txBody>
          <a:bodyPr>
            <a:spAutoFit/>
          </a:bodyPr>
          <a:lstStyle/>
          <a:p>
            <a:pPr>
              <a:spcBef>
                <a:spcPct val="50000"/>
              </a:spcBef>
              <a:defRPr/>
            </a:pPr>
            <a:r>
              <a:rPr lang="ru-RU" sz="2400">
                <a:solidFill>
                  <a:srgbClr val="800080"/>
                </a:solidFill>
                <a:latin typeface="Arial" charset="0"/>
                <a:cs typeface="Arial" charset="0"/>
              </a:rPr>
              <a:t>Базовая </a:t>
            </a:r>
            <a:r>
              <a:rPr lang="en-GB" sz="2400">
                <a:solidFill>
                  <a:srgbClr val="800080"/>
                </a:solidFill>
                <a:latin typeface="Arial" charset="0"/>
                <a:cs typeface="Arial" charset="0"/>
              </a:rPr>
              <a:t>Internet</a:t>
            </a:r>
            <a:r>
              <a:rPr lang="ru-RU" sz="2400">
                <a:solidFill>
                  <a:srgbClr val="800080"/>
                </a:solidFill>
                <a:latin typeface="Arial" charset="0"/>
                <a:cs typeface="Arial" charset="0"/>
              </a:rPr>
              <a:t>-архитектура достаточно универсальна, так как она определяет общий способ доставки данных, с помощью которого могут быть созданы самые разнообразные прикладные и технологические сетевые системы (даже самые невообразимые). Несмотря на то, что можно построить и “карточный домик” (на основе применения </a:t>
            </a:r>
            <a:r>
              <a:rPr lang="en-US" sz="2400">
                <a:solidFill>
                  <a:srgbClr val="800080"/>
                </a:solidFill>
                <a:latin typeface="Arial" charset="0"/>
                <a:cs typeface="Arial" charset="0"/>
              </a:rPr>
              <a:t>NAT</a:t>
            </a:r>
            <a:r>
              <a:rPr lang="ru-RU" sz="2400">
                <a:solidFill>
                  <a:srgbClr val="800080"/>
                </a:solidFill>
                <a:latin typeface="Arial" charset="0"/>
                <a:cs typeface="Arial" charset="0"/>
              </a:rPr>
              <a:t>-протокола), время и накопленный практический опыт склоняют разработчиков к созданию стандартов с максимально целостной структурой. Система </a:t>
            </a:r>
            <a:r>
              <a:rPr lang="en-US" sz="2400">
                <a:solidFill>
                  <a:srgbClr val="800080"/>
                </a:solidFill>
                <a:latin typeface="Arial" charset="0"/>
                <a:cs typeface="Arial" charset="0"/>
              </a:rPr>
              <a:t>IPv</a:t>
            </a:r>
            <a:r>
              <a:rPr lang="ru-RU" sz="2400">
                <a:solidFill>
                  <a:srgbClr val="800080"/>
                </a:solidFill>
                <a:latin typeface="Arial" charset="0"/>
                <a:cs typeface="Arial" charset="0"/>
              </a:rPr>
              <a:t>6-адресации является долгосрочным решением проблемы нехватки </a:t>
            </a:r>
            <a:r>
              <a:rPr lang="en-GB" sz="2400">
                <a:solidFill>
                  <a:srgbClr val="800080"/>
                </a:solidFill>
                <a:latin typeface="Arial" charset="0"/>
                <a:cs typeface="Arial" charset="0"/>
              </a:rPr>
              <a:t>IP</a:t>
            </a:r>
            <a:r>
              <a:rPr lang="ru-RU" sz="2400">
                <a:solidFill>
                  <a:srgbClr val="800080"/>
                </a:solidFill>
                <a:latin typeface="Arial" charset="0"/>
                <a:cs typeface="Arial" charset="0"/>
              </a:rPr>
              <a:t>-адресов, которая сохраняет принцип “сквозного соединения” (прозрачности соединения). </a:t>
            </a:r>
            <a:r>
              <a:rPr lang="en-GB" sz="2400">
                <a:solidFill>
                  <a:srgbClr val="800080"/>
                </a:solidFill>
                <a:latin typeface="Arial" charset="0"/>
                <a:cs typeface="Arial" charset="0"/>
              </a:rPr>
              <a:t>NAT</a:t>
            </a:r>
            <a:r>
              <a:rPr lang="ru-RU" sz="2400">
                <a:solidFill>
                  <a:srgbClr val="800080"/>
                </a:solidFill>
                <a:latin typeface="Arial" charset="0"/>
                <a:cs typeface="Arial" charset="0"/>
              </a:rPr>
              <a:t>-метод представляет собой технологический “отвлекающий маневр” с целью продления “жизни” существующей системы </a:t>
            </a:r>
            <a:r>
              <a:rPr lang="en-US" sz="2400">
                <a:solidFill>
                  <a:srgbClr val="800080"/>
                </a:solidFill>
                <a:latin typeface="Arial" charset="0"/>
                <a:cs typeface="Arial" charset="0"/>
              </a:rPr>
              <a:t>IPv</a:t>
            </a:r>
            <a:r>
              <a:rPr lang="ru-RU" sz="2400">
                <a:solidFill>
                  <a:srgbClr val="800080"/>
                </a:solidFill>
                <a:latin typeface="Arial" charset="0"/>
                <a:cs typeface="Arial" charset="0"/>
              </a:rPr>
              <a:t>4-адресации. </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034" name="Text Box 2"/>
          <p:cNvSpPr txBox="1">
            <a:spLocks noChangeArrowheads="1"/>
          </p:cNvSpPr>
          <p:nvPr/>
        </p:nvSpPr>
        <p:spPr bwMode="auto">
          <a:xfrm>
            <a:off x="0" y="0"/>
            <a:ext cx="8259763" cy="701675"/>
          </a:xfrm>
          <a:prstGeom prst="rect">
            <a:avLst/>
          </a:prstGeom>
          <a:noFill/>
          <a:ln w="9525">
            <a:noFill/>
            <a:miter lim="800000"/>
            <a:headEnd/>
            <a:tailEnd/>
          </a:ln>
          <a:effectLst/>
        </p:spPr>
        <p:txBody>
          <a:bodyPr>
            <a:spAutoFit/>
          </a:bodyPr>
          <a:lstStyle/>
          <a:p>
            <a:pPr algn="l">
              <a:defRPr/>
            </a:pPr>
            <a:r>
              <a:rPr lang="ru-RU" sz="2000" b="1">
                <a:solidFill>
                  <a:srgbClr val="800080"/>
                </a:solidFill>
                <a:effectLst>
                  <a:outerShdw blurRad="38100" dist="38100" dir="2700000" algn="tl">
                    <a:srgbClr val="C0C0C0"/>
                  </a:outerShdw>
                </a:effectLst>
                <a:latin typeface="Arial" charset="0"/>
                <a:cs typeface="Arial" charset="0"/>
              </a:rPr>
              <a:t>Лекция №11: </a:t>
            </a:r>
            <a:r>
              <a:rPr lang="ru-RU" sz="2000" b="1" i="1">
                <a:solidFill>
                  <a:srgbClr val="800080"/>
                </a:solidFill>
                <a:effectLst>
                  <a:outerShdw blurRad="38100" dist="38100" dir="2700000" algn="tl">
                    <a:srgbClr val="C0C0C0"/>
                  </a:outerShdw>
                </a:effectLst>
                <a:latin typeface="Arial" charset="0"/>
                <a:cs typeface="Arial" charset="0"/>
              </a:rPr>
              <a:t>Маршрутизация в </a:t>
            </a:r>
            <a:r>
              <a:rPr lang="en-US" sz="2000" b="1" i="1">
                <a:solidFill>
                  <a:srgbClr val="800080"/>
                </a:solidFill>
                <a:effectLst>
                  <a:outerShdw blurRad="38100" dist="38100" dir="2700000" algn="tl">
                    <a:srgbClr val="C0C0C0"/>
                  </a:outerShdw>
                </a:effectLst>
                <a:latin typeface="Arial" charset="0"/>
                <a:cs typeface="Arial" charset="0"/>
              </a:rPr>
              <a:t>IP</a:t>
            </a:r>
            <a:r>
              <a:rPr lang="ru-RU" sz="2000" b="1" i="1">
                <a:solidFill>
                  <a:srgbClr val="800080"/>
                </a:solidFill>
                <a:effectLst>
                  <a:outerShdw blurRad="38100" dist="38100" dir="2700000" algn="tl">
                    <a:srgbClr val="C0C0C0"/>
                  </a:outerShdw>
                </a:effectLst>
                <a:latin typeface="Arial" charset="0"/>
                <a:cs typeface="Arial" charset="0"/>
              </a:rPr>
              <a:t>-сетях. Решение проблемы</a:t>
            </a:r>
          </a:p>
          <a:p>
            <a:pPr algn="l">
              <a:defRPr/>
            </a:pPr>
            <a:r>
              <a:rPr lang="ru-RU" sz="2000" b="1" i="1">
                <a:solidFill>
                  <a:srgbClr val="800080"/>
                </a:solidFill>
                <a:effectLst>
                  <a:outerShdw blurRad="38100" dist="38100" dir="2700000" algn="tl">
                    <a:srgbClr val="C0C0C0"/>
                  </a:outerShdw>
                </a:effectLst>
                <a:latin typeface="Arial" charset="0"/>
                <a:cs typeface="Arial" charset="0"/>
              </a:rPr>
              <a:t>                        нехватки </a:t>
            </a:r>
            <a:r>
              <a:rPr lang="en-US" sz="2000" b="1" i="1">
                <a:solidFill>
                  <a:srgbClr val="800080"/>
                </a:solidFill>
                <a:effectLst>
                  <a:outerShdw blurRad="38100" dist="38100" dir="2700000" algn="tl">
                    <a:srgbClr val="C0C0C0"/>
                  </a:outerShdw>
                </a:effectLst>
                <a:latin typeface="Arial" charset="0"/>
                <a:cs typeface="Arial" charset="0"/>
              </a:rPr>
              <a:t>IPv</a:t>
            </a:r>
            <a:r>
              <a:rPr lang="ru-RU" sz="2000" b="1" i="1">
                <a:solidFill>
                  <a:srgbClr val="800080"/>
                </a:solidFill>
                <a:effectLst>
                  <a:outerShdw blurRad="38100" dist="38100" dir="2700000" algn="tl">
                    <a:srgbClr val="C0C0C0"/>
                  </a:outerShdw>
                </a:effectLst>
                <a:latin typeface="Arial" charset="0"/>
                <a:cs typeface="Arial" charset="0"/>
              </a:rPr>
              <a:t>4-адресов</a:t>
            </a:r>
            <a:endParaRPr lang="ru-RU" sz="2000" b="1">
              <a:solidFill>
                <a:srgbClr val="800080"/>
              </a:solidFill>
              <a:latin typeface="Arial" charset="0"/>
              <a:cs typeface="Arial" charset="0"/>
            </a:endParaRPr>
          </a:p>
        </p:txBody>
      </p:sp>
      <p:sp>
        <p:nvSpPr>
          <p:cNvPr id="300035" name="Text Box 3"/>
          <p:cNvSpPr txBox="1">
            <a:spLocks noChangeArrowheads="1"/>
          </p:cNvSpPr>
          <p:nvPr/>
        </p:nvSpPr>
        <p:spPr bwMode="auto">
          <a:xfrm>
            <a:off x="0" y="1068388"/>
            <a:ext cx="9144000" cy="5451475"/>
          </a:xfrm>
          <a:prstGeom prst="rect">
            <a:avLst/>
          </a:prstGeom>
          <a:noFill/>
          <a:ln w="9525">
            <a:noFill/>
            <a:miter lim="800000"/>
            <a:headEnd/>
            <a:tailEnd/>
          </a:ln>
          <a:effectLst>
            <a:outerShdw dist="12700" dir="5400000" algn="ctr" rotWithShape="0">
              <a:srgbClr val="FF9933"/>
            </a:outerShdw>
          </a:effectLst>
        </p:spPr>
        <p:txBody>
          <a:bodyPr>
            <a:spAutoFit/>
          </a:bodyPr>
          <a:lstStyle/>
          <a:p>
            <a:pPr>
              <a:spcBef>
                <a:spcPct val="50000"/>
              </a:spcBef>
              <a:defRPr/>
            </a:pPr>
            <a:r>
              <a:rPr lang="ru-RU" sz="2200">
                <a:solidFill>
                  <a:srgbClr val="800080"/>
                </a:solidFill>
                <a:latin typeface="Arial" charset="0"/>
                <a:cs typeface="Arial" charset="0"/>
              </a:rPr>
              <a:t>Протоколы на основе подсчета промежуточных ретрансляций (первый класс) вычисляют наиболее короткие пути распространения, определяя число промежуточных маршрутизаторов на пути передачи пакета от данного маршрутизатора до получателя. Это решение традиционно было первым, но оно не оптимально, так как не учитывает реальную пропускную способность линий связи. На основе подсчета числа ретрансляций работают такие распространенные протоколы динамической маршрутизации, как </a:t>
            </a:r>
            <a:r>
              <a:rPr lang="en-US" sz="2200">
                <a:solidFill>
                  <a:srgbClr val="800080"/>
                </a:solidFill>
                <a:latin typeface="Arial" charset="0"/>
                <a:cs typeface="Arial" charset="0"/>
              </a:rPr>
              <a:t>Gateway Gateway Protocol </a:t>
            </a:r>
            <a:r>
              <a:rPr lang="ru-RU" sz="2200">
                <a:solidFill>
                  <a:srgbClr val="800080"/>
                </a:solidFill>
                <a:latin typeface="Arial" charset="0"/>
                <a:cs typeface="Arial" charset="0"/>
              </a:rPr>
              <a:t>(GGP, RFC-823), обеспечивающий обмен информацией между высокопроизводительными базовыми (внешними) маршрутизаторами (</a:t>
            </a:r>
            <a:r>
              <a:rPr lang="en-US" sz="2200">
                <a:solidFill>
                  <a:srgbClr val="800080"/>
                </a:solidFill>
                <a:latin typeface="Arial" charset="0"/>
                <a:cs typeface="Arial" charset="0"/>
              </a:rPr>
              <a:t>core</a:t>
            </a:r>
            <a:r>
              <a:rPr lang="ru-RU" sz="2200">
                <a:solidFill>
                  <a:srgbClr val="800080"/>
                </a:solidFill>
                <a:latin typeface="Arial" charset="0"/>
                <a:cs typeface="Arial" charset="0"/>
              </a:rPr>
              <a:t>, </a:t>
            </a:r>
            <a:r>
              <a:rPr lang="en-US" sz="2200">
                <a:solidFill>
                  <a:srgbClr val="800080"/>
                </a:solidFill>
                <a:latin typeface="Arial" charset="0"/>
                <a:cs typeface="Arial" charset="0"/>
              </a:rPr>
              <a:t>exterior gateways</a:t>
            </a:r>
            <a:r>
              <a:rPr lang="ru-RU" sz="2200">
                <a:solidFill>
                  <a:srgbClr val="800080"/>
                </a:solidFill>
                <a:latin typeface="Arial" charset="0"/>
                <a:cs typeface="Arial" charset="0"/>
              </a:rPr>
              <a:t>), подключаемыми непосредственно к высокоскоростным магистральным каналам сетей (</a:t>
            </a:r>
            <a:r>
              <a:rPr lang="en-US" sz="2200">
                <a:solidFill>
                  <a:srgbClr val="800080"/>
                </a:solidFill>
                <a:latin typeface="Arial" charset="0"/>
                <a:cs typeface="Arial" charset="0"/>
              </a:rPr>
              <a:t>backbones</a:t>
            </a:r>
            <a:r>
              <a:rPr lang="ru-RU" sz="2200">
                <a:solidFill>
                  <a:srgbClr val="800080"/>
                </a:solidFill>
                <a:latin typeface="Arial" charset="0"/>
                <a:cs typeface="Arial" charset="0"/>
              </a:rPr>
              <a:t>), и </a:t>
            </a:r>
            <a:r>
              <a:rPr lang="en-US" sz="2200">
                <a:solidFill>
                  <a:srgbClr val="800080"/>
                </a:solidFill>
                <a:latin typeface="Arial" charset="0"/>
                <a:cs typeface="Arial" charset="0"/>
              </a:rPr>
              <a:t>Routing Information Protocol </a:t>
            </a:r>
            <a:r>
              <a:rPr lang="ru-RU" sz="2200">
                <a:solidFill>
                  <a:srgbClr val="800080"/>
                </a:solidFill>
                <a:latin typeface="Arial" charset="0"/>
                <a:cs typeface="Arial" charset="0"/>
              </a:rPr>
              <a:t>(RIP, RFC-1058), решающий ту же задачу для менее значимых маршрутизаторов (</a:t>
            </a:r>
            <a:r>
              <a:rPr lang="en-US" sz="2200">
                <a:solidFill>
                  <a:srgbClr val="800080"/>
                </a:solidFill>
                <a:latin typeface="Arial" charset="0"/>
                <a:cs typeface="Arial" charset="0"/>
              </a:rPr>
              <a:t>interior gateways</a:t>
            </a:r>
            <a:r>
              <a:rPr lang="ru-RU" sz="2200">
                <a:solidFill>
                  <a:srgbClr val="800080"/>
                </a:solidFill>
                <a:latin typeface="Arial" charset="0"/>
                <a:cs typeface="Arial" charset="0"/>
              </a:rPr>
              <a:t>). </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058" name="Text Box 2"/>
          <p:cNvSpPr txBox="1">
            <a:spLocks noChangeArrowheads="1"/>
          </p:cNvSpPr>
          <p:nvPr/>
        </p:nvSpPr>
        <p:spPr bwMode="auto">
          <a:xfrm>
            <a:off x="0" y="0"/>
            <a:ext cx="8259763" cy="701675"/>
          </a:xfrm>
          <a:prstGeom prst="rect">
            <a:avLst/>
          </a:prstGeom>
          <a:noFill/>
          <a:ln w="9525">
            <a:noFill/>
            <a:miter lim="800000"/>
            <a:headEnd/>
            <a:tailEnd/>
          </a:ln>
          <a:effectLst/>
        </p:spPr>
        <p:txBody>
          <a:bodyPr>
            <a:spAutoFit/>
          </a:bodyPr>
          <a:lstStyle/>
          <a:p>
            <a:pPr algn="l">
              <a:defRPr/>
            </a:pPr>
            <a:r>
              <a:rPr lang="ru-RU" sz="2000" b="1">
                <a:solidFill>
                  <a:srgbClr val="800080"/>
                </a:solidFill>
                <a:effectLst>
                  <a:outerShdw blurRad="38100" dist="38100" dir="2700000" algn="tl">
                    <a:srgbClr val="C0C0C0"/>
                  </a:outerShdw>
                </a:effectLst>
                <a:latin typeface="Arial" charset="0"/>
                <a:cs typeface="Arial" charset="0"/>
              </a:rPr>
              <a:t>Лекция №11: </a:t>
            </a:r>
            <a:r>
              <a:rPr lang="ru-RU" sz="2000" b="1" i="1">
                <a:solidFill>
                  <a:srgbClr val="800080"/>
                </a:solidFill>
                <a:effectLst>
                  <a:outerShdw blurRad="38100" dist="38100" dir="2700000" algn="tl">
                    <a:srgbClr val="C0C0C0"/>
                  </a:outerShdw>
                </a:effectLst>
                <a:latin typeface="Arial" charset="0"/>
                <a:cs typeface="Arial" charset="0"/>
              </a:rPr>
              <a:t>Маршрутизация в </a:t>
            </a:r>
            <a:r>
              <a:rPr lang="en-US" sz="2000" b="1" i="1">
                <a:solidFill>
                  <a:srgbClr val="800080"/>
                </a:solidFill>
                <a:effectLst>
                  <a:outerShdw blurRad="38100" dist="38100" dir="2700000" algn="tl">
                    <a:srgbClr val="C0C0C0"/>
                  </a:outerShdw>
                </a:effectLst>
                <a:latin typeface="Arial" charset="0"/>
                <a:cs typeface="Arial" charset="0"/>
              </a:rPr>
              <a:t>IP</a:t>
            </a:r>
            <a:r>
              <a:rPr lang="ru-RU" sz="2000" b="1" i="1">
                <a:solidFill>
                  <a:srgbClr val="800080"/>
                </a:solidFill>
                <a:effectLst>
                  <a:outerShdw blurRad="38100" dist="38100" dir="2700000" algn="tl">
                    <a:srgbClr val="C0C0C0"/>
                  </a:outerShdw>
                </a:effectLst>
                <a:latin typeface="Arial" charset="0"/>
                <a:cs typeface="Arial" charset="0"/>
              </a:rPr>
              <a:t>-сетях. Решение проблемы</a:t>
            </a:r>
          </a:p>
          <a:p>
            <a:pPr algn="l">
              <a:defRPr/>
            </a:pPr>
            <a:r>
              <a:rPr lang="ru-RU" sz="2000" b="1" i="1">
                <a:solidFill>
                  <a:srgbClr val="800080"/>
                </a:solidFill>
                <a:effectLst>
                  <a:outerShdw blurRad="38100" dist="38100" dir="2700000" algn="tl">
                    <a:srgbClr val="C0C0C0"/>
                  </a:outerShdw>
                </a:effectLst>
                <a:latin typeface="Arial" charset="0"/>
                <a:cs typeface="Arial" charset="0"/>
              </a:rPr>
              <a:t>                        нехватки </a:t>
            </a:r>
            <a:r>
              <a:rPr lang="en-US" sz="2000" b="1" i="1">
                <a:solidFill>
                  <a:srgbClr val="800080"/>
                </a:solidFill>
                <a:effectLst>
                  <a:outerShdw blurRad="38100" dist="38100" dir="2700000" algn="tl">
                    <a:srgbClr val="C0C0C0"/>
                  </a:outerShdw>
                </a:effectLst>
                <a:latin typeface="Arial" charset="0"/>
                <a:cs typeface="Arial" charset="0"/>
              </a:rPr>
              <a:t>IPv</a:t>
            </a:r>
            <a:r>
              <a:rPr lang="ru-RU" sz="2000" b="1" i="1">
                <a:solidFill>
                  <a:srgbClr val="800080"/>
                </a:solidFill>
                <a:effectLst>
                  <a:outerShdw blurRad="38100" dist="38100" dir="2700000" algn="tl">
                    <a:srgbClr val="C0C0C0"/>
                  </a:outerShdw>
                </a:effectLst>
                <a:latin typeface="Arial" charset="0"/>
                <a:cs typeface="Arial" charset="0"/>
              </a:rPr>
              <a:t>4-адресов</a:t>
            </a:r>
            <a:endParaRPr lang="ru-RU" sz="2000" b="1">
              <a:solidFill>
                <a:srgbClr val="800080"/>
              </a:solidFill>
              <a:latin typeface="Arial" charset="0"/>
              <a:cs typeface="Arial" charset="0"/>
            </a:endParaRPr>
          </a:p>
        </p:txBody>
      </p:sp>
      <p:sp>
        <p:nvSpPr>
          <p:cNvPr id="301059" name="Text Box 3"/>
          <p:cNvSpPr txBox="1">
            <a:spLocks noChangeArrowheads="1"/>
          </p:cNvSpPr>
          <p:nvPr/>
        </p:nvSpPr>
        <p:spPr bwMode="auto">
          <a:xfrm>
            <a:off x="0" y="927100"/>
            <a:ext cx="9144000" cy="2282825"/>
          </a:xfrm>
          <a:prstGeom prst="rect">
            <a:avLst/>
          </a:prstGeom>
          <a:noFill/>
          <a:ln w="9525">
            <a:noFill/>
            <a:miter lim="800000"/>
            <a:headEnd/>
            <a:tailEnd/>
          </a:ln>
          <a:effectLst>
            <a:outerShdw dist="17961" dir="2700000" algn="ctr" rotWithShape="0">
              <a:srgbClr val="FF9933"/>
            </a:outerShdw>
          </a:effectLst>
        </p:spPr>
        <p:txBody>
          <a:bodyPr>
            <a:spAutoFit/>
          </a:bodyPr>
          <a:lstStyle/>
          <a:p>
            <a:pPr>
              <a:spcBef>
                <a:spcPct val="50000"/>
              </a:spcBef>
              <a:defRPr/>
            </a:pPr>
            <a:r>
              <a:rPr lang="ru-RU" sz="2400">
                <a:solidFill>
                  <a:srgbClr val="800080"/>
                </a:solidFill>
                <a:latin typeface="Arial" charset="0"/>
                <a:cs typeface="Arial" charset="0"/>
              </a:rPr>
              <a:t>К протоколам второго типа (второй класс) относится протокол HELLO, вычисляющий оптимальный путь на основе измерения минимального времени задержки передачи пакетов, а также усовершенствованный протокол OSPF (</a:t>
            </a:r>
            <a:r>
              <a:rPr lang="en-US" sz="2400">
                <a:solidFill>
                  <a:srgbClr val="800080"/>
                </a:solidFill>
                <a:latin typeface="Arial" charset="0"/>
                <a:cs typeface="Arial" charset="0"/>
              </a:rPr>
              <a:t>Open</a:t>
            </a:r>
            <a:r>
              <a:rPr lang="ru-RU" sz="2400">
                <a:solidFill>
                  <a:srgbClr val="800080"/>
                </a:solidFill>
                <a:latin typeface="Arial" charset="0"/>
                <a:cs typeface="Arial" charset="0"/>
              </a:rPr>
              <a:t> SPF, RFC-1583), который предусматривает ряд дополнительных возможностей: </a:t>
            </a:r>
          </a:p>
        </p:txBody>
      </p:sp>
      <p:sp>
        <p:nvSpPr>
          <p:cNvPr id="301060" name="Text Box 4"/>
          <p:cNvSpPr txBox="1">
            <a:spLocks noChangeArrowheads="1"/>
          </p:cNvSpPr>
          <p:nvPr/>
        </p:nvSpPr>
        <p:spPr bwMode="auto">
          <a:xfrm>
            <a:off x="227013" y="3295650"/>
            <a:ext cx="8642350" cy="3441700"/>
          </a:xfrm>
          <a:prstGeom prst="rect">
            <a:avLst/>
          </a:prstGeom>
          <a:noFill/>
          <a:ln w="9525">
            <a:noFill/>
            <a:miter lim="800000"/>
            <a:headEnd/>
            <a:tailEnd/>
          </a:ln>
          <a:effectLst>
            <a:outerShdw dist="17961" dir="2700000" algn="ctr" rotWithShape="0">
              <a:srgbClr val="FF9933"/>
            </a:outerShdw>
          </a:effectLst>
        </p:spPr>
        <p:txBody>
          <a:bodyPr>
            <a:spAutoFit/>
          </a:bodyPr>
          <a:lstStyle/>
          <a:p>
            <a:pPr marL="363538" indent="-363538" algn="l">
              <a:buSzPct val="80000"/>
              <a:buFont typeface="Wingdings" pitchFamily="2" charset="2"/>
              <a:buChar char="q"/>
              <a:defRPr/>
            </a:pPr>
            <a:r>
              <a:rPr lang="ru-RU" sz="2200">
                <a:solidFill>
                  <a:srgbClr val="800080"/>
                </a:solidFill>
                <a:latin typeface="Arial" charset="0"/>
                <a:cs typeface="Arial" charset="0"/>
              </a:rPr>
              <a:t>вычисление оптимальных маршрутов для конкретных видов обслуживания;</a:t>
            </a:r>
          </a:p>
          <a:p>
            <a:pPr marL="363538" indent="-363538" algn="l">
              <a:buSzPct val="80000"/>
              <a:buFont typeface="Wingdings" pitchFamily="2" charset="2"/>
              <a:buChar char="q"/>
              <a:defRPr/>
            </a:pPr>
            <a:r>
              <a:rPr lang="ru-RU" sz="2200">
                <a:solidFill>
                  <a:srgbClr val="800080"/>
                </a:solidFill>
                <a:latin typeface="Arial" charset="0"/>
                <a:cs typeface="Arial" charset="0"/>
              </a:rPr>
              <a:t>аутентификацию маршрутизаторов, распространяющих маршрутную информацию;</a:t>
            </a:r>
          </a:p>
          <a:p>
            <a:pPr marL="363538" indent="-363538" algn="l">
              <a:buSzPct val="80000"/>
              <a:buFont typeface="Wingdings" pitchFamily="2" charset="2"/>
              <a:buChar char="q"/>
              <a:defRPr/>
            </a:pPr>
            <a:r>
              <a:rPr lang="ru-RU" sz="2200">
                <a:solidFill>
                  <a:srgbClr val="800080"/>
                </a:solidFill>
                <a:latin typeface="Arial" charset="0"/>
                <a:cs typeface="Arial" charset="0"/>
              </a:rPr>
              <a:t>выравнивание нагрузки сети (</a:t>
            </a:r>
            <a:r>
              <a:rPr lang="en-US" sz="2200">
                <a:solidFill>
                  <a:srgbClr val="800080"/>
                </a:solidFill>
                <a:latin typeface="Arial" charset="0"/>
                <a:cs typeface="Arial" charset="0"/>
              </a:rPr>
              <a:t>load balancing</a:t>
            </a:r>
            <a:r>
              <a:rPr lang="ru-RU" sz="2200">
                <a:solidFill>
                  <a:srgbClr val="800080"/>
                </a:solidFill>
                <a:latin typeface="Arial" charset="0"/>
                <a:cs typeface="Arial" charset="0"/>
              </a:rPr>
              <a:t>);</a:t>
            </a:r>
          </a:p>
          <a:p>
            <a:pPr marL="363538" indent="-363538" algn="l">
              <a:buSzPct val="80000"/>
              <a:buFont typeface="Wingdings" pitchFamily="2" charset="2"/>
              <a:buChar char="q"/>
              <a:defRPr/>
            </a:pPr>
            <a:r>
              <a:rPr lang="ru-RU" sz="2200">
                <a:solidFill>
                  <a:srgbClr val="800080"/>
                </a:solidFill>
                <a:latin typeface="Arial" charset="0"/>
                <a:cs typeface="Arial" charset="0"/>
              </a:rPr>
              <a:t>маршрутизацию в подсетях;</a:t>
            </a:r>
          </a:p>
          <a:p>
            <a:pPr marL="363538" indent="-363538" algn="l">
              <a:buSzPct val="80000"/>
              <a:buFont typeface="Wingdings" pitchFamily="2" charset="2"/>
              <a:buChar char="q"/>
              <a:defRPr/>
            </a:pPr>
            <a:r>
              <a:rPr lang="ru-RU" sz="2200">
                <a:solidFill>
                  <a:srgbClr val="800080"/>
                </a:solidFill>
                <a:latin typeface="Arial" charset="0"/>
                <a:cs typeface="Arial" charset="0"/>
              </a:rPr>
              <a:t>минимизацию времени поиска информации при широковещательных вызовах;</a:t>
            </a:r>
          </a:p>
          <a:p>
            <a:pPr marL="363538" indent="-363538" algn="l">
              <a:buSzPct val="80000"/>
              <a:buFont typeface="Wingdings" pitchFamily="2" charset="2"/>
              <a:buChar char="q"/>
              <a:defRPr/>
            </a:pPr>
            <a:r>
              <a:rPr lang="ru-RU" sz="2200">
                <a:solidFill>
                  <a:srgbClr val="800080"/>
                </a:solidFill>
                <a:latin typeface="Arial" charset="0"/>
                <a:cs typeface="Arial" charset="0"/>
              </a:rPr>
              <a:t>администрирование виртуальных сетей, топология которых не учитывает физическую природу каналов связи. </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082" name="Text Box 2"/>
          <p:cNvSpPr txBox="1">
            <a:spLocks noChangeArrowheads="1"/>
          </p:cNvSpPr>
          <p:nvPr/>
        </p:nvSpPr>
        <p:spPr bwMode="auto">
          <a:xfrm>
            <a:off x="0" y="0"/>
            <a:ext cx="8259763" cy="701675"/>
          </a:xfrm>
          <a:prstGeom prst="rect">
            <a:avLst/>
          </a:prstGeom>
          <a:noFill/>
          <a:ln w="9525">
            <a:noFill/>
            <a:miter lim="800000"/>
            <a:headEnd/>
            <a:tailEnd/>
          </a:ln>
          <a:effectLst/>
        </p:spPr>
        <p:txBody>
          <a:bodyPr>
            <a:spAutoFit/>
          </a:bodyPr>
          <a:lstStyle/>
          <a:p>
            <a:pPr algn="l">
              <a:defRPr/>
            </a:pPr>
            <a:r>
              <a:rPr lang="ru-RU" sz="2000" b="1">
                <a:solidFill>
                  <a:srgbClr val="800080"/>
                </a:solidFill>
                <a:effectLst>
                  <a:outerShdw blurRad="38100" dist="38100" dir="2700000" algn="tl">
                    <a:srgbClr val="C0C0C0"/>
                  </a:outerShdw>
                </a:effectLst>
                <a:latin typeface="Arial" charset="0"/>
                <a:cs typeface="Arial" charset="0"/>
              </a:rPr>
              <a:t>Лекция №11: </a:t>
            </a:r>
            <a:r>
              <a:rPr lang="ru-RU" sz="2000" b="1" i="1">
                <a:solidFill>
                  <a:srgbClr val="800080"/>
                </a:solidFill>
                <a:effectLst>
                  <a:outerShdw blurRad="38100" dist="38100" dir="2700000" algn="tl">
                    <a:srgbClr val="C0C0C0"/>
                  </a:outerShdw>
                </a:effectLst>
                <a:latin typeface="Arial" charset="0"/>
                <a:cs typeface="Arial" charset="0"/>
              </a:rPr>
              <a:t>Маршрутизация в </a:t>
            </a:r>
            <a:r>
              <a:rPr lang="en-US" sz="2000" b="1" i="1">
                <a:solidFill>
                  <a:srgbClr val="800080"/>
                </a:solidFill>
                <a:effectLst>
                  <a:outerShdw blurRad="38100" dist="38100" dir="2700000" algn="tl">
                    <a:srgbClr val="C0C0C0"/>
                  </a:outerShdw>
                </a:effectLst>
                <a:latin typeface="Arial" charset="0"/>
                <a:cs typeface="Arial" charset="0"/>
              </a:rPr>
              <a:t>IP</a:t>
            </a:r>
            <a:r>
              <a:rPr lang="ru-RU" sz="2000" b="1" i="1">
                <a:solidFill>
                  <a:srgbClr val="800080"/>
                </a:solidFill>
                <a:effectLst>
                  <a:outerShdw blurRad="38100" dist="38100" dir="2700000" algn="tl">
                    <a:srgbClr val="C0C0C0"/>
                  </a:outerShdw>
                </a:effectLst>
                <a:latin typeface="Arial" charset="0"/>
                <a:cs typeface="Arial" charset="0"/>
              </a:rPr>
              <a:t>-сетях. Решение проблемы</a:t>
            </a:r>
          </a:p>
          <a:p>
            <a:pPr algn="l">
              <a:defRPr/>
            </a:pPr>
            <a:r>
              <a:rPr lang="ru-RU" sz="2000" b="1" i="1">
                <a:solidFill>
                  <a:srgbClr val="800080"/>
                </a:solidFill>
                <a:effectLst>
                  <a:outerShdw blurRad="38100" dist="38100" dir="2700000" algn="tl">
                    <a:srgbClr val="C0C0C0"/>
                  </a:outerShdw>
                </a:effectLst>
                <a:latin typeface="Arial" charset="0"/>
                <a:cs typeface="Arial" charset="0"/>
              </a:rPr>
              <a:t>                        нехватки </a:t>
            </a:r>
            <a:r>
              <a:rPr lang="en-US" sz="2000" b="1" i="1">
                <a:solidFill>
                  <a:srgbClr val="800080"/>
                </a:solidFill>
                <a:effectLst>
                  <a:outerShdw blurRad="38100" dist="38100" dir="2700000" algn="tl">
                    <a:srgbClr val="C0C0C0"/>
                  </a:outerShdw>
                </a:effectLst>
                <a:latin typeface="Arial" charset="0"/>
                <a:cs typeface="Arial" charset="0"/>
              </a:rPr>
              <a:t>IPv</a:t>
            </a:r>
            <a:r>
              <a:rPr lang="ru-RU" sz="2000" b="1" i="1">
                <a:solidFill>
                  <a:srgbClr val="800080"/>
                </a:solidFill>
                <a:effectLst>
                  <a:outerShdw blurRad="38100" dist="38100" dir="2700000" algn="tl">
                    <a:srgbClr val="C0C0C0"/>
                  </a:outerShdw>
                </a:effectLst>
                <a:latin typeface="Arial" charset="0"/>
                <a:cs typeface="Arial" charset="0"/>
              </a:rPr>
              <a:t>4-адресов</a:t>
            </a:r>
            <a:endParaRPr lang="ru-RU" sz="2000" b="1">
              <a:solidFill>
                <a:srgbClr val="800080"/>
              </a:solidFill>
              <a:latin typeface="Arial" charset="0"/>
              <a:cs typeface="Arial" charset="0"/>
            </a:endParaRPr>
          </a:p>
        </p:txBody>
      </p:sp>
      <p:sp>
        <p:nvSpPr>
          <p:cNvPr id="302083" name="Text Box 3"/>
          <p:cNvSpPr txBox="1">
            <a:spLocks noChangeArrowheads="1"/>
          </p:cNvSpPr>
          <p:nvPr/>
        </p:nvSpPr>
        <p:spPr bwMode="auto">
          <a:xfrm>
            <a:off x="0" y="728663"/>
            <a:ext cx="9144000" cy="822325"/>
          </a:xfrm>
          <a:prstGeom prst="rect">
            <a:avLst/>
          </a:prstGeom>
          <a:noFill/>
          <a:ln w="9525">
            <a:noFill/>
            <a:miter lim="800000"/>
            <a:headEnd/>
            <a:tailEnd/>
          </a:ln>
          <a:effectLst>
            <a:outerShdw dist="17961" dir="2700000" algn="ctr" rotWithShape="0">
              <a:srgbClr val="FF9933"/>
            </a:outerShdw>
          </a:effectLst>
        </p:spPr>
        <p:txBody>
          <a:bodyPr>
            <a:spAutoFit/>
          </a:bodyPr>
          <a:lstStyle/>
          <a:p>
            <a:pPr>
              <a:defRPr/>
            </a:pPr>
            <a:r>
              <a:rPr lang="ru-RU" sz="2400" b="1">
                <a:solidFill>
                  <a:srgbClr val="CC0000"/>
                </a:solidFill>
                <a:latin typeface="Tahoma" pitchFamily="34" charset="0"/>
                <a:cs typeface="Arial" charset="0"/>
              </a:rPr>
              <a:t>11.2. </a:t>
            </a:r>
            <a:r>
              <a:rPr lang="ru-RU" sz="2400" b="1">
                <a:solidFill>
                  <a:srgbClr val="CC0000"/>
                </a:solidFill>
                <a:latin typeface="Arial" charset="0"/>
                <a:cs typeface="Arial" charset="0"/>
              </a:rPr>
              <a:t>Протокол обмена маршрутной информацией</a:t>
            </a:r>
          </a:p>
          <a:p>
            <a:pPr>
              <a:defRPr/>
            </a:pPr>
            <a:r>
              <a:rPr lang="ru-RU" sz="2400" b="1">
                <a:solidFill>
                  <a:srgbClr val="CC0000"/>
                </a:solidFill>
                <a:latin typeface="Arial" charset="0"/>
                <a:cs typeface="Arial" charset="0"/>
              </a:rPr>
              <a:t>(RIP</a:t>
            </a:r>
            <a:r>
              <a:rPr lang="en-US" sz="2400" b="1">
                <a:solidFill>
                  <a:srgbClr val="CC0000"/>
                </a:solidFill>
                <a:latin typeface="Arial" charset="0"/>
                <a:cs typeface="Arial" charset="0"/>
              </a:rPr>
              <a:t>v</a:t>
            </a:r>
            <a:r>
              <a:rPr lang="ru-RU" sz="2400" b="1">
                <a:solidFill>
                  <a:srgbClr val="CC0000"/>
                </a:solidFill>
                <a:latin typeface="Arial" charset="0"/>
                <a:cs typeface="Arial" charset="0"/>
              </a:rPr>
              <a:t>1 и </a:t>
            </a:r>
            <a:r>
              <a:rPr lang="en-US" sz="2400" b="1">
                <a:solidFill>
                  <a:srgbClr val="CC0000"/>
                </a:solidFill>
                <a:latin typeface="Arial" charset="0"/>
                <a:cs typeface="Arial" charset="0"/>
              </a:rPr>
              <a:t>RIPv</a:t>
            </a:r>
            <a:r>
              <a:rPr lang="ru-RU" sz="2400" b="1">
                <a:solidFill>
                  <a:srgbClr val="CC0000"/>
                </a:solidFill>
                <a:latin typeface="Arial" charset="0"/>
                <a:cs typeface="Arial" charset="0"/>
              </a:rPr>
              <a:t>2)</a:t>
            </a:r>
            <a:r>
              <a:rPr lang="ru-RU" sz="2400">
                <a:solidFill>
                  <a:srgbClr val="CC0000"/>
                </a:solidFill>
                <a:latin typeface="Arial" charset="0"/>
                <a:cs typeface="Arial" charset="0"/>
              </a:rPr>
              <a:t> </a:t>
            </a:r>
          </a:p>
        </p:txBody>
      </p:sp>
      <p:sp>
        <p:nvSpPr>
          <p:cNvPr id="302084" name="Text Box 4"/>
          <p:cNvSpPr txBox="1">
            <a:spLocks noChangeArrowheads="1"/>
          </p:cNvSpPr>
          <p:nvPr/>
        </p:nvSpPr>
        <p:spPr bwMode="auto">
          <a:xfrm>
            <a:off x="263525" y="1778000"/>
            <a:ext cx="8629650" cy="4838700"/>
          </a:xfrm>
          <a:prstGeom prst="rect">
            <a:avLst/>
          </a:prstGeom>
          <a:noFill/>
          <a:ln w="9525">
            <a:noFill/>
            <a:miter lim="800000"/>
            <a:headEnd/>
            <a:tailEnd/>
          </a:ln>
          <a:effectLst>
            <a:outerShdw dist="17961" dir="2700000" algn="ctr" rotWithShape="0">
              <a:srgbClr val="FF9933"/>
            </a:outerShdw>
          </a:effectLst>
        </p:spPr>
        <p:txBody>
          <a:bodyPr>
            <a:spAutoFit/>
          </a:bodyPr>
          <a:lstStyle/>
          <a:p>
            <a:pPr>
              <a:spcBef>
                <a:spcPct val="50000"/>
              </a:spcBef>
              <a:defRPr/>
            </a:pPr>
            <a:r>
              <a:rPr lang="ru-RU" sz="2400">
                <a:solidFill>
                  <a:srgbClr val="800080"/>
                </a:solidFill>
                <a:latin typeface="Arial" charset="0"/>
                <a:cs typeface="Arial" charset="0"/>
              </a:rPr>
              <a:t>Этот протокол маршрутизации (RFC-1058, RIP</a:t>
            </a:r>
            <a:r>
              <a:rPr lang="en-US" sz="2400">
                <a:solidFill>
                  <a:srgbClr val="800080"/>
                </a:solidFill>
                <a:latin typeface="Arial" charset="0"/>
                <a:cs typeface="Arial" charset="0"/>
              </a:rPr>
              <a:t>v</a:t>
            </a:r>
            <a:r>
              <a:rPr lang="ru-RU" sz="2400">
                <a:solidFill>
                  <a:srgbClr val="800080"/>
                </a:solidFill>
                <a:latin typeface="Arial" charset="0"/>
                <a:cs typeface="Arial" charset="0"/>
              </a:rPr>
              <a:t>1) предназначен для сравнительно небольших и преимущественно однородных сетей (алгоритм Беллмана-Форда). Протокол разработан в университете Калифорнии (Беркли), базируется на разработках фирмы Ксерокс (</a:t>
            </a:r>
            <a:r>
              <a:rPr lang="en-US" sz="2400">
                <a:solidFill>
                  <a:srgbClr val="800080"/>
                </a:solidFill>
                <a:latin typeface="Arial" charset="0"/>
                <a:cs typeface="Arial" charset="0"/>
              </a:rPr>
              <a:t>Xerox</a:t>
            </a:r>
            <a:r>
              <a:rPr lang="ru-RU" sz="2400">
                <a:solidFill>
                  <a:srgbClr val="800080"/>
                </a:solidFill>
                <a:latin typeface="Arial" charset="0"/>
                <a:cs typeface="Arial" charset="0"/>
              </a:rPr>
              <a:t>) и реализует те же принципы (распределенная адаптивная маршрутизация), что и программа маршрутизации, используемая в четвёртой версии ОC “BSD UNIX”. Маршрут в данном протоколе характеризуется “вектором расстояния” до </a:t>
            </a:r>
            <a:r>
              <a:rPr lang="en-US" sz="2400">
                <a:solidFill>
                  <a:srgbClr val="800080"/>
                </a:solidFill>
                <a:latin typeface="Arial" charset="0"/>
                <a:cs typeface="Arial" charset="0"/>
              </a:rPr>
              <a:t>IP</a:t>
            </a:r>
            <a:r>
              <a:rPr lang="ru-RU" sz="2400">
                <a:solidFill>
                  <a:srgbClr val="800080"/>
                </a:solidFill>
                <a:latin typeface="Arial" charset="0"/>
                <a:cs typeface="Arial" charset="0"/>
              </a:rPr>
              <a:t>-узла назначения. Предполагается, что каждый маршрутизатор является отправной точкой нескольких маршрутов до сетей, с которыми он связан. </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06" name="Text Box 2"/>
          <p:cNvSpPr txBox="1">
            <a:spLocks noChangeArrowheads="1"/>
          </p:cNvSpPr>
          <p:nvPr/>
        </p:nvSpPr>
        <p:spPr bwMode="auto">
          <a:xfrm>
            <a:off x="0" y="0"/>
            <a:ext cx="8259763" cy="701675"/>
          </a:xfrm>
          <a:prstGeom prst="rect">
            <a:avLst/>
          </a:prstGeom>
          <a:noFill/>
          <a:ln w="9525">
            <a:noFill/>
            <a:miter lim="800000"/>
            <a:headEnd/>
            <a:tailEnd/>
          </a:ln>
          <a:effectLst/>
        </p:spPr>
        <p:txBody>
          <a:bodyPr>
            <a:spAutoFit/>
          </a:bodyPr>
          <a:lstStyle/>
          <a:p>
            <a:pPr algn="l">
              <a:defRPr/>
            </a:pPr>
            <a:r>
              <a:rPr lang="ru-RU" sz="2000" b="1">
                <a:solidFill>
                  <a:srgbClr val="800080"/>
                </a:solidFill>
                <a:effectLst>
                  <a:outerShdw blurRad="38100" dist="38100" dir="2700000" algn="tl">
                    <a:srgbClr val="C0C0C0"/>
                  </a:outerShdw>
                </a:effectLst>
                <a:latin typeface="Arial" charset="0"/>
                <a:cs typeface="Arial" charset="0"/>
              </a:rPr>
              <a:t>Лекция №11: </a:t>
            </a:r>
            <a:r>
              <a:rPr lang="ru-RU" sz="2000" b="1" i="1">
                <a:solidFill>
                  <a:srgbClr val="800080"/>
                </a:solidFill>
                <a:effectLst>
                  <a:outerShdw blurRad="38100" dist="38100" dir="2700000" algn="tl">
                    <a:srgbClr val="C0C0C0"/>
                  </a:outerShdw>
                </a:effectLst>
                <a:latin typeface="Arial" charset="0"/>
                <a:cs typeface="Arial" charset="0"/>
              </a:rPr>
              <a:t>Маршрутизация в </a:t>
            </a:r>
            <a:r>
              <a:rPr lang="en-US" sz="2000" b="1" i="1">
                <a:solidFill>
                  <a:srgbClr val="800080"/>
                </a:solidFill>
                <a:effectLst>
                  <a:outerShdw blurRad="38100" dist="38100" dir="2700000" algn="tl">
                    <a:srgbClr val="C0C0C0"/>
                  </a:outerShdw>
                </a:effectLst>
                <a:latin typeface="Arial" charset="0"/>
                <a:cs typeface="Arial" charset="0"/>
              </a:rPr>
              <a:t>IP</a:t>
            </a:r>
            <a:r>
              <a:rPr lang="ru-RU" sz="2000" b="1" i="1">
                <a:solidFill>
                  <a:srgbClr val="800080"/>
                </a:solidFill>
                <a:effectLst>
                  <a:outerShdw blurRad="38100" dist="38100" dir="2700000" algn="tl">
                    <a:srgbClr val="C0C0C0"/>
                  </a:outerShdw>
                </a:effectLst>
                <a:latin typeface="Arial" charset="0"/>
                <a:cs typeface="Arial" charset="0"/>
              </a:rPr>
              <a:t>-сетях. Решение проблемы</a:t>
            </a:r>
          </a:p>
          <a:p>
            <a:pPr algn="l">
              <a:defRPr/>
            </a:pPr>
            <a:r>
              <a:rPr lang="ru-RU" sz="2000" b="1" i="1">
                <a:solidFill>
                  <a:srgbClr val="800080"/>
                </a:solidFill>
                <a:effectLst>
                  <a:outerShdw blurRad="38100" dist="38100" dir="2700000" algn="tl">
                    <a:srgbClr val="C0C0C0"/>
                  </a:outerShdw>
                </a:effectLst>
                <a:latin typeface="Arial" charset="0"/>
                <a:cs typeface="Arial" charset="0"/>
              </a:rPr>
              <a:t>                        нехватки </a:t>
            </a:r>
            <a:r>
              <a:rPr lang="en-US" sz="2000" b="1" i="1">
                <a:solidFill>
                  <a:srgbClr val="800080"/>
                </a:solidFill>
                <a:effectLst>
                  <a:outerShdw blurRad="38100" dist="38100" dir="2700000" algn="tl">
                    <a:srgbClr val="C0C0C0"/>
                  </a:outerShdw>
                </a:effectLst>
                <a:latin typeface="Arial" charset="0"/>
                <a:cs typeface="Arial" charset="0"/>
              </a:rPr>
              <a:t>IPv</a:t>
            </a:r>
            <a:r>
              <a:rPr lang="ru-RU" sz="2000" b="1" i="1">
                <a:solidFill>
                  <a:srgbClr val="800080"/>
                </a:solidFill>
                <a:effectLst>
                  <a:outerShdw blurRad="38100" dist="38100" dir="2700000" algn="tl">
                    <a:srgbClr val="C0C0C0"/>
                  </a:outerShdw>
                </a:effectLst>
                <a:latin typeface="Arial" charset="0"/>
                <a:cs typeface="Arial" charset="0"/>
              </a:rPr>
              <a:t>4-адресов</a:t>
            </a:r>
            <a:endParaRPr lang="ru-RU" sz="2000" b="1">
              <a:solidFill>
                <a:srgbClr val="800080"/>
              </a:solidFill>
              <a:latin typeface="Arial" charset="0"/>
              <a:cs typeface="Arial" charset="0"/>
            </a:endParaRPr>
          </a:p>
        </p:txBody>
      </p:sp>
      <p:sp>
        <p:nvSpPr>
          <p:cNvPr id="303107" name="Text Box 3"/>
          <p:cNvSpPr txBox="1">
            <a:spLocks noChangeArrowheads="1"/>
          </p:cNvSpPr>
          <p:nvPr/>
        </p:nvSpPr>
        <p:spPr bwMode="auto">
          <a:xfrm>
            <a:off x="0" y="1077913"/>
            <a:ext cx="9144000" cy="1800225"/>
          </a:xfrm>
          <a:prstGeom prst="rect">
            <a:avLst/>
          </a:prstGeom>
          <a:noFill/>
          <a:ln w="9525">
            <a:noFill/>
            <a:miter lim="800000"/>
            <a:headEnd/>
            <a:tailEnd/>
          </a:ln>
          <a:effectLst>
            <a:outerShdw dist="17961" dir="2700000" algn="ctr" rotWithShape="0">
              <a:srgbClr val="FF9933"/>
            </a:outerShdw>
          </a:effectLst>
        </p:spPr>
        <p:txBody>
          <a:bodyPr>
            <a:spAutoFit/>
          </a:bodyPr>
          <a:lstStyle/>
          <a:p>
            <a:pPr>
              <a:spcBef>
                <a:spcPct val="50000"/>
              </a:spcBef>
              <a:defRPr/>
            </a:pPr>
            <a:r>
              <a:rPr lang="ru-RU">
                <a:solidFill>
                  <a:srgbClr val="800080"/>
                </a:solidFill>
                <a:latin typeface="Arial" charset="0"/>
                <a:cs typeface="Arial" charset="0"/>
              </a:rPr>
              <a:t>Описания этих маршрутов хранится в маршрутной таблице. Таблица маршрутизации RIP</a:t>
            </a:r>
            <a:r>
              <a:rPr lang="en-US">
                <a:solidFill>
                  <a:srgbClr val="800080"/>
                </a:solidFill>
                <a:latin typeface="Arial" charset="0"/>
                <a:cs typeface="Arial" charset="0"/>
              </a:rPr>
              <a:t>v</a:t>
            </a:r>
            <a:r>
              <a:rPr lang="ru-RU">
                <a:solidFill>
                  <a:srgbClr val="800080"/>
                </a:solidFill>
                <a:latin typeface="Arial" charset="0"/>
                <a:cs typeface="Arial" charset="0"/>
              </a:rPr>
              <a:t>1-протокола содержит по одной записи на каждый маршрут. Запись должна включать в себя следующие поля: </a:t>
            </a:r>
          </a:p>
        </p:txBody>
      </p:sp>
      <p:sp>
        <p:nvSpPr>
          <p:cNvPr id="303108" name="Text Box 4"/>
          <p:cNvSpPr txBox="1">
            <a:spLocks noChangeArrowheads="1"/>
          </p:cNvSpPr>
          <p:nvPr/>
        </p:nvSpPr>
        <p:spPr bwMode="auto">
          <a:xfrm>
            <a:off x="463550" y="3168650"/>
            <a:ext cx="8467725" cy="3068638"/>
          </a:xfrm>
          <a:prstGeom prst="rect">
            <a:avLst/>
          </a:prstGeom>
          <a:noFill/>
          <a:ln w="9525">
            <a:noFill/>
            <a:miter lim="800000"/>
            <a:headEnd/>
            <a:tailEnd/>
          </a:ln>
          <a:effectLst>
            <a:outerShdw dist="17961" dir="2700000" algn="ctr" rotWithShape="0">
              <a:srgbClr val="FF9933"/>
            </a:outerShdw>
          </a:effectLst>
        </p:spPr>
        <p:txBody>
          <a:bodyPr>
            <a:spAutoFit/>
          </a:bodyPr>
          <a:lstStyle/>
          <a:p>
            <a:pPr marL="263525" indent="-263525" algn="l">
              <a:spcBef>
                <a:spcPct val="50000"/>
              </a:spcBef>
              <a:buFont typeface="Wingdings" pitchFamily="2" charset="2"/>
              <a:buChar char="§"/>
              <a:defRPr/>
            </a:pPr>
            <a:r>
              <a:rPr lang="ru-RU" sz="2600">
                <a:solidFill>
                  <a:srgbClr val="800080"/>
                </a:solidFill>
                <a:latin typeface="Arial" charset="0"/>
                <a:cs typeface="Arial" charset="0"/>
              </a:rPr>
              <a:t>IP-адрес места назначения;</a:t>
            </a:r>
          </a:p>
          <a:p>
            <a:pPr marL="263525" indent="-263525" algn="l">
              <a:spcBef>
                <a:spcPct val="50000"/>
              </a:spcBef>
              <a:buFont typeface="Wingdings" pitchFamily="2" charset="2"/>
              <a:buChar char="§"/>
              <a:defRPr/>
            </a:pPr>
            <a:r>
              <a:rPr lang="ru-RU" sz="2600">
                <a:solidFill>
                  <a:srgbClr val="800080"/>
                </a:solidFill>
                <a:latin typeface="Arial" charset="0"/>
                <a:cs typeface="Arial" charset="0"/>
              </a:rPr>
              <a:t>метрика маршрута (от 1 до 15; число ретрансляционных участков до места назначения);</a:t>
            </a:r>
          </a:p>
          <a:p>
            <a:pPr marL="263525" indent="-263525" algn="l">
              <a:spcBef>
                <a:spcPct val="50000"/>
              </a:spcBef>
              <a:buFont typeface="Wingdings" pitchFamily="2" charset="2"/>
              <a:buChar char="§"/>
              <a:defRPr/>
            </a:pPr>
            <a:r>
              <a:rPr lang="ru-RU" sz="2600">
                <a:solidFill>
                  <a:srgbClr val="800080"/>
                </a:solidFill>
                <a:latin typeface="Arial" charset="0"/>
                <a:cs typeface="Arial" charset="0"/>
              </a:rPr>
              <a:t>IP-адрес ближайшего маршрутизатора (шлюза, </a:t>
            </a:r>
            <a:r>
              <a:rPr lang="en-US" sz="2600">
                <a:solidFill>
                  <a:srgbClr val="800080"/>
                </a:solidFill>
                <a:latin typeface="Arial" charset="0"/>
                <a:cs typeface="Arial" charset="0"/>
              </a:rPr>
              <a:t>gateway</a:t>
            </a:r>
            <a:r>
              <a:rPr lang="ru-RU" sz="2600">
                <a:solidFill>
                  <a:srgbClr val="800080"/>
                </a:solidFill>
                <a:latin typeface="Arial" charset="0"/>
                <a:cs typeface="Arial" charset="0"/>
              </a:rPr>
              <a:t>) по маршруту к месту назначения;</a:t>
            </a:r>
          </a:p>
          <a:p>
            <a:pPr marL="263525" indent="-263525" algn="l">
              <a:spcBef>
                <a:spcPct val="50000"/>
              </a:spcBef>
              <a:buFont typeface="Wingdings" pitchFamily="2" charset="2"/>
              <a:buChar char="§"/>
              <a:defRPr/>
            </a:pPr>
            <a:r>
              <a:rPr lang="ru-RU" sz="2600">
                <a:solidFill>
                  <a:srgbClr val="800080"/>
                </a:solidFill>
                <a:latin typeface="Arial" charset="0"/>
                <a:cs typeface="Arial" charset="0"/>
              </a:rPr>
              <a:t>таймеры маршрута.</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130" name="Text Box 2"/>
          <p:cNvSpPr txBox="1">
            <a:spLocks noChangeArrowheads="1"/>
          </p:cNvSpPr>
          <p:nvPr/>
        </p:nvSpPr>
        <p:spPr bwMode="auto">
          <a:xfrm>
            <a:off x="0" y="0"/>
            <a:ext cx="8259763" cy="701675"/>
          </a:xfrm>
          <a:prstGeom prst="rect">
            <a:avLst/>
          </a:prstGeom>
          <a:noFill/>
          <a:ln w="9525">
            <a:noFill/>
            <a:miter lim="800000"/>
            <a:headEnd/>
            <a:tailEnd/>
          </a:ln>
          <a:effectLst/>
        </p:spPr>
        <p:txBody>
          <a:bodyPr>
            <a:spAutoFit/>
          </a:bodyPr>
          <a:lstStyle/>
          <a:p>
            <a:pPr algn="l">
              <a:defRPr/>
            </a:pPr>
            <a:r>
              <a:rPr lang="ru-RU" sz="2000" b="1">
                <a:solidFill>
                  <a:srgbClr val="800080"/>
                </a:solidFill>
                <a:effectLst>
                  <a:outerShdw blurRad="38100" dist="38100" dir="2700000" algn="tl">
                    <a:srgbClr val="C0C0C0"/>
                  </a:outerShdw>
                </a:effectLst>
                <a:latin typeface="Arial" charset="0"/>
                <a:cs typeface="Arial" charset="0"/>
              </a:rPr>
              <a:t>Лекция №11: </a:t>
            </a:r>
            <a:r>
              <a:rPr lang="ru-RU" sz="2000" b="1" i="1">
                <a:solidFill>
                  <a:srgbClr val="800080"/>
                </a:solidFill>
                <a:effectLst>
                  <a:outerShdw blurRad="38100" dist="38100" dir="2700000" algn="tl">
                    <a:srgbClr val="C0C0C0"/>
                  </a:outerShdw>
                </a:effectLst>
                <a:latin typeface="Arial" charset="0"/>
                <a:cs typeface="Arial" charset="0"/>
              </a:rPr>
              <a:t>Маршрутизация в </a:t>
            </a:r>
            <a:r>
              <a:rPr lang="en-US" sz="2000" b="1" i="1">
                <a:solidFill>
                  <a:srgbClr val="800080"/>
                </a:solidFill>
                <a:effectLst>
                  <a:outerShdw blurRad="38100" dist="38100" dir="2700000" algn="tl">
                    <a:srgbClr val="C0C0C0"/>
                  </a:outerShdw>
                </a:effectLst>
                <a:latin typeface="Arial" charset="0"/>
                <a:cs typeface="Arial" charset="0"/>
              </a:rPr>
              <a:t>IP</a:t>
            </a:r>
            <a:r>
              <a:rPr lang="ru-RU" sz="2000" b="1" i="1">
                <a:solidFill>
                  <a:srgbClr val="800080"/>
                </a:solidFill>
                <a:effectLst>
                  <a:outerShdw blurRad="38100" dist="38100" dir="2700000" algn="tl">
                    <a:srgbClr val="C0C0C0"/>
                  </a:outerShdw>
                </a:effectLst>
                <a:latin typeface="Arial" charset="0"/>
                <a:cs typeface="Arial" charset="0"/>
              </a:rPr>
              <a:t>-сетях. Решение проблемы</a:t>
            </a:r>
          </a:p>
          <a:p>
            <a:pPr algn="l">
              <a:defRPr/>
            </a:pPr>
            <a:r>
              <a:rPr lang="ru-RU" sz="2000" b="1" i="1">
                <a:solidFill>
                  <a:srgbClr val="800080"/>
                </a:solidFill>
                <a:effectLst>
                  <a:outerShdw blurRad="38100" dist="38100" dir="2700000" algn="tl">
                    <a:srgbClr val="C0C0C0"/>
                  </a:outerShdw>
                </a:effectLst>
                <a:latin typeface="Arial" charset="0"/>
                <a:cs typeface="Arial" charset="0"/>
              </a:rPr>
              <a:t>                        нехватки </a:t>
            </a:r>
            <a:r>
              <a:rPr lang="en-US" sz="2000" b="1" i="1">
                <a:solidFill>
                  <a:srgbClr val="800080"/>
                </a:solidFill>
                <a:effectLst>
                  <a:outerShdw blurRad="38100" dist="38100" dir="2700000" algn="tl">
                    <a:srgbClr val="C0C0C0"/>
                  </a:outerShdw>
                </a:effectLst>
                <a:latin typeface="Arial" charset="0"/>
                <a:cs typeface="Arial" charset="0"/>
              </a:rPr>
              <a:t>IPv</a:t>
            </a:r>
            <a:r>
              <a:rPr lang="ru-RU" sz="2000" b="1" i="1">
                <a:solidFill>
                  <a:srgbClr val="800080"/>
                </a:solidFill>
                <a:effectLst>
                  <a:outerShdw blurRad="38100" dist="38100" dir="2700000" algn="tl">
                    <a:srgbClr val="C0C0C0"/>
                  </a:outerShdw>
                </a:effectLst>
                <a:latin typeface="Arial" charset="0"/>
                <a:cs typeface="Arial" charset="0"/>
              </a:rPr>
              <a:t>4-адресов</a:t>
            </a:r>
            <a:endParaRPr lang="ru-RU" sz="2000" b="1">
              <a:solidFill>
                <a:srgbClr val="800080"/>
              </a:solidFill>
              <a:latin typeface="Arial" charset="0"/>
              <a:cs typeface="Arial" charset="0"/>
            </a:endParaRPr>
          </a:p>
        </p:txBody>
      </p:sp>
      <p:sp>
        <p:nvSpPr>
          <p:cNvPr id="304131" name="Text Box 3"/>
          <p:cNvSpPr txBox="1">
            <a:spLocks noChangeArrowheads="1"/>
          </p:cNvSpPr>
          <p:nvPr/>
        </p:nvSpPr>
        <p:spPr bwMode="auto">
          <a:xfrm>
            <a:off x="0" y="1039813"/>
            <a:ext cx="9144000" cy="5643562"/>
          </a:xfrm>
          <a:prstGeom prst="rect">
            <a:avLst/>
          </a:prstGeom>
          <a:noFill/>
          <a:ln w="9525">
            <a:noFill/>
            <a:miter lim="800000"/>
            <a:headEnd/>
            <a:tailEnd/>
          </a:ln>
          <a:effectLst>
            <a:outerShdw dist="17961" dir="2700000" algn="ctr" rotWithShape="0">
              <a:srgbClr val="FF9933"/>
            </a:outerShdw>
          </a:effectLst>
        </p:spPr>
        <p:txBody>
          <a:bodyPr>
            <a:spAutoFit/>
          </a:bodyPr>
          <a:lstStyle/>
          <a:p>
            <a:pPr>
              <a:spcBef>
                <a:spcPct val="50000"/>
              </a:spcBef>
              <a:defRPr/>
            </a:pPr>
            <a:r>
              <a:rPr lang="ru-RU">
                <a:solidFill>
                  <a:srgbClr val="800080"/>
                </a:solidFill>
                <a:latin typeface="Arial" charset="0"/>
                <a:cs typeface="Arial" charset="0"/>
              </a:rPr>
              <a:t>Первые два поля образуют </a:t>
            </a:r>
            <a:r>
              <a:rPr lang="ru-RU" i="1">
                <a:solidFill>
                  <a:srgbClr val="800080"/>
                </a:solidFill>
                <a:latin typeface="Arial" charset="0"/>
                <a:cs typeface="Arial" charset="0"/>
              </a:rPr>
              <a:t>вектор расстояния</a:t>
            </a:r>
            <a:r>
              <a:rPr lang="ru-RU">
                <a:solidFill>
                  <a:srgbClr val="800080"/>
                </a:solidFill>
                <a:latin typeface="Arial" charset="0"/>
                <a:cs typeface="Arial" charset="0"/>
              </a:rPr>
              <a:t> (место назначение — направление; метрика — модуль вектора). С периодичностью в 30 сек, каждый маршрутизатор в широковещательном режиме передает копию своей маршрутной таблицы всем соседним (ближайшим) маршрутизаторам, с которыми связан непосредственно. Маршрутизатор/получатель просматривает таблицу, и если в таблице присутствует новый путь или сообщение о более коротком маршруте, или произошли изменения длин пути, эти изменения фиксируются получателем в своей маршрутной таблице. </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154" name="Text Box 2"/>
          <p:cNvSpPr txBox="1">
            <a:spLocks noChangeArrowheads="1"/>
          </p:cNvSpPr>
          <p:nvPr/>
        </p:nvSpPr>
        <p:spPr bwMode="auto">
          <a:xfrm>
            <a:off x="0" y="0"/>
            <a:ext cx="8259763" cy="701675"/>
          </a:xfrm>
          <a:prstGeom prst="rect">
            <a:avLst/>
          </a:prstGeom>
          <a:noFill/>
          <a:ln w="9525">
            <a:noFill/>
            <a:miter lim="800000"/>
            <a:headEnd/>
            <a:tailEnd/>
          </a:ln>
          <a:effectLst/>
        </p:spPr>
        <p:txBody>
          <a:bodyPr>
            <a:spAutoFit/>
          </a:bodyPr>
          <a:lstStyle/>
          <a:p>
            <a:pPr algn="l">
              <a:defRPr/>
            </a:pPr>
            <a:r>
              <a:rPr lang="ru-RU" sz="2000" b="1">
                <a:solidFill>
                  <a:srgbClr val="800080"/>
                </a:solidFill>
                <a:effectLst>
                  <a:outerShdw blurRad="38100" dist="38100" dir="2700000" algn="tl">
                    <a:srgbClr val="C0C0C0"/>
                  </a:outerShdw>
                </a:effectLst>
                <a:latin typeface="Arial" charset="0"/>
                <a:cs typeface="Arial" charset="0"/>
              </a:rPr>
              <a:t>Лекция №11: </a:t>
            </a:r>
            <a:r>
              <a:rPr lang="ru-RU" sz="2000" b="1" i="1">
                <a:solidFill>
                  <a:srgbClr val="800080"/>
                </a:solidFill>
                <a:effectLst>
                  <a:outerShdw blurRad="38100" dist="38100" dir="2700000" algn="tl">
                    <a:srgbClr val="C0C0C0"/>
                  </a:outerShdw>
                </a:effectLst>
                <a:latin typeface="Arial" charset="0"/>
                <a:cs typeface="Arial" charset="0"/>
              </a:rPr>
              <a:t>Маршрутизация в </a:t>
            </a:r>
            <a:r>
              <a:rPr lang="en-US" sz="2000" b="1" i="1">
                <a:solidFill>
                  <a:srgbClr val="800080"/>
                </a:solidFill>
                <a:effectLst>
                  <a:outerShdw blurRad="38100" dist="38100" dir="2700000" algn="tl">
                    <a:srgbClr val="C0C0C0"/>
                  </a:outerShdw>
                </a:effectLst>
                <a:latin typeface="Arial" charset="0"/>
                <a:cs typeface="Arial" charset="0"/>
              </a:rPr>
              <a:t>IP</a:t>
            </a:r>
            <a:r>
              <a:rPr lang="ru-RU" sz="2000" b="1" i="1">
                <a:solidFill>
                  <a:srgbClr val="800080"/>
                </a:solidFill>
                <a:effectLst>
                  <a:outerShdw blurRad="38100" dist="38100" dir="2700000" algn="tl">
                    <a:srgbClr val="C0C0C0"/>
                  </a:outerShdw>
                </a:effectLst>
                <a:latin typeface="Arial" charset="0"/>
                <a:cs typeface="Arial" charset="0"/>
              </a:rPr>
              <a:t>-сетях. Решение проблемы</a:t>
            </a:r>
          </a:p>
          <a:p>
            <a:pPr algn="l">
              <a:defRPr/>
            </a:pPr>
            <a:r>
              <a:rPr lang="ru-RU" sz="2000" b="1" i="1">
                <a:solidFill>
                  <a:srgbClr val="800080"/>
                </a:solidFill>
                <a:effectLst>
                  <a:outerShdw blurRad="38100" dist="38100" dir="2700000" algn="tl">
                    <a:srgbClr val="C0C0C0"/>
                  </a:outerShdw>
                </a:effectLst>
                <a:latin typeface="Arial" charset="0"/>
                <a:cs typeface="Arial" charset="0"/>
              </a:rPr>
              <a:t>                        нехватки </a:t>
            </a:r>
            <a:r>
              <a:rPr lang="en-US" sz="2000" b="1" i="1">
                <a:solidFill>
                  <a:srgbClr val="800080"/>
                </a:solidFill>
                <a:effectLst>
                  <a:outerShdw blurRad="38100" dist="38100" dir="2700000" algn="tl">
                    <a:srgbClr val="C0C0C0"/>
                  </a:outerShdw>
                </a:effectLst>
                <a:latin typeface="Arial" charset="0"/>
                <a:cs typeface="Arial" charset="0"/>
              </a:rPr>
              <a:t>IPv</a:t>
            </a:r>
            <a:r>
              <a:rPr lang="ru-RU" sz="2000" b="1" i="1">
                <a:solidFill>
                  <a:srgbClr val="800080"/>
                </a:solidFill>
                <a:effectLst>
                  <a:outerShdw blurRad="38100" dist="38100" dir="2700000" algn="tl">
                    <a:srgbClr val="C0C0C0"/>
                  </a:outerShdw>
                </a:effectLst>
                <a:latin typeface="Arial" charset="0"/>
                <a:cs typeface="Arial" charset="0"/>
              </a:rPr>
              <a:t>4-адресов</a:t>
            </a:r>
            <a:endParaRPr lang="ru-RU" sz="2000" b="1">
              <a:solidFill>
                <a:srgbClr val="800080"/>
              </a:solidFill>
              <a:latin typeface="Arial" charset="0"/>
              <a:cs typeface="Arial" charset="0"/>
            </a:endParaRPr>
          </a:p>
        </p:txBody>
      </p:sp>
      <p:sp>
        <p:nvSpPr>
          <p:cNvPr id="305155" name="Text Box 3"/>
          <p:cNvSpPr txBox="1">
            <a:spLocks noChangeArrowheads="1"/>
          </p:cNvSpPr>
          <p:nvPr/>
        </p:nvSpPr>
        <p:spPr bwMode="auto">
          <a:xfrm>
            <a:off x="0" y="915988"/>
            <a:ext cx="9144000" cy="946150"/>
          </a:xfrm>
          <a:prstGeom prst="rect">
            <a:avLst/>
          </a:prstGeom>
          <a:noFill/>
          <a:ln w="9525">
            <a:noFill/>
            <a:miter lim="800000"/>
            <a:headEnd/>
            <a:tailEnd/>
          </a:ln>
          <a:effectLst>
            <a:outerShdw dist="17961" dir="2700000" algn="ctr" rotWithShape="0">
              <a:srgbClr val="FF9933"/>
            </a:outerShdw>
          </a:effectLst>
        </p:spPr>
        <p:txBody>
          <a:bodyPr>
            <a:spAutoFit/>
          </a:bodyPr>
          <a:lstStyle/>
          <a:p>
            <a:pPr>
              <a:spcBef>
                <a:spcPct val="50000"/>
              </a:spcBef>
              <a:defRPr/>
            </a:pPr>
            <a:r>
              <a:rPr lang="ru-RU">
                <a:solidFill>
                  <a:srgbClr val="800080"/>
                </a:solidFill>
                <a:latin typeface="Arial" charset="0"/>
                <a:cs typeface="Arial" charset="0"/>
              </a:rPr>
              <a:t>RIP</a:t>
            </a:r>
            <a:r>
              <a:rPr lang="en-US">
                <a:solidFill>
                  <a:srgbClr val="800080"/>
                </a:solidFill>
                <a:latin typeface="Arial" charset="0"/>
                <a:cs typeface="Arial" charset="0"/>
              </a:rPr>
              <a:t>v</a:t>
            </a:r>
            <a:r>
              <a:rPr lang="ru-RU">
                <a:solidFill>
                  <a:srgbClr val="800080"/>
                </a:solidFill>
                <a:latin typeface="Arial" charset="0"/>
                <a:cs typeface="Arial" charset="0"/>
              </a:rPr>
              <a:t>1-протокол не способен решать следующие проблемы маршрутизации: </a:t>
            </a:r>
          </a:p>
        </p:txBody>
      </p:sp>
      <p:sp>
        <p:nvSpPr>
          <p:cNvPr id="305156" name="Text Box 4"/>
          <p:cNvSpPr txBox="1">
            <a:spLocks noChangeArrowheads="1"/>
          </p:cNvSpPr>
          <p:nvPr/>
        </p:nvSpPr>
        <p:spPr bwMode="auto">
          <a:xfrm>
            <a:off x="249238" y="1855788"/>
            <a:ext cx="8894762" cy="4838700"/>
          </a:xfrm>
          <a:prstGeom prst="rect">
            <a:avLst/>
          </a:prstGeom>
          <a:noFill/>
          <a:ln w="9525">
            <a:noFill/>
            <a:miter lim="800000"/>
            <a:headEnd/>
            <a:tailEnd/>
          </a:ln>
          <a:effectLst>
            <a:outerShdw dist="17961" dir="2700000" algn="ctr" rotWithShape="0">
              <a:srgbClr val="FF9933"/>
            </a:outerShdw>
          </a:effectLst>
        </p:spPr>
        <p:txBody>
          <a:bodyPr>
            <a:spAutoFit/>
          </a:bodyPr>
          <a:lstStyle/>
          <a:p>
            <a:pPr marL="363538" indent="-363538" algn="l">
              <a:spcBef>
                <a:spcPct val="50000"/>
              </a:spcBef>
              <a:buFont typeface="Wingdings 2" pitchFamily="18" charset="2"/>
              <a:buChar char="u"/>
              <a:defRPr/>
            </a:pPr>
            <a:r>
              <a:rPr lang="ru-RU" sz="2400">
                <a:solidFill>
                  <a:srgbClr val="800080"/>
                </a:solidFill>
                <a:latin typeface="Arial" charset="0"/>
                <a:cs typeface="Arial" charset="0"/>
              </a:rPr>
              <a:t>Петлевые маршруты. Так как в RIP-протоколе нет механизмов выявления замкнутых (петлевых) маршрутов, необходимо, либо “слепо” верить ближайшим маршрутизаторам (“соседям”), либо принимать меры для блокировки возникновения таких маршрутов;</a:t>
            </a:r>
          </a:p>
          <a:p>
            <a:pPr marL="363538" indent="-363538" algn="l">
              <a:spcBef>
                <a:spcPct val="50000"/>
              </a:spcBef>
              <a:buFont typeface="Wingdings 2" pitchFamily="18" charset="2"/>
              <a:buChar char="v"/>
              <a:defRPr/>
            </a:pPr>
            <a:r>
              <a:rPr lang="ru-RU" sz="2400">
                <a:solidFill>
                  <a:srgbClr val="800080"/>
                </a:solidFill>
                <a:latin typeface="Arial" charset="0"/>
                <a:cs typeface="Arial" charset="0"/>
              </a:rPr>
              <a:t>Возникновение перегрузок в сети. Решение этой проблемы возлагается на системного администратора;</a:t>
            </a:r>
          </a:p>
          <a:p>
            <a:pPr marL="363538" indent="-363538" algn="l">
              <a:spcBef>
                <a:spcPct val="50000"/>
              </a:spcBef>
              <a:buFont typeface="Wingdings 2" pitchFamily="18" charset="2"/>
              <a:buChar char="w"/>
              <a:defRPr/>
            </a:pPr>
            <a:r>
              <a:rPr lang="ru-RU" sz="2400">
                <a:solidFill>
                  <a:srgbClr val="800080"/>
                </a:solidFill>
                <a:latin typeface="Arial" charset="0"/>
                <a:cs typeface="Arial" charset="0"/>
              </a:rPr>
              <a:t>Медленное распространение маршрутной информации по сети создает проблемы при динамичном изменении загрузки сети (“система не успевает” за изменениями). Малое предельное значение метрики улучшает сходимость, но не устраняет проблему. </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178" name="Text Box 2"/>
          <p:cNvSpPr txBox="1">
            <a:spLocks noChangeArrowheads="1"/>
          </p:cNvSpPr>
          <p:nvPr/>
        </p:nvSpPr>
        <p:spPr bwMode="auto">
          <a:xfrm>
            <a:off x="0" y="0"/>
            <a:ext cx="8259763" cy="701675"/>
          </a:xfrm>
          <a:prstGeom prst="rect">
            <a:avLst/>
          </a:prstGeom>
          <a:noFill/>
          <a:ln w="9525">
            <a:noFill/>
            <a:miter lim="800000"/>
            <a:headEnd/>
            <a:tailEnd/>
          </a:ln>
          <a:effectLst/>
        </p:spPr>
        <p:txBody>
          <a:bodyPr>
            <a:spAutoFit/>
          </a:bodyPr>
          <a:lstStyle/>
          <a:p>
            <a:pPr algn="l">
              <a:defRPr/>
            </a:pPr>
            <a:r>
              <a:rPr lang="ru-RU" sz="2000" b="1">
                <a:solidFill>
                  <a:srgbClr val="800080"/>
                </a:solidFill>
                <a:effectLst>
                  <a:outerShdw blurRad="38100" dist="38100" dir="2700000" algn="tl">
                    <a:srgbClr val="C0C0C0"/>
                  </a:outerShdw>
                </a:effectLst>
                <a:latin typeface="Arial" charset="0"/>
                <a:cs typeface="Arial" charset="0"/>
              </a:rPr>
              <a:t>Лекция №11: </a:t>
            </a:r>
            <a:r>
              <a:rPr lang="ru-RU" sz="2000" b="1" i="1">
                <a:solidFill>
                  <a:srgbClr val="800080"/>
                </a:solidFill>
                <a:effectLst>
                  <a:outerShdw blurRad="38100" dist="38100" dir="2700000" algn="tl">
                    <a:srgbClr val="C0C0C0"/>
                  </a:outerShdw>
                </a:effectLst>
                <a:latin typeface="Arial" charset="0"/>
                <a:cs typeface="Arial" charset="0"/>
              </a:rPr>
              <a:t>Маршрутизация в </a:t>
            </a:r>
            <a:r>
              <a:rPr lang="en-US" sz="2000" b="1" i="1">
                <a:solidFill>
                  <a:srgbClr val="800080"/>
                </a:solidFill>
                <a:effectLst>
                  <a:outerShdw blurRad="38100" dist="38100" dir="2700000" algn="tl">
                    <a:srgbClr val="C0C0C0"/>
                  </a:outerShdw>
                </a:effectLst>
                <a:latin typeface="Arial" charset="0"/>
                <a:cs typeface="Arial" charset="0"/>
              </a:rPr>
              <a:t>IP</a:t>
            </a:r>
            <a:r>
              <a:rPr lang="ru-RU" sz="2000" b="1" i="1">
                <a:solidFill>
                  <a:srgbClr val="800080"/>
                </a:solidFill>
                <a:effectLst>
                  <a:outerShdw blurRad="38100" dist="38100" dir="2700000" algn="tl">
                    <a:srgbClr val="C0C0C0"/>
                  </a:outerShdw>
                </a:effectLst>
                <a:latin typeface="Arial" charset="0"/>
                <a:cs typeface="Arial" charset="0"/>
              </a:rPr>
              <a:t>-сетях. Решение проблемы</a:t>
            </a:r>
          </a:p>
          <a:p>
            <a:pPr algn="l">
              <a:defRPr/>
            </a:pPr>
            <a:r>
              <a:rPr lang="ru-RU" sz="2000" b="1" i="1">
                <a:solidFill>
                  <a:srgbClr val="800080"/>
                </a:solidFill>
                <a:effectLst>
                  <a:outerShdw blurRad="38100" dist="38100" dir="2700000" algn="tl">
                    <a:srgbClr val="C0C0C0"/>
                  </a:outerShdw>
                </a:effectLst>
                <a:latin typeface="Arial" charset="0"/>
                <a:cs typeface="Arial" charset="0"/>
              </a:rPr>
              <a:t>                        нехватки </a:t>
            </a:r>
            <a:r>
              <a:rPr lang="en-US" sz="2000" b="1" i="1">
                <a:solidFill>
                  <a:srgbClr val="800080"/>
                </a:solidFill>
                <a:effectLst>
                  <a:outerShdw blurRad="38100" dist="38100" dir="2700000" algn="tl">
                    <a:srgbClr val="C0C0C0"/>
                  </a:outerShdw>
                </a:effectLst>
                <a:latin typeface="Arial" charset="0"/>
                <a:cs typeface="Arial" charset="0"/>
              </a:rPr>
              <a:t>IPv</a:t>
            </a:r>
            <a:r>
              <a:rPr lang="ru-RU" sz="2000" b="1" i="1">
                <a:solidFill>
                  <a:srgbClr val="800080"/>
                </a:solidFill>
                <a:effectLst>
                  <a:outerShdw blurRad="38100" dist="38100" dir="2700000" algn="tl">
                    <a:srgbClr val="C0C0C0"/>
                  </a:outerShdw>
                </a:effectLst>
                <a:latin typeface="Arial" charset="0"/>
                <a:cs typeface="Arial" charset="0"/>
              </a:rPr>
              <a:t>4-адресов</a:t>
            </a:r>
            <a:endParaRPr lang="ru-RU" sz="2000" b="1">
              <a:solidFill>
                <a:srgbClr val="800080"/>
              </a:solidFill>
              <a:latin typeface="Arial" charset="0"/>
              <a:cs typeface="Arial" charset="0"/>
            </a:endParaRPr>
          </a:p>
        </p:txBody>
      </p:sp>
      <p:sp>
        <p:nvSpPr>
          <p:cNvPr id="306179" name="Text Box 3"/>
          <p:cNvSpPr txBox="1">
            <a:spLocks noChangeArrowheads="1"/>
          </p:cNvSpPr>
          <p:nvPr/>
        </p:nvSpPr>
        <p:spPr bwMode="auto">
          <a:xfrm>
            <a:off x="250825" y="1566863"/>
            <a:ext cx="8616950" cy="3990975"/>
          </a:xfrm>
          <a:prstGeom prst="rect">
            <a:avLst/>
          </a:prstGeom>
          <a:noFill/>
          <a:ln w="9525">
            <a:noFill/>
            <a:miter lim="800000"/>
            <a:headEnd/>
            <a:tailEnd/>
          </a:ln>
          <a:effectLst>
            <a:outerShdw dist="17961" dir="2700000" algn="ctr" rotWithShape="0">
              <a:srgbClr val="FF9933"/>
            </a:outerShdw>
          </a:effectLst>
        </p:spPr>
        <p:txBody>
          <a:bodyPr>
            <a:spAutoFit/>
          </a:bodyPr>
          <a:lstStyle/>
          <a:p>
            <a:pPr>
              <a:spcBef>
                <a:spcPct val="50000"/>
              </a:spcBef>
              <a:defRPr/>
            </a:pPr>
            <a:r>
              <a:rPr lang="ru-RU" sz="3200">
                <a:solidFill>
                  <a:srgbClr val="800080"/>
                </a:solidFill>
                <a:latin typeface="Arial" charset="0"/>
                <a:cs typeface="Arial" charset="0"/>
              </a:rPr>
              <a:t>Несоответствие маршрутной таблицы реальной ситуации типично не только для RIP-протокола, оно характерно для всех протоколов, базирующихся на векторе расстояния, где информационные сообщения для обновления таблиц несут в себе только пары кодов: адрес места назначения и расстояние до него. </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02" name="Text Box 2"/>
          <p:cNvSpPr txBox="1">
            <a:spLocks noChangeArrowheads="1"/>
          </p:cNvSpPr>
          <p:nvPr/>
        </p:nvSpPr>
        <p:spPr bwMode="auto">
          <a:xfrm>
            <a:off x="0" y="0"/>
            <a:ext cx="8259763" cy="701675"/>
          </a:xfrm>
          <a:prstGeom prst="rect">
            <a:avLst/>
          </a:prstGeom>
          <a:noFill/>
          <a:ln w="9525">
            <a:noFill/>
            <a:miter lim="800000"/>
            <a:headEnd/>
            <a:tailEnd/>
          </a:ln>
          <a:effectLst/>
        </p:spPr>
        <p:txBody>
          <a:bodyPr>
            <a:spAutoFit/>
          </a:bodyPr>
          <a:lstStyle/>
          <a:p>
            <a:pPr algn="l">
              <a:defRPr/>
            </a:pPr>
            <a:r>
              <a:rPr lang="ru-RU" sz="2000" b="1">
                <a:solidFill>
                  <a:srgbClr val="800080"/>
                </a:solidFill>
                <a:effectLst>
                  <a:outerShdw blurRad="38100" dist="38100" dir="2700000" algn="tl">
                    <a:srgbClr val="C0C0C0"/>
                  </a:outerShdw>
                </a:effectLst>
                <a:latin typeface="Arial" charset="0"/>
                <a:cs typeface="Arial" charset="0"/>
              </a:rPr>
              <a:t>Лекция №11: </a:t>
            </a:r>
            <a:r>
              <a:rPr lang="ru-RU" sz="2000" b="1" i="1">
                <a:solidFill>
                  <a:srgbClr val="800080"/>
                </a:solidFill>
                <a:effectLst>
                  <a:outerShdw blurRad="38100" dist="38100" dir="2700000" algn="tl">
                    <a:srgbClr val="C0C0C0"/>
                  </a:outerShdw>
                </a:effectLst>
                <a:latin typeface="Arial" charset="0"/>
                <a:cs typeface="Arial" charset="0"/>
              </a:rPr>
              <a:t>Маршрутизация в </a:t>
            </a:r>
            <a:r>
              <a:rPr lang="en-US" sz="2000" b="1" i="1">
                <a:solidFill>
                  <a:srgbClr val="800080"/>
                </a:solidFill>
                <a:effectLst>
                  <a:outerShdw blurRad="38100" dist="38100" dir="2700000" algn="tl">
                    <a:srgbClr val="C0C0C0"/>
                  </a:outerShdw>
                </a:effectLst>
                <a:latin typeface="Arial" charset="0"/>
                <a:cs typeface="Arial" charset="0"/>
              </a:rPr>
              <a:t>IP</a:t>
            </a:r>
            <a:r>
              <a:rPr lang="ru-RU" sz="2000" b="1" i="1">
                <a:solidFill>
                  <a:srgbClr val="800080"/>
                </a:solidFill>
                <a:effectLst>
                  <a:outerShdw blurRad="38100" dist="38100" dir="2700000" algn="tl">
                    <a:srgbClr val="C0C0C0"/>
                  </a:outerShdw>
                </a:effectLst>
                <a:latin typeface="Arial" charset="0"/>
                <a:cs typeface="Arial" charset="0"/>
              </a:rPr>
              <a:t>-сетях. Решение проблемы</a:t>
            </a:r>
          </a:p>
          <a:p>
            <a:pPr algn="l">
              <a:defRPr/>
            </a:pPr>
            <a:r>
              <a:rPr lang="ru-RU" sz="2000" b="1" i="1">
                <a:solidFill>
                  <a:srgbClr val="800080"/>
                </a:solidFill>
                <a:effectLst>
                  <a:outerShdw blurRad="38100" dist="38100" dir="2700000" algn="tl">
                    <a:srgbClr val="C0C0C0"/>
                  </a:outerShdw>
                </a:effectLst>
                <a:latin typeface="Arial" charset="0"/>
                <a:cs typeface="Arial" charset="0"/>
              </a:rPr>
              <a:t>                        нехватки </a:t>
            </a:r>
            <a:r>
              <a:rPr lang="en-US" sz="2000" b="1" i="1">
                <a:solidFill>
                  <a:srgbClr val="800080"/>
                </a:solidFill>
                <a:effectLst>
                  <a:outerShdw blurRad="38100" dist="38100" dir="2700000" algn="tl">
                    <a:srgbClr val="C0C0C0"/>
                  </a:outerShdw>
                </a:effectLst>
                <a:latin typeface="Arial" charset="0"/>
                <a:cs typeface="Arial" charset="0"/>
              </a:rPr>
              <a:t>IPv</a:t>
            </a:r>
            <a:r>
              <a:rPr lang="ru-RU" sz="2000" b="1" i="1">
                <a:solidFill>
                  <a:srgbClr val="800080"/>
                </a:solidFill>
                <a:effectLst>
                  <a:outerShdw blurRad="38100" dist="38100" dir="2700000" algn="tl">
                    <a:srgbClr val="C0C0C0"/>
                  </a:outerShdw>
                </a:effectLst>
                <a:latin typeface="Arial" charset="0"/>
                <a:cs typeface="Arial" charset="0"/>
              </a:rPr>
              <a:t>4-адресов</a:t>
            </a:r>
            <a:endParaRPr lang="ru-RU" sz="2000" b="1">
              <a:solidFill>
                <a:srgbClr val="800080"/>
              </a:solidFill>
              <a:latin typeface="Arial" charset="0"/>
              <a:cs typeface="Arial" charset="0"/>
            </a:endParaRPr>
          </a:p>
        </p:txBody>
      </p:sp>
      <p:sp>
        <p:nvSpPr>
          <p:cNvPr id="307203" name="Text Box 3"/>
          <p:cNvSpPr txBox="1">
            <a:spLocks noChangeArrowheads="1"/>
          </p:cNvSpPr>
          <p:nvPr/>
        </p:nvSpPr>
        <p:spPr bwMode="auto">
          <a:xfrm>
            <a:off x="0" y="1316038"/>
            <a:ext cx="9144000" cy="5203825"/>
          </a:xfrm>
          <a:prstGeom prst="rect">
            <a:avLst/>
          </a:prstGeom>
          <a:noFill/>
          <a:ln w="9525">
            <a:noFill/>
            <a:miter lim="800000"/>
            <a:headEnd/>
            <a:tailEnd/>
          </a:ln>
          <a:effectLst>
            <a:outerShdw dist="17961" dir="2700000" algn="ctr" rotWithShape="0">
              <a:srgbClr val="FF9933"/>
            </a:outerShdw>
          </a:effectLst>
        </p:spPr>
        <p:txBody>
          <a:bodyPr>
            <a:spAutoFit/>
          </a:bodyPr>
          <a:lstStyle/>
          <a:p>
            <a:pPr>
              <a:spcBef>
                <a:spcPct val="50000"/>
              </a:spcBef>
              <a:defRPr/>
            </a:pPr>
            <a:r>
              <a:rPr lang="ru-RU" sz="2400">
                <a:solidFill>
                  <a:srgbClr val="800080"/>
                </a:solidFill>
                <a:latin typeface="Arial" charset="0"/>
                <a:cs typeface="Arial" charset="0"/>
              </a:rPr>
              <a:t>Сообщения RIP-протокола размещаются в поле полезной нагрузки UDP-дейтаграммы (максимальный размер 512 байтов), при этом передача осуществляется через </a:t>
            </a:r>
            <a:r>
              <a:rPr lang="en-US" sz="2400">
                <a:solidFill>
                  <a:srgbClr val="800080"/>
                </a:solidFill>
                <a:latin typeface="Arial" charset="0"/>
                <a:cs typeface="Arial" charset="0"/>
              </a:rPr>
              <a:t>UDP</a:t>
            </a:r>
            <a:r>
              <a:rPr lang="ru-RU" sz="2400">
                <a:solidFill>
                  <a:srgbClr val="800080"/>
                </a:solidFill>
                <a:latin typeface="Arial" charset="0"/>
                <a:cs typeface="Arial" charset="0"/>
              </a:rPr>
              <a:t>-порт 520. В качестве метрики RIP-протокол использует число шагов до </a:t>
            </a:r>
            <a:r>
              <a:rPr lang="en-US" sz="2400">
                <a:solidFill>
                  <a:srgbClr val="800080"/>
                </a:solidFill>
                <a:latin typeface="Arial" charset="0"/>
                <a:cs typeface="Arial" charset="0"/>
              </a:rPr>
              <a:t>IP</a:t>
            </a:r>
            <a:r>
              <a:rPr lang="ru-RU" sz="2400">
                <a:solidFill>
                  <a:srgbClr val="800080"/>
                </a:solidFill>
                <a:latin typeface="Arial" charset="0"/>
                <a:cs typeface="Arial" charset="0"/>
              </a:rPr>
              <a:t>-узла получателя. Если между отправителем и получателем расположено три маршрутизатора, считается, что между ними 4 шага. Такой вид метрики не учитывает различий в пропускной способности или загруженности отдельных сегментов сети. Применение вектора расстояния не может гарантировать оптимальность выбора маршрута, если на пути передачи сообщения будут несколько сегментов сети </a:t>
            </a:r>
            <a:r>
              <a:rPr lang="en-US" sz="2400">
                <a:solidFill>
                  <a:srgbClr val="800080"/>
                </a:solidFill>
                <a:latin typeface="Arial" charset="0"/>
                <a:cs typeface="Arial" charset="0"/>
              </a:rPr>
              <a:t>Ethernet</a:t>
            </a:r>
            <a:r>
              <a:rPr lang="ru-RU" sz="2400">
                <a:solidFill>
                  <a:srgbClr val="800080"/>
                </a:solidFill>
                <a:latin typeface="Arial" charset="0"/>
                <a:cs typeface="Arial" charset="0"/>
              </a:rPr>
              <a:t> с высокой пропускной способностью и несколько сегментов сети связанных между собой с помощью физических интерфейсов RS-232. </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8" name="Text Box 16"/>
          <p:cNvSpPr txBox="1">
            <a:spLocks noChangeArrowheads="1"/>
          </p:cNvSpPr>
          <p:nvPr/>
        </p:nvSpPr>
        <p:spPr bwMode="auto">
          <a:xfrm>
            <a:off x="0" y="0"/>
            <a:ext cx="8259763" cy="701675"/>
          </a:xfrm>
          <a:prstGeom prst="rect">
            <a:avLst/>
          </a:prstGeom>
          <a:noFill/>
          <a:ln w="9525">
            <a:noFill/>
            <a:miter lim="800000"/>
            <a:headEnd/>
            <a:tailEnd/>
          </a:ln>
          <a:effectLst/>
        </p:spPr>
        <p:txBody>
          <a:bodyPr>
            <a:spAutoFit/>
          </a:bodyPr>
          <a:lstStyle/>
          <a:p>
            <a:pPr algn="l">
              <a:defRPr/>
            </a:pPr>
            <a:r>
              <a:rPr lang="ru-RU" sz="2000" b="1">
                <a:solidFill>
                  <a:srgbClr val="800080"/>
                </a:solidFill>
                <a:effectLst>
                  <a:outerShdw blurRad="38100" dist="38100" dir="2700000" algn="tl">
                    <a:srgbClr val="C0C0C0"/>
                  </a:outerShdw>
                </a:effectLst>
                <a:latin typeface="Arial" charset="0"/>
                <a:cs typeface="Arial" charset="0"/>
              </a:rPr>
              <a:t>Лекция №11: </a:t>
            </a:r>
            <a:r>
              <a:rPr lang="ru-RU" sz="2000" b="1" i="1">
                <a:solidFill>
                  <a:srgbClr val="800080"/>
                </a:solidFill>
                <a:effectLst>
                  <a:outerShdw blurRad="38100" dist="38100" dir="2700000" algn="tl">
                    <a:srgbClr val="C0C0C0"/>
                  </a:outerShdw>
                </a:effectLst>
                <a:latin typeface="Arial" charset="0"/>
                <a:cs typeface="Arial" charset="0"/>
              </a:rPr>
              <a:t>Маршрутизация в </a:t>
            </a:r>
            <a:r>
              <a:rPr lang="en-US" sz="2000" b="1" i="1">
                <a:solidFill>
                  <a:srgbClr val="800080"/>
                </a:solidFill>
                <a:effectLst>
                  <a:outerShdw blurRad="38100" dist="38100" dir="2700000" algn="tl">
                    <a:srgbClr val="C0C0C0"/>
                  </a:outerShdw>
                </a:effectLst>
                <a:latin typeface="Arial" charset="0"/>
                <a:cs typeface="Arial" charset="0"/>
              </a:rPr>
              <a:t>IP</a:t>
            </a:r>
            <a:r>
              <a:rPr lang="ru-RU" sz="2000" b="1" i="1">
                <a:solidFill>
                  <a:srgbClr val="800080"/>
                </a:solidFill>
                <a:effectLst>
                  <a:outerShdw blurRad="38100" dist="38100" dir="2700000" algn="tl">
                    <a:srgbClr val="C0C0C0"/>
                  </a:outerShdw>
                </a:effectLst>
                <a:latin typeface="Arial" charset="0"/>
                <a:cs typeface="Arial" charset="0"/>
              </a:rPr>
              <a:t>-сетях. Решение проблемы</a:t>
            </a:r>
          </a:p>
          <a:p>
            <a:pPr algn="l">
              <a:defRPr/>
            </a:pPr>
            <a:r>
              <a:rPr lang="ru-RU" sz="2000" b="1" i="1">
                <a:solidFill>
                  <a:srgbClr val="800080"/>
                </a:solidFill>
                <a:effectLst>
                  <a:outerShdw blurRad="38100" dist="38100" dir="2700000" algn="tl">
                    <a:srgbClr val="C0C0C0"/>
                  </a:outerShdw>
                </a:effectLst>
                <a:latin typeface="Arial" charset="0"/>
                <a:cs typeface="Arial" charset="0"/>
              </a:rPr>
              <a:t>                        нехватки </a:t>
            </a:r>
            <a:r>
              <a:rPr lang="en-US" sz="2000" b="1" i="1">
                <a:solidFill>
                  <a:srgbClr val="800080"/>
                </a:solidFill>
                <a:effectLst>
                  <a:outerShdw blurRad="38100" dist="38100" dir="2700000" algn="tl">
                    <a:srgbClr val="C0C0C0"/>
                  </a:outerShdw>
                </a:effectLst>
                <a:latin typeface="Arial" charset="0"/>
                <a:cs typeface="Arial" charset="0"/>
              </a:rPr>
              <a:t>IPv</a:t>
            </a:r>
            <a:r>
              <a:rPr lang="ru-RU" sz="2000" b="1" i="1">
                <a:solidFill>
                  <a:srgbClr val="800080"/>
                </a:solidFill>
                <a:effectLst>
                  <a:outerShdw blurRad="38100" dist="38100" dir="2700000" algn="tl">
                    <a:srgbClr val="C0C0C0"/>
                  </a:outerShdw>
                </a:effectLst>
                <a:latin typeface="Arial" charset="0"/>
                <a:cs typeface="Arial" charset="0"/>
              </a:rPr>
              <a:t>4-адресов</a:t>
            </a:r>
            <a:endParaRPr lang="ru-RU" sz="2000" b="1">
              <a:solidFill>
                <a:srgbClr val="800080"/>
              </a:solidFill>
              <a:latin typeface="Arial" charset="0"/>
              <a:cs typeface="Arial" charset="0"/>
            </a:endParaRPr>
          </a:p>
        </p:txBody>
      </p:sp>
      <p:sp>
        <p:nvSpPr>
          <p:cNvPr id="3089" name="Text Box 17"/>
          <p:cNvSpPr txBox="1">
            <a:spLocks noChangeArrowheads="1"/>
          </p:cNvSpPr>
          <p:nvPr/>
        </p:nvSpPr>
        <p:spPr bwMode="auto">
          <a:xfrm>
            <a:off x="971550" y="1898650"/>
            <a:ext cx="7200900" cy="3503613"/>
          </a:xfrm>
          <a:prstGeom prst="rect">
            <a:avLst/>
          </a:prstGeom>
          <a:noFill/>
          <a:ln w="9525">
            <a:noFill/>
            <a:miter lim="800000"/>
            <a:headEnd/>
            <a:tailEnd/>
          </a:ln>
          <a:effectLst>
            <a:outerShdw dist="17961" dir="2700000" algn="ctr" rotWithShape="0">
              <a:srgbClr val="FF9933"/>
            </a:outerShdw>
          </a:effectLst>
        </p:spPr>
        <p:txBody>
          <a:bodyPr>
            <a:spAutoFit/>
          </a:bodyPr>
          <a:lstStyle/>
          <a:p>
            <a:pPr>
              <a:spcBef>
                <a:spcPct val="50000"/>
              </a:spcBef>
              <a:defRPr/>
            </a:pPr>
            <a:r>
              <a:rPr lang="ru-RU" sz="3200">
                <a:solidFill>
                  <a:srgbClr val="800080"/>
                </a:solidFill>
                <a:latin typeface="Arial" charset="0"/>
                <a:cs typeface="Arial" charset="0"/>
              </a:rPr>
              <a:t>В условиях глобализации </a:t>
            </a:r>
            <a:r>
              <a:rPr lang="en-US" sz="3200">
                <a:solidFill>
                  <a:srgbClr val="800080"/>
                </a:solidFill>
                <a:latin typeface="Arial" charset="0"/>
                <a:cs typeface="Arial" charset="0"/>
              </a:rPr>
              <a:t>Internet</a:t>
            </a:r>
            <a:r>
              <a:rPr lang="ru-RU" sz="3200">
                <a:solidFill>
                  <a:srgbClr val="800080"/>
                </a:solidFill>
                <a:latin typeface="Arial" charset="0"/>
                <a:cs typeface="Arial" charset="0"/>
              </a:rPr>
              <a:t>-сети (стремительный рост числа пользователей и расширение географического пространства) возникло ряд проблем, связанных с маршрутизацией </a:t>
            </a:r>
            <a:r>
              <a:rPr lang="en-US" sz="3200">
                <a:solidFill>
                  <a:srgbClr val="800080"/>
                </a:solidFill>
                <a:latin typeface="Arial" charset="0"/>
                <a:cs typeface="Arial" charset="0"/>
              </a:rPr>
              <a:t>IP</a:t>
            </a:r>
            <a:r>
              <a:rPr lang="ru-RU" sz="3200">
                <a:solidFill>
                  <a:srgbClr val="800080"/>
                </a:solidFill>
                <a:latin typeface="Arial" charset="0"/>
                <a:cs typeface="Arial" charset="0"/>
              </a:rPr>
              <a:t>-пакетов и нехваткой </a:t>
            </a:r>
            <a:r>
              <a:rPr lang="en-US" sz="3200">
                <a:solidFill>
                  <a:srgbClr val="800080"/>
                </a:solidFill>
                <a:latin typeface="Arial" charset="0"/>
                <a:cs typeface="Arial" charset="0"/>
              </a:rPr>
              <a:t>IPv</a:t>
            </a:r>
            <a:r>
              <a:rPr lang="ru-RU" sz="3200">
                <a:solidFill>
                  <a:srgbClr val="800080"/>
                </a:solidFill>
                <a:latin typeface="Arial" charset="0"/>
                <a:cs typeface="Arial" charset="0"/>
              </a:rPr>
              <a:t>4-адресов. </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226" name="Text Box 2"/>
          <p:cNvSpPr txBox="1">
            <a:spLocks noChangeArrowheads="1"/>
          </p:cNvSpPr>
          <p:nvPr/>
        </p:nvSpPr>
        <p:spPr bwMode="auto">
          <a:xfrm>
            <a:off x="0" y="0"/>
            <a:ext cx="8259763" cy="701675"/>
          </a:xfrm>
          <a:prstGeom prst="rect">
            <a:avLst/>
          </a:prstGeom>
          <a:noFill/>
          <a:ln w="9525">
            <a:noFill/>
            <a:miter lim="800000"/>
            <a:headEnd/>
            <a:tailEnd/>
          </a:ln>
          <a:effectLst/>
        </p:spPr>
        <p:txBody>
          <a:bodyPr>
            <a:spAutoFit/>
          </a:bodyPr>
          <a:lstStyle/>
          <a:p>
            <a:pPr algn="l">
              <a:defRPr/>
            </a:pPr>
            <a:r>
              <a:rPr lang="ru-RU" sz="2000" b="1">
                <a:solidFill>
                  <a:srgbClr val="800080"/>
                </a:solidFill>
                <a:effectLst>
                  <a:outerShdw blurRad="38100" dist="38100" dir="2700000" algn="tl">
                    <a:srgbClr val="C0C0C0"/>
                  </a:outerShdw>
                </a:effectLst>
                <a:latin typeface="Arial" charset="0"/>
                <a:cs typeface="Arial" charset="0"/>
              </a:rPr>
              <a:t>Лекция №11: </a:t>
            </a:r>
            <a:r>
              <a:rPr lang="ru-RU" sz="2000" b="1" i="1">
                <a:solidFill>
                  <a:srgbClr val="800080"/>
                </a:solidFill>
                <a:effectLst>
                  <a:outerShdw blurRad="38100" dist="38100" dir="2700000" algn="tl">
                    <a:srgbClr val="C0C0C0"/>
                  </a:outerShdw>
                </a:effectLst>
                <a:latin typeface="Arial" charset="0"/>
                <a:cs typeface="Arial" charset="0"/>
              </a:rPr>
              <a:t>Маршрутизация в </a:t>
            </a:r>
            <a:r>
              <a:rPr lang="en-US" sz="2000" b="1" i="1">
                <a:solidFill>
                  <a:srgbClr val="800080"/>
                </a:solidFill>
                <a:effectLst>
                  <a:outerShdw blurRad="38100" dist="38100" dir="2700000" algn="tl">
                    <a:srgbClr val="C0C0C0"/>
                  </a:outerShdw>
                </a:effectLst>
                <a:latin typeface="Arial" charset="0"/>
                <a:cs typeface="Arial" charset="0"/>
              </a:rPr>
              <a:t>IP</a:t>
            </a:r>
            <a:r>
              <a:rPr lang="ru-RU" sz="2000" b="1" i="1">
                <a:solidFill>
                  <a:srgbClr val="800080"/>
                </a:solidFill>
                <a:effectLst>
                  <a:outerShdw blurRad="38100" dist="38100" dir="2700000" algn="tl">
                    <a:srgbClr val="C0C0C0"/>
                  </a:outerShdw>
                </a:effectLst>
                <a:latin typeface="Arial" charset="0"/>
                <a:cs typeface="Arial" charset="0"/>
              </a:rPr>
              <a:t>-сетях. Решение проблемы</a:t>
            </a:r>
          </a:p>
          <a:p>
            <a:pPr algn="l">
              <a:defRPr/>
            </a:pPr>
            <a:r>
              <a:rPr lang="ru-RU" sz="2000" b="1" i="1">
                <a:solidFill>
                  <a:srgbClr val="800080"/>
                </a:solidFill>
                <a:effectLst>
                  <a:outerShdw blurRad="38100" dist="38100" dir="2700000" algn="tl">
                    <a:srgbClr val="C0C0C0"/>
                  </a:outerShdw>
                </a:effectLst>
                <a:latin typeface="Arial" charset="0"/>
                <a:cs typeface="Arial" charset="0"/>
              </a:rPr>
              <a:t>                        нехватки </a:t>
            </a:r>
            <a:r>
              <a:rPr lang="en-US" sz="2000" b="1" i="1">
                <a:solidFill>
                  <a:srgbClr val="800080"/>
                </a:solidFill>
                <a:effectLst>
                  <a:outerShdw blurRad="38100" dist="38100" dir="2700000" algn="tl">
                    <a:srgbClr val="C0C0C0"/>
                  </a:outerShdw>
                </a:effectLst>
                <a:latin typeface="Arial" charset="0"/>
                <a:cs typeface="Arial" charset="0"/>
              </a:rPr>
              <a:t>IPv</a:t>
            </a:r>
            <a:r>
              <a:rPr lang="ru-RU" sz="2000" b="1" i="1">
                <a:solidFill>
                  <a:srgbClr val="800080"/>
                </a:solidFill>
                <a:effectLst>
                  <a:outerShdw blurRad="38100" dist="38100" dir="2700000" algn="tl">
                    <a:srgbClr val="C0C0C0"/>
                  </a:outerShdw>
                </a:effectLst>
                <a:latin typeface="Arial" charset="0"/>
                <a:cs typeface="Arial" charset="0"/>
              </a:rPr>
              <a:t>4-адресов</a:t>
            </a:r>
            <a:endParaRPr lang="ru-RU" sz="2000" b="1">
              <a:solidFill>
                <a:srgbClr val="800080"/>
              </a:solidFill>
              <a:latin typeface="Arial" charset="0"/>
              <a:cs typeface="Arial" charset="0"/>
            </a:endParaRPr>
          </a:p>
        </p:txBody>
      </p:sp>
      <p:sp>
        <p:nvSpPr>
          <p:cNvPr id="308227" name="Text Box 3"/>
          <p:cNvSpPr txBox="1">
            <a:spLocks noChangeArrowheads="1"/>
          </p:cNvSpPr>
          <p:nvPr/>
        </p:nvSpPr>
        <p:spPr bwMode="auto">
          <a:xfrm>
            <a:off x="0" y="1114425"/>
            <a:ext cx="9144000" cy="5568950"/>
          </a:xfrm>
          <a:prstGeom prst="rect">
            <a:avLst/>
          </a:prstGeom>
          <a:noFill/>
          <a:ln w="9525">
            <a:noFill/>
            <a:miter lim="800000"/>
            <a:headEnd/>
            <a:tailEnd/>
          </a:ln>
          <a:effectLst>
            <a:outerShdw dist="17961" dir="2700000" algn="ctr" rotWithShape="0">
              <a:srgbClr val="FF9933"/>
            </a:outerShdw>
          </a:effectLst>
        </p:spPr>
        <p:txBody>
          <a:bodyPr>
            <a:spAutoFit/>
          </a:bodyPr>
          <a:lstStyle/>
          <a:p>
            <a:pPr>
              <a:spcBef>
                <a:spcPct val="50000"/>
              </a:spcBef>
              <a:defRPr/>
            </a:pPr>
            <a:r>
              <a:rPr lang="ru-RU" sz="2400">
                <a:solidFill>
                  <a:srgbClr val="800080"/>
                </a:solidFill>
                <a:latin typeface="Arial" charset="0"/>
                <a:cs typeface="Arial" charset="0"/>
              </a:rPr>
              <a:t>Маршрут по умолчанию имеет </a:t>
            </a:r>
            <a:r>
              <a:rPr lang="en-US" sz="2400">
                <a:solidFill>
                  <a:srgbClr val="800080"/>
                </a:solidFill>
                <a:latin typeface="Arial" charset="0"/>
                <a:cs typeface="Arial" charset="0"/>
              </a:rPr>
              <a:t>IPv</a:t>
            </a:r>
            <a:r>
              <a:rPr lang="ru-RU" sz="2400">
                <a:solidFill>
                  <a:srgbClr val="800080"/>
                </a:solidFill>
                <a:latin typeface="Arial" charset="0"/>
                <a:cs typeface="Arial" charset="0"/>
              </a:rPr>
              <a:t>4-адрес “0.0.0.0” (это верно и для других протоколов маршрутизации). Каждому маршруту ставится в соответствие счётчик тайм-аута и таймер “очистки памяти” (“</a:t>
            </a:r>
            <a:r>
              <a:rPr lang="en-US" sz="2400">
                <a:solidFill>
                  <a:srgbClr val="800080"/>
                </a:solidFill>
                <a:latin typeface="Arial" charset="0"/>
                <a:cs typeface="Arial" charset="0"/>
              </a:rPr>
              <a:t>garbage</a:t>
            </a:r>
            <a:r>
              <a:rPr lang="ru-RU" sz="2400">
                <a:solidFill>
                  <a:srgbClr val="800080"/>
                </a:solidFill>
                <a:latin typeface="Arial" charset="0"/>
                <a:cs typeface="Arial" charset="0"/>
              </a:rPr>
              <a:t>-</a:t>
            </a:r>
            <a:r>
              <a:rPr lang="en-US" sz="2400">
                <a:solidFill>
                  <a:srgbClr val="800080"/>
                </a:solidFill>
                <a:latin typeface="Arial" charset="0"/>
                <a:cs typeface="Arial" charset="0"/>
              </a:rPr>
              <a:t>collection time</a:t>
            </a:r>
            <a:r>
              <a:rPr lang="ru-RU" sz="2400">
                <a:solidFill>
                  <a:srgbClr val="800080"/>
                </a:solidFill>
                <a:latin typeface="Arial" charset="0"/>
                <a:cs typeface="Arial" charset="0"/>
              </a:rPr>
              <a:t>”). Счётчик тайм-аута сбрасывается каждый раз, когда маршрут обновляется или корректируется. Если со времени последней коррекции прошло 3 минуты или получено сообщение о том, что вектор расстояния равен 16, маршрут считается закрытым. Но запись о нем не стирается, пока не истечет время “очистки памяти” (2 мин). При появлении эквивалентного маршрута переход на последний не происходит, таким образом, блокируется возможность выбора между двумя или более равноценными маршрутами. Формат сообщения RIPм1-протокола представлен на рис.11.3, который содержит следующие поля: </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250" name="Text Box 2"/>
          <p:cNvSpPr txBox="1">
            <a:spLocks noChangeArrowheads="1"/>
          </p:cNvSpPr>
          <p:nvPr/>
        </p:nvSpPr>
        <p:spPr bwMode="auto">
          <a:xfrm>
            <a:off x="0" y="0"/>
            <a:ext cx="8259763" cy="701675"/>
          </a:xfrm>
          <a:prstGeom prst="rect">
            <a:avLst/>
          </a:prstGeom>
          <a:noFill/>
          <a:ln w="9525">
            <a:noFill/>
            <a:miter lim="800000"/>
            <a:headEnd/>
            <a:tailEnd/>
          </a:ln>
          <a:effectLst/>
        </p:spPr>
        <p:txBody>
          <a:bodyPr>
            <a:spAutoFit/>
          </a:bodyPr>
          <a:lstStyle/>
          <a:p>
            <a:pPr algn="l">
              <a:defRPr/>
            </a:pPr>
            <a:r>
              <a:rPr lang="ru-RU" sz="2000" b="1">
                <a:solidFill>
                  <a:srgbClr val="800080"/>
                </a:solidFill>
                <a:effectLst>
                  <a:outerShdw blurRad="38100" dist="38100" dir="2700000" algn="tl">
                    <a:srgbClr val="C0C0C0"/>
                  </a:outerShdw>
                </a:effectLst>
                <a:latin typeface="Arial" charset="0"/>
                <a:cs typeface="Arial" charset="0"/>
              </a:rPr>
              <a:t>Лекция №11: </a:t>
            </a:r>
            <a:r>
              <a:rPr lang="ru-RU" sz="2000" b="1" i="1">
                <a:solidFill>
                  <a:srgbClr val="800080"/>
                </a:solidFill>
                <a:effectLst>
                  <a:outerShdw blurRad="38100" dist="38100" dir="2700000" algn="tl">
                    <a:srgbClr val="C0C0C0"/>
                  </a:outerShdw>
                </a:effectLst>
                <a:latin typeface="Arial" charset="0"/>
                <a:cs typeface="Arial" charset="0"/>
              </a:rPr>
              <a:t>Маршрутизация в </a:t>
            </a:r>
            <a:r>
              <a:rPr lang="en-US" sz="2000" b="1" i="1">
                <a:solidFill>
                  <a:srgbClr val="800080"/>
                </a:solidFill>
                <a:effectLst>
                  <a:outerShdw blurRad="38100" dist="38100" dir="2700000" algn="tl">
                    <a:srgbClr val="C0C0C0"/>
                  </a:outerShdw>
                </a:effectLst>
                <a:latin typeface="Arial" charset="0"/>
                <a:cs typeface="Arial" charset="0"/>
              </a:rPr>
              <a:t>IP</a:t>
            </a:r>
            <a:r>
              <a:rPr lang="ru-RU" sz="2000" b="1" i="1">
                <a:solidFill>
                  <a:srgbClr val="800080"/>
                </a:solidFill>
                <a:effectLst>
                  <a:outerShdw blurRad="38100" dist="38100" dir="2700000" algn="tl">
                    <a:srgbClr val="C0C0C0"/>
                  </a:outerShdw>
                </a:effectLst>
                <a:latin typeface="Arial" charset="0"/>
                <a:cs typeface="Arial" charset="0"/>
              </a:rPr>
              <a:t>-сетях. Решение проблемы</a:t>
            </a:r>
          </a:p>
          <a:p>
            <a:pPr algn="l">
              <a:defRPr/>
            </a:pPr>
            <a:r>
              <a:rPr lang="ru-RU" sz="2000" b="1" i="1">
                <a:solidFill>
                  <a:srgbClr val="800080"/>
                </a:solidFill>
                <a:effectLst>
                  <a:outerShdw blurRad="38100" dist="38100" dir="2700000" algn="tl">
                    <a:srgbClr val="C0C0C0"/>
                  </a:outerShdw>
                </a:effectLst>
                <a:latin typeface="Arial" charset="0"/>
                <a:cs typeface="Arial" charset="0"/>
              </a:rPr>
              <a:t>                        нехватки </a:t>
            </a:r>
            <a:r>
              <a:rPr lang="en-US" sz="2000" b="1" i="1">
                <a:solidFill>
                  <a:srgbClr val="800080"/>
                </a:solidFill>
                <a:effectLst>
                  <a:outerShdw blurRad="38100" dist="38100" dir="2700000" algn="tl">
                    <a:srgbClr val="C0C0C0"/>
                  </a:outerShdw>
                </a:effectLst>
                <a:latin typeface="Arial" charset="0"/>
                <a:cs typeface="Arial" charset="0"/>
              </a:rPr>
              <a:t>IPv</a:t>
            </a:r>
            <a:r>
              <a:rPr lang="ru-RU" sz="2000" b="1" i="1">
                <a:solidFill>
                  <a:srgbClr val="800080"/>
                </a:solidFill>
                <a:effectLst>
                  <a:outerShdw blurRad="38100" dist="38100" dir="2700000" algn="tl">
                    <a:srgbClr val="C0C0C0"/>
                  </a:outerShdw>
                </a:effectLst>
                <a:latin typeface="Arial" charset="0"/>
                <a:cs typeface="Arial" charset="0"/>
              </a:rPr>
              <a:t>4-адресов</a:t>
            </a:r>
            <a:endParaRPr lang="ru-RU" sz="2000" b="1">
              <a:solidFill>
                <a:srgbClr val="800080"/>
              </a:solidFill>
              <a:latin typeface="Arial" charset="0"/>
              <a:cs typeface="Arial" charset="0"/>
            </a:endParaRPr>
          </a:p>
        </p:txBody>
      </p:sp>
      <p:sp>
        <p:nvSpPr>
          <p:cNvPr id="309251" name="Text Box 3"/>
          <p:cNvSpPr txBox="1">
            <a:spLocks noChangeArrowheads="1"/>
          </p:cNvSpPr>
          <p:nvPr/>
        </p:nvSpPr>
        <p:spPr bwMode="auto">
          <a:xfrm>
            <a:off x="296863" y="6129338"/>
            <a:ext cx="8505825" cy="457200"/>
          </a:xfrm>
          <a:prstGeom prst="rect">
            <a:avLst/>
          </a:prstGeom>
          <a:noFill/>
          <a:ln w="9525">
            <a:noFill/>
            <a:miter lim="800000"/>
            <a:headEnd/>
            <a:tailEnd/>
          </a:ln>
          <a:effectLst>
            <a:outerShdw dist="17961" dir="2700000" algn="ctr" rotWithShape="0">
              <a:srgbClr val="FF9933"/>
            </a:outerShdw>
          </a:effectLst>
        </p:spPr>
        <p:txBody>
          <a:bodyPr>
            <a:spAutoFit/>
          </a:bodyPr>
          <a:lstStyle/>
          <a:p>
            <a:pPr>
              <a:spcBef>
                <a:spcPct val="50000"/>
              </a:spcBef>
              <a:defRPr/>
            </a:pPr>
            <a:r>
              <a:rPr lang="ru-RU" sz="2400" b="1">
                <a:solidFill>
                  <a:srgbClr val="800080"/>
                </a:solidFill>
                <a:latin typeface="Arial" charset="0"/>
                <a:cs typeface="Arial" charset="0"/>
              </a:rPr>
              <a:t>Рис.11.3. Формат </a:t>
            </a:r>
            <a:r>
              <a:rPr lang="en-US" sz="2400" b="1">
                <a:solidFill>
                  <a:srgbClr val="800080"/>
                </a:solidFill>
                <a:latin typeface="Arial" charset="0"/>
                <a:cs typeface="Arial" charset="0"/>
              </a:rPr>
              <a:t>RIPv1</a:t>
            </a:r>
            <a:r>
              <a:rPr lang="ru-RU" sz="2400" b="1">
                <a:solidFill>
                  <a:srgbClr val="800080"/>
                </a:solidFill>
                <a:latin typeface="Arial" charset="0"/>
                <a:cs typeface="Arial" charset="0"/>
              </a:rPr>
              <a:t>-сообщения</a:t>
            </a:r>
          </a:p>
        </p:txBody>
      </p:sp>
      <p:grpSp>
        <p:nvGrpSpPr>
          <p:cNvPr id="22532" name="Group 40"/>
          <p:cNvGrpSpPr>
            <a:grpSpLocks/>
          </p:cNvGrpSpPr>
          <p:nvPr/>
        </p:nvGrpSpPr>
        <p:grpSpPr bwMode="auto">
          <a:xfrm>
            <a:off x="250825" y="1223963"/>
            <a:ext cx="8642350" cy="4500562"/>
            <a:chOff x="158" y="771"/>
            <a:chExt cx="5444" cy="2835"/>
          </a:xfrm>
        </p:grpSpPr>
        <p:grpSp>
          <p:nvGrpSpPr>
            <p:cNvPr id="22533" name="Group 39"/>
            <p:cNvGrpSpPr>
              <a:grpSpLocks/>
            </p:cNvGrpSpPr>
            <p:nvPr/>
          </p:nvGrpSpPr>
          <p:grpSpPr bwMode="auto">
            <a:xfrm>
              <a:off x="158" y="771"/>
              <a:ext cx="5444" cy="341"/>
              <a:chOff x="158" y="487"/>
              <a:chExt cx="5444" cy="341"/>
            </a:xfrm>
          </p:grpSpPr>
          <p:sp>
            <p:nvSpPr>
              <p:cNvPr id="22545" name="Line 5"/>
              <p:cNvSpPr>
                <a:spLocks noChangeShapeType="1"/>
              </p:cNvSpPr>
              <p:nvPr/>
            </p:nvSpPr>
            <p:spPr bwMode="auto">
              <a:xfrm>
                <a:off x="2880" y="487"/>
                <a:ext cx="0" cy="341"/>
              </a:xfrm>
              <a:prstGeom prst="line">
                <a:avLst/>
              </a:prstGeom>
              <a:noFill/>
              <a:ln w="19050">
                <a:solidFill>
                  <a:srgbClr val="800080"/>
                </a:solidFill>
                <a:prstDash val="sysDot"/>
                <a:round/>
                <a:headEnd/>
                <a:tailEnd/>
              </a:ln>
              <a:extLst>
                <a:ext uri="{909E8E84-426E-40DD-AFC4-6F175D3DCCD1}">
                  <a14:hiddenFill xmlns:a14="http://schemas.microsoft.com/office/drawing/2010/main">
                    <a:noFill/>
                  </a14:hiddenFill>
                </a:ext>
              </a:extLst>
            </p:spPr>
            <p:txBody>
              <a:bodyPr/>
              <a:lstStyle/>
              <a:p>
                <a:endParaRPr lang="ru-RU"/>
              </a:p>
            </p:txBody>
          </p:sp>
          <p:sp>
            <p:nvSpPr>
              <p:cNvPr id="22546" name="Line 6"/>
              <p:cNvSpPr>
                <a:spLocks noChangeShapeType="1"/>
              </p:cNvSpPr>
              <p:nvPr/>
            </p:nvSpPr>
            <p:spPr bwMode="auto">
              <a:xfrm>
                <a:off x="4241" y="487"/>
                <a:ext cx="0" cy="341"/>
              </a:xfrm>
              <a:prstGeom prst="line">
                <a:avLst/>
              </a:prstGeom>
              <a:noFill/>
              <a:ln w="19050">
                <a:solidFill>
                  <a:srgbClr val="800080"/>
                </a:solidFill>
                <a:prstDash val="sysDot"/>
                <a:round/>
                <a:headEnd/>
                <a:tailEnd/>
              </a:ln>
              <a:extLst>
                <a:ext uri="{909E8E84-426E-40DD-AFC4-6F175D3DCCD1}">
                  <a14:hiddenFill xmlns:a14="http://schemas.microsoft.com/office/drawing/2010/main">
                    <a:noFill/>
                  </a14:hiddenFill>
                </a:ext>
              </a:extLst>
            </p:spPr>
            <p:txBody>
              <a:bodyPr/>
              <a:lstStyle/>
              <a:p>
                <a:endParaRPr lang="ru-RU"/>
              </a:p>
            </p:txBody>
          </p:sp>
          <p:sp>
            <p:nvSpPr>
              <p:cNvPr id="22547" name="Line 7"/>
              <p:cNvSpPr>
                <a:spLocks noChangeShapeType="1"/>
              </p:cNvSpPr>
              <p:nvPr/>
            </p:nvSpPr>
            <p:spPr bwMode="auto">
              <a:xfrm>
                <a:off x="5602" y="487"/>
                <a:ext cx="0" cy="341"/>
              </a:xfrm>
              <a:prstGeom prst="line">
                <a:avLst/>
              </a:prstGeom>
              <a:noFill/>
              <a:ln w="19050">
                <a:solidFill>
                  <a:srgbClr val="800080"/>
                </a:solidFill>
                <a:prstDash val="sysDot"/>
                <a:round/>
                <a:headEnd/>
                <a:tailEnd/>
              </a:ln>
              <a:extLst>
                <a:ext uri="{909E8E84-426E-40DD-AFC4-6F175D3DCCD1}">
                  <a14:hiddenFill xmlns:a14="http://schemas.microsoft.com/office/drawing/2010/main">
                    <a:noFill/>
                  </a14:hiddenFill>
                </a:ext>
              </a:extLst>
            </p:spPr>
            <p:txBody>
              <a:bodyPr/>
              <a:lstStyle/>
              <a:p>
                <a:endParaRPr lang="ru-RU"/>
              </a:p>
            </p:txBody>
          </p:sp>
          <p:sp>
            <p:nvSpPr>
              <p:cNvPr id="22548" name="Line 8"/>
              <p:cNvSpPr>
                <a:spLocks noChangeShapeType="1"/>
              </p:cNvSpPr>
              <p:nvPr/>
            </p:nvSpPr>
            <p:spPr bwMode="auto">
              <a:xfrm>
                <a:off x="158" y="487"/>
                <a:ext cx="0" cy="341"/>
              </a:xfrm>
              <a:prstGeom prst="line">
                <a:avLst/>
              </a:prstGeom>
              <a:noFill/>
              <a:ln w="19050">
                <a:solidFill>
                  <a:srgbClr val="800080"/>
                </a:solidFill>
                <a:prstDash val="sysDot"/>
                <a:round/>
                <a:headEnd/>
                <a:tailEnd/>
              </a:ln>
              <a:extLst>
                <a:ext uri="{909E8E84-426E-40DD-AFC4-6F175D3DCCD1}">
                  <a14:hiddenFill xmlns:a14="http://schemas.microsoft.com/office/drawing/2010/main">
                    <a:noFill/>
                  </a14:hiddenFill>
                </a:ext>
              </a:extLst>
            </p:spPr>
            <p:txBody>
              <a:bodyPr/>
              <a:lstStyle/>
              <a:p>
                <a:endParaRPr lang="ru-RU"/>
              </a:p>
            </p:txBody>
          </p:sp>
          <p:sp>
            <p:nvSpPr>
              <p:cNvPr id="22549" name="Line 9"/>
              <p:cNvSpPr>
                <a:spLocks noChangeShapeType="1"/>
              </p:cNvSpPr>
              <p:nvPr/>
            </p:nvSpPr>
            <p:spPr bwMode="auto">
              <a:xfrm>
                <a:off x="1519" y="487"/>
                <a:ext cx="0" cy="341"/>
              </a:xfrm>
              <a:prstGeom prst="line">
                <a:avLst/>
              </a:prstGeom>
              <a:noFill/>
              <a:ln w="19050">
                <a:solidFill>
                  <a:srgbClr val="800080"/>
                </a:solidFill>
                <a:prstDash val="sysDot"/>
                <a:round/>
                <a:headEnd/>
                <a:tailEnd/>
              </a:ln>
              <a:extLst>
                <a:ext uri="{909E8E84-426E-40DD-AFC4-6F175D3DCCD1}">
                  <a14:hiddenFill xmlns:a14="http://schemas.microsoft.com/office/drawing/2010/main">
                    <a:noFill/>
                  </a14:hiddenFill>
                </a:ext>
              </a:extLst>
            </p:spPr>
            <p:txBody>
              <a:bodyPr/>
              <a:lstStyle/>
              <a:p>
                <a:endParaRPr lang="ru-RU"/>
              </a:p>
            </p:txBody>
          </p:sp>
          <p:sp>
            <p:nvSpPr>
              <p:cNvPr id="309258" name="Text Box 10"/>
              <p:cNvSpPr txBox="1">
                <a:spLocks noChangeArrowheads="1"/>
              </p:cNvSpPr>
              <p:nvPr/>
            </p:nvSpPr>
            <p:spPr bwMode="auto">
              <a:xfrm>
                <a:off x="158" y="487"/>
                <a:ext cx="1361" cy="243"/>
              </a:xfrm>
              <a:prstGeom prst="rect">
                <a:avLst/>
              </a:prstGeom>
              <a:noFill/>
              <a:ln w="19050">
                <a:noFill/>
                <a:miter lim="800000"/>
                <a:headEnd/>
                <a:tailEnd/>
              </a:ln>
              <a:effectLst/>
            </p:spPr>
            <p:txBody>
              <a:bodyPr lIns="0" tIns="0" rIns="0" bIns="0" anchor="ctr" anchorCtr="1"/>
              <a:lstStyle/>
              <a:p>
                <a:pPr>
                  <a:spcBef>
                    <a:spcPct val="50000"/>
                  </a:spcBef>
                  <a:defRPr/>
                </a:pPr>
                <a:r>
                  <a:rPr lang="ru-RU" sz="1800" b="1" i="1">
                    <a:solidFill>
                      <a:srgbClr val="FF6600"/>
                    </a:solidFill>
                    <a:effectLst>
                      <a:outerShdw blurRad="38100" dist="38100" dir="2700000" algn="tl">
                        <a:srgbClr val="C0C0C0"/>
                      </a:outerShdw>
                    </a:effectLst>
                    <a:latin typeface="Arial" charset="0"/>
                    <a:cs typeface="Arial" charset="0"/>
                  </a:rPr>
                  <a:t>0                            7</a:t>
                </a:r>
              </a:p>
            </p:txBody>
          </p:sp>
          <p:sp>
            <p:nvSpPr>
              <p:cNvPr id="309259" name="Text Box 11"/>
              <p:cNvSpPr txBox="1">
                <a:spLocks noChangeArrowheads="1"/>
              </p:cNvSpPr>
              <p:nvPr/>
            </p:nvSpPr>
            <p:spPr bwMode="auto">
              <a:xfrm>
                <a:off x="1519" y="487"/>
                <a:ext cx="1361" cy="243"/>
              </a:xfrm>
              <a:prstGeom prst="rect">
                <a:avLst/>
              </a:prstGeom>
              <a:noFill/>
              <a:ln w="19050">
                <a:noFill/>
                <a:miter lim="800000"/>
                <a:headEnd/>
                <a:tailEnd/>
              </a:ln>
              <a:effectLst/>
            </p:spPr>
            <p:txBody>
              <a:bodyPr lIns="0" tIns="0" rIns="0" bIns="0" anchor="ctr" anchorCtr="1"/>
              <a:lstStyle/>
              <a:p>
                <a:pPr>
                  <a:spcBef>
                    <a:spcPct val="50000"/>
                  </a:spcBef>
                  <a:defRPr/>
                </a:pPr>
                <a:r>
                  <a:rPr lang="ru-RU" sz="1800" b="1" i="1">
                    <a:solidFill>
                      <a:srgbClr val="FF6600"/>
                    </a:solidFill>
                    <a:effectLst>
                      <a:outerShdw blurRad="38100" dist="38100" dir="2700000" algn="tl">
                        <a:srgbClr val="C0C0C0"/>
                      </a:outerShdw>
                    </a:effectLst>
                    <a:latin typeface="Arial" charset="0"/>
                    <a:cs typeface="Arial" charset="0"/>
                  </a:rPr>
                  <a:t>8                          15</a:t>
                </a:r>
              </a:p>
            </p:txBody>
          </p:sp>
          <p:sp>
            <p:nvSpPr>
              <p:cNvPr id="309260" name="Text Box 12"/>
              <p:cNvSpPr txBox="1">
                <a:spLocks noChangeArrowheads="1"/>
              </p:cNvSpPr>
              <p:nvPr/>
            </p:nvSpPr>
            <p:spPr bwMode="auto">
              <a:xfrm>
                <a:off x="2880" y="487"/>
                <a:ext cx="1361" cy="243"/>
              </a:xfrm>
              <a:prstGeom prst="rect">
                <a:avLst/>
              </a:prstGeom>
              <a:noFill/>
              <a:ln w="19050">
                <a:noFill/>
                <a:miter lim="800000"/>
                <a:headEnd/>
                <a:tailEnd/>
              </a:ln>
              <a:effectLst/>
            </p:spPr>
            <p:txBody>
              <a:bodyPr lIns="0" tIns="0" rIns="0" bIns="0" anchor="ctr" anchorCtr="1"/>
              <a:lstStyle/>
              <a:p>
                <a:pPr>
                  <a:spcBef>
                    <a:spcPct val="50000"/>
                  </a:spcBef>
                  <a:defRPr/>
                </a:pPr>
                <a:r>
                  <a:rPr lang="ru-RU" sz="1800" b="1" i="1">
                    <a:solidFill>
                      <a:srgbClr val="FF6600"/>
                    </a:solidFill>
                    <a:effectLst>
                      <a:outerShdw blurRad="38100" dist="38100" dir="2700000" algn="tl">
                        <a:srgbClr val="C0C0C0"/>
                      </a:outerShdw>
                    </a:effectLst>
                    <a:latin typeface="Arial" charset="0"/>
                    <a:cs typeface="Arial" charset="0"/>
                  </a:rPr>
                  <a:t>16                         23</a:t>
                </a:r>
              </a:p>
            </p:txBody>
          </p:sp>
          <p:sp>
            <p:nvSpPr>
              <p:cNvPr id="309261" name="Text Box 13"/>
              <p:cNvSpPr txBox="1">
                <a:spLocks noChangeArrowheads="1"/>
              </p:cNvSpPr>
              <p:nvPr/>
            </p:nvSpPr>
            <p:spPr bwMode="auto">
              <a:xfrm>
                <a:off x="4241" y="487"/>
                <a:ext cx="1361" cy="243"/>
              </a:xfrm>
              <a:prstGeom prst="rect">
                <a:avLst/>
              </a:prstGeom>
              <a:noFill/>
              <a:ln w="19050">
                <a:noFill/>
                <a:miter lim="800000"/>
                <a:headEnd/>
                <a:tailEnd/>
              </a:ln>
              <a:effectLst/>
            </p:spPr>
            <p:txBody>
              <a:bodyPr lIns="0" tIns="0" rIns="0" bIns="0" anchor="ctr" anchorCtr="1"/>
              <a:lstStyle/>
              <a:p>
                <a:pPr>
                  <a:spcBef>
                    <a:spcPct val="50000"/>
                  </a:spcBef>
                  <a:defRPr/>
                </a:pPr>
                <a:r>
                  <a:rPr lang="ru-RU" sz="1800" b="1" i="1">
                    <a:solidFill>
                      <a:srgbClr val="FF6600"/>
                    </a:solidFill>
                    <a:effectLst>
                      <a:outerShdw blurRad="38100" dist="38100" dir="2700000" algn="tl">
                        <a:srgbClr val="C0C0C0"/>
                      </a:outerShdw>
                    </a:effectLst>
                    <a:latin typeface="Arial" charset="0"/>
                    <a:cs typeface="Arial" charset="0"/>
                  </a:rPr>
                  <a:t>24                         31</a:t>
                </a:r>
              </a:p>
            </p:txBody>
          </p:sp>
        </p:grpSp>
        <p:grpSp>
          <p:nvGrpSpPr>
            <p:cNvPr id="22534" name="Group 38"/>
            <p:cNvGrpSpPr>
              <a:grpSpLocks/>
            </p:cNvGrpSpPr>
            <p:nvPr/>
          </p:nvGrpSpPr>
          <p:grpSpPr bwMode="auto">
            <a:xfrm>
              <a:off x="158" y="1026"/>
              <a:ext cx="5444" cy="2580"/>
              <a:chOff x="158" y="1026"/>
              <a:chExt cx="5444" cy="2580"/>
            </a:xfrm>
          </p:grpSpPr>
          <p:sp>
            <p:nvSpPr>
              <p:cNvPr id="309276" name="Text Box 28"/>
              <p:cNvSpPr txBox="1">
                <a:spLocks noChangeArrowheads="1"/>
              </p:cNvSpPr>
              <p:nvPr/>
            </p:nvSpPr>
            <p:spPr bwMode="auto">
              <a:xfrm>
                <a:off x="158" y="3237"/>
                <a:ext cx="5444" cy="369"/>
              </a:xfrm>
              <a:prstGeom prst="rect">
                <a:avLst/>
              </a:prstGeom>
              <a:solidFill>
                <a:srgbClr val="BCCAE2"/>
              </a:solidFill>
              <a:ln w="28575">
                <a:solidFill>
                  <a:srgbClr val="800080"/>
                </a:solidFill>
                <a:prstDash val="dash"/>
                <a:miter lim="800000"/>
                <a:headEnd/>
                <a:tailEnd/>
              </a:ln>
              <a:effectLst/>
            </p:spPr>
            <p:txBody>
              <a:bodyPr lIns="0" tIns="0" rIns="0" bIns="0" anchor="ctr" anchorCtr="1"/>
              <a:lstStyle/>
              <a:p>
                <a:pPr>
                  <a:defRPr/>
                </a:pPr>
                <a:r>
                  <a:rPr lang="ru-RU" sz="3200">
                    <a:solidFill>
                      <a:srgbClr val="CC0000"/>
                    </a:solidFill>
                    <a:effectLst>
                      <a:outerShdw blurRad="38100" dist="38100" dir="2700000" algn="tl">
                        <a:srgbClr val="000000"/>
                      </a:outerShdw>
                    </a:effectLst>
                    <a:latin typeface="Arial" charset="0"/>
                    <a:cs typeface="Arial" charset="0"/>
                  </a:rPr>
                  <a:t>…</a:t>
                </a:r>
                <a:r>
                  <a:rPr lang="ru-RU" sz="2000" b="1">
                    <a:solidFill>
                      <a:srgbClr val="CC0000"/>
                    </a:solidFill>
                    <a:latin typeface="Arial" charset="0"/>
                    <a:cs typeface="Arial" charset="0"/>
                  </a:rPr>
                  <a:t> </a:t>
                </a:r>
              </a:p>
            </p:txBody>
          </p:sp>
          <p:sp>
            <p:nvSpPr>
              <p:cNvPr id="309266" name="Text Box 18"/>
              <p:cNvSpPr txBox="1">
                <a:spLocks noChangeArrowheads="1"/>
              </p:cNvSpPr>
              <p:nvPr/>
            </p:nvSpPr>
            <p:spPr bwMode="auto">
              <a:xfrm>
                <a:off x="158" y="1395"/>
                <a:ext cx="2722" cy="368"/>
              </a:xfrm>
              <a:prstGeom prst="rect">
                <a:avLst/>
              </a:prstGeom>
              <a:solidFill>
                <a:srgbClr val="FFFF99"/>
              </a:solidFill>
              <a:ln w="28575">
                <a:solidFill>
                  <a:srgbClr val="800080"/>
                </a:solidFill>
                <a:miter lim="800000"/>
                <a:headEnd/>
                <a:tailEnd/>
              </a:ln>
              <a:effectLst/>
            </p:spPr>
            <p:txBody>
              <a:bodyPr lIns="0" tIns="0" rIns="0" bIns="0" anchor="ctr" anchorCtr="1"/>
              <a:lstStyle/>
              <a:p>
                <a:pPr>
                  <a:lnSpc>
                    <a:spcPct val="80000"/>
                  </a:lnSpc>
                  <a:defRPr/>
                </a:pPr>
                <a:r>
                  <a:rPr lang="ru-RU" sz="2000">
                    <a:solidFill>
                      <a:srgbClr val="CC0000"/>
                    </a:solidFill>
                    <a:effectLst>
                      <a:outerShdw blurRad="38100" dist="38100" dir="2700000" algn="tl">
                        <a:srgbClr val="000000"/>
                      </a:outerShdw>
                    </a:effectLst>
                    <a:latin typeface="Arial" charset="0"/>
                    <a:cs typeface="Arial" charset="0"/>
                  </a:rPr>
                  <a:t>“Идентификатор семейства адресов”</a:t>
                </a:r>
                <a:endParaRPr lang="ru-RU" sz="2000" b="1">
                  <a:solidFill>
                    <a:srgbClr val="CC0000"/>
                  </a:solidFill>
                  <a:latin typeface="Arial" charset="0"/>
                  <a:cs typeface="Arial" charset="0"/>
                </a:endParaRPr>
              </a:p>
            </p:txBody>
          </p:sp>
          <p:sp>
            <p:nvSpPr>
              <p:cNvPr id="309270" name="Text Box 22"/>
              <p:cNvSpPr txBox="1">
                <a:spLocks noChangeArrowheads="1"/>
              </p:cNvSpPr>
              <p:nvPr/>
            </p:nvSpPr>
            <p:spPr bwMode="auto">
              <a:xfrm>
                <a:off x="158" y="1026"/>
                <a:ext cx="1361" cy="369"/>
              </a:xfrm>
              <a:prstGeom prst="rect">
                <a:avLst/>
              </a:prstGeom>
              <a:solidFill>
                <a:srgbClr val="FCAAF6"/>
              </a:solidFill>
              <a:ln w="28575">
                <a:solidFill>
                  <a:srgbClr val="800080"/>
                </a:solidFill>
                <a:miter lim="800000"/>
                <a:headEnd/>
                <a:tailEnd/>
              </a:ln>
              <a:effectLst/>
            </p:spPr>
            <p:txBody>
              <a:bodyPr lIns="0" tIns="0" rIns="0" bIns="0" anchor="ctr" anchorCtr="1"/>
              <a:lstStyle/>
              <a:p>
                <a:pPr>
                  <a:lnSpc>
                    <a:spcPct val="85000"/>
                  </a:lnSpc>
                  <a:defRPr/>
                </a:pPr>
                <a:r>
                  <a:rPr lang="ru-RU" sz="2400">
                    <a:solidFill>
                      <a:srgbClr val="CC0000"/>
                    </a:solidFill>
                    <a:effectLst>
                      <a:outerShdw blurRad="38100" dist="38100" dir="2700000" algn="tl">
                        <a:srgbClr val="000000"/>
                      </a:outerShdw>
                    </a:effectLst>
                    <a:latin typeface="Arial" charset="0"/>
                    <a:cs typeface="Arial" charset="0"/>
                  </a:rPr>
                  <a:t>“Команда”</a:t>
                </a:r>
                <a:endParaRPr lang="ru-RU" sz="2400" b="1">
                  <a:solidFill>
                    <a:srgbClr val="CC0000"/>
                  </a:solidFill>
                  <a:latin typeface="Arial" charset="0"/>
                  <a:cs typeface="Arial" charset="0"/>
                </a:endParaRPr>
              </a:p>
            </p:txBody>
          </p:sp>
          <p:sp>
            <p:nvSpPr>
              <p:cNvPr id="309271" name="Text Box 23"/>
              <p:cNvSpPr txBox="1">
                <a:spLocks noChangeArrowheads="1"/>
              </p:cNvSpPr>
              <p:nvPr/>
            </p:nvSpPr>
            <p:spPr bwMode="auto">
              <a:xfrm>
                <a:off x="1519" y="1026"/>
                <a:ext cx="1361" cy="369"/>
              </a:xfrm>
              <a:prstGeom prst="rect">
                <a:avLst/>
              </a:prstGeom>
              <a:solidFill>
                <a:srgbClr val="85FFC8"/>
              </a:solidFill>
              <a:ln w="28575">
                <a:solidFill>
                  <a:srgbClr val="800080"/>
                </a:solidFill>
                <a:miter lim="800000"/>
                <a:headEnd/>
                <a:tailEnd/>
              </a:ln>
              <a:effectLst/>
            </p:spPr>
            <p:txBody>
              <a:bodyPr lIns="0" tIns="0" rIns="0" bIns="0" anchor="ctr" anchorCtr="1"/>
              <a:lstStyle/>
              <a:p>
                <a:pPr>
                  <a:defRPr/>
                </a:pPr>
                <a:r>
                  <a:rPr lang="ru-RU" sz="2400">
                    <a:solidFill>
                      <a:srgbClr val="CC0000"/>
                    </a:solidFill>
                    <a:effectLst>
                      <a:outerShdw blurRad="38100" dist="38100" dir="2700000" algn="tl">
                        <a:srgbClr val="000000"/>
                      </a:outerShdw>
                    </a:effectLst>
                    <a:latin typeface="Arial" charset="0"/>
                    <a:cs typeface="Arial" charset="0"/>
                  </a:rPr>
                  <a:t>“Версия”</a:t>
                </a:r>
              </a:p>
            </p:txBody>
          </p:sp>
          <p:sp>
            <p:nvSpPr>
              <p:cNvPr id="309272" name="Text Box 24"/>
              <p:cNvSpPr txBox="1">
                <a:spLocks noChangeArrowheads="1"/>
              </p:cNvSpPr>
              <p:nvPr/>
            </p:nvSpPr>
            <p:spPr bwMode="auto">
              <a:xfrm>
                <a:off x="158" y="1763"/>
                <a:ext cx="5444" cy="369"/>
              </a:xfrm>
              <a:prstGeom prst="rect">
                <a:avLst/>
              </a:prstGeom>
              <a:solidFill>
                <a:srgbClr val="EFFEBE"/>
              </a:solidFill>
              <a:ln w="28575">
                <a:solidFill>
                  <a:srgbClr val="800080"/>
                </a:solidFill>
                <a:miter lim="800000"/>
                <a:headEnd/>
                <a:tailEnd/>
              </a:ln>
              <a:effectLst/>
            </p:spPr>
            <p:txBody>
              <a:bodyPr lIns="0" tIns="0" rIns="0" bIns="0" anchor="ctr" anchorCtr="1"/>
              <a:lstStyle/>
              <a:p>
                <a:pPr>
                  <a:defRPr/>
                </a:pPr>
                <a:r>
                  <a:rPr lang="en-US" sz="2400">
                    <a:solidFill>
                      <a:srgbClr val="CC0000"/>
                    </a:solidFill>
                    <a:effectLst>
                      <a:outerShdw blurRad="38100" dist="38100" dir="2700000" algn="tl">
                        <a:srgbClr val="000000"/>
                      </a:outerShdw>
                    </a:effectLst>
                    <a:latin typeface="Arial" charset="0"/>
                    <a:cs typeface="Arial" charset="0"/>
                  </a:rPr>
                  <a:t>IPv4-</a:t>
                </a:r>
                <a:r>
                  <a:rPr lang="ru-RU" sz="2400">
                    <a:solidFill>
                      <a:srgbClr val="CC0000"/>
                    </a:solidFill>
                    <a:effectLst>
                      <a:outerShdw blurRad="38100" dist="38100" dir="2700000" algn="tl">
                        <a:srgbClr val="000000"/>
                      </a:outerShdw>
                    </a:effectLst>
                    <a:latin typeface="Arial" charset="0"/>
                    <a:cs typeface="Arial" charset="0"/>
                  </a:rPr>
                  <a:t>адрес (32 бита) </a:t>
                </a:r>
              </a:p>
            </p:txBody>
          </p:sp>
          <p:sp>
            <p:nvSpPr>
              <p:cNvPr id="309273" name="Text Box 25"/>
              <p:cNvSpPr txBox="1">
                <a:spLocks noChangeArrowheads="1"/>
              </p:cNvSpPr>
              <p:nvPr/>
            </p:nvSpPr>
            <p:spPr bwMode="auto">
              <a:xfrm>
                <a:off x="158" y="2869"/>
                <a:ext cx="5444" cy="369"/>
              </a:xfrm>
              <a:prstGeom prst="rect">
                <a:avLst/>
              </a:prstGeom>
              <a:solidFill>
                <a:srgbClr val="86FEA3"/>
              </a:solidFill>
              <a:ln w="28575">
                <a:solidFill>
                  <a:srgbClr val="800080"/>
                </a:solidFill>
                <a:miter lim="800000"/>
                <a:headEnd/>
                <a:tailEnd/>
              </a:ln>
              <a:effectLst/>
            </p:spPr>
            <p:txBody>
              <a:bodyPr lIns="0" tIns="0" rIns="0" bIns="0" anchor="ctr" anchorCtr="1"/>
              <a:lstStyle/>
              <a:p>
                <a:pPr>
                  <a:defRPr/>
                </a:pPr>
                <a:r>
                  <a:rPr lang="ru-RU">
                    <a:solidFill>
                      <a:srgbClr val="CC0000"/>
                    </a:solidFill>
                    <a:effectLst>
                      <a:outerShdw blurRad="38100" dist="38100" dir="2700000" algn="tl">
                        <a:srgbClr val="000000"/>
                      </a:outerShdw>
                    </a:effectLst>
                    <a:latin typeface="Arial" charset="0"/>
                    <a:cs typeface="Arial" charset="0"/>
                  </a:rPr>
                  <a:t>Метрика (32 бита) </a:t>
                </a:r>
              </a:p>
            </p:txBody>
          </p:sp>
          <p:sp>
            <p:nvSpPr>
              <p:cNvPr id="309277" name="Text Box 29"/>
              <p:cNvSpPr txBox="1">
                <a:spLocks noChangeArrowheads="1"/>
              </p:cNvSpPr>
              <p:nvPr/>
            </p:nvSpPr>
            <p:spPr bwMode="auto">
              <a:xfrm>
                <a:off x="2880" y="1395"/>
                <a:ext cx="2722" cy="368"/>
              </a:xfrm>
              <a:prstGeom prst="rect">
                <a:avLst/>
              </a:prstGeom>
              <a:solidFill>
                <a:srgbClr val="B3FFFF"/>
              </a:solidFill>
              <a:ln w="28575">
                <a:solidFill>
                  <a:srgbClr val="800080"/>
                </a:solidFill>
                <a:miter lim="800000"/>
                <a:headEnd/>
                <a:tailEnd/>
              </a:ln>
              <a:effectLst/>
            </p:spPr>
            <p:txBody>
              <a:bodyPr lIns="0" tIns="0" rIns="0" bIns="0" anchor="ctr" anchorCtr="1"/>
              <a:lstStyle/>
              <a:p>
                <a:pPr>
                  <a:defRPr/>
                </a:pPr>
                <a:r>
                  <a:rPr lang="ru-RU" sz="2400">
                    <a:solidFill>
                      <a:srgbClr val="CC0000"/>
                    </a:solidFill>
                    <a:effectLst>
                      <a:outerShdw blurRad="38100" dist="38100" dir="2700000" algn="tl">
                        <a:srgbClr val="000000"/>
                      </a:outerShdw>
                    </a:effectLst>
                    <a:latin typeface="Arial" charset="0"/>
                    <a:cs typeface="Arial" charset="0"/>
                  </a:rPr>
                  <a:t>0…………………….0</a:t>
                </a:r>
              </a:p>
            </p:txBody>
          </p:sp>
          <p:sp>
            <p:nvSpPr>
              <p:cNvPr id="309281" name="Text Box 33"/>
              <p:cNvSpPr txBox="1">
                <a:spLocks noChangeArrowheads="1"/>
              </p:cNvSpPr>
              <p:nvPr/>
            </p:nvSpPr>
            <p:spPr bwMode="auto">
              <a:xfrm>
                <a:off x="158" y="2132"/>
                <a:ext cx="5444" cy="369"/>
              </a:xfrm>
              <a:prstGeom prst="rect">
                <a:avLst/>
              </a:prstGeom>
              <a:solidFill>
                <a:srgbClr val="B3FFFF"/>
              </a:solidFill>
              <a:ln w="28575">
                <a:solidFill>
                  <a:srgbClr val="800080"/>
                </a:solidFill>
                <a:miter lim="800000"/>
                <a:headEnd/>
                <a:tailEnd/>
              </a:ln>
              <a:effectLst/>
            </p:spPr>
            <p:txBody>
              <a:bodyPr lIns="0" tIns="0" rIns="0" bIns="0" anchor="ctr" anchorCtr="1"/>
              <a:lstStyle/>
              <a:p>
                <a:pPr>
                  <a:defRPr/>
                </a:pPr>
                <a:r>
                  <a:rPr lang="ru-RU" sz="2400">
                    <a:solidFill>
                      <a:srgbClr val="CC0000"/>
                    </a:solidFill>
                    <a:effectLst>
                      <a:outerShdw blurRad="38100" dist="38100" dir="2700000" algn="tl">
                        <a:srgbClr val="000000"/>
                      </a:outerShdw>
                    </a:effectLst>
                    <a:latin typeface="Arial" charset="0"/>
                    <a:cs typeface="Arial" charset="0"/>
                  </a:rPr>
                  <a:t>0…………………….0 (32 бита)</a:t>
                </a:r>
                <a:r>
                  <a:rPr lang="ru-RU" sz="2400">
                    <a:latin typeface="Arial" charset="0"/>
                    <a:cs typeface="Arial" charset="0"/>
                  </a:rPr>
                  <a:t> </a:t>
                </a:r>
              </a:p>
            </p:txBody>
          </p:sp>
          <p:sp>
            <p:nvSpPr>
              <p:cNvPr id="309284" name="Text Box 36"/>
              <p:cNvSpPr txBox="1">
                <a:spLocks noChangeArrowheads="1"/>
              </p:cNvSpPr>
              <p:nvPr/>
            </p:nvSpPr>
            <p:spPr bwMode="auto">
              <a:xfrm>
                <a:off x="158" y="2500"/>
                <a:ext cx="5444" cy="369"/>
              </a:xfrm>
              <a:prstGeom prst="rect">
                <a:avLst/>
              </a:prstGeom>
              <a:solidFill>
                <a:srgbClr val="B3FFFF"/>
              </a:solidFill>
              <a:ln w="28575">
                <a:solidFill>
                  <a:srgbClr val="800080"/>
                </a:solidFill>
                <a:miter lim="800000"/>
                <a:headEnd/>
                <a:tailEnd/>
              </a:ln>
              <a:effectLst/>
            </p:spPr>
            <p:txBody>
              <a:bodyPr lIns="0" tIns="0" rIns="0" bIns="0" anchor="ctr" anchorCtr="1"/>
              <a:lstStyle/>
              <a:p>
                <a:pPr>
                  <a:defRPr/>
                </a:pPr>
                <a:r>
                  <a:rPr lang="ru-RU" sz="2400">
                    <a:solidFill>
                      <a:srgbClr val="CC0000"/>
                    </a:solidFill>
                    <a:effectLst>
                      <a:outerShdw blurRad="38100" dist="38100" dir="2700000" algn="tl">
                        <a:srgbClr val="000000"/>
                      </a:outerShdw>
                    </a:effectLst>
                    <a:latin typeface="Arial" charset="0"/>
                    <a:cs typeface="Arial" charset="0"/>
                  </a:rPr>
                  <a:t>0…………………….0 (32 бита)</a:t>
                </a:r>
                <a:r>
                  <a:rPr lang="ru-RU" sz="2400">
                    <a:latin typeface="Arial" charset="0"/>
                    <a:cs typeface="Arial" charset="0"/>
                  </a:rPr>
                  <a:t> </a:t>
                </a:r>
              </a:p>
            </p:txBody>
          </p:sp>
          <p:sp>
            <p:nvSpPr>
              <p:cNvPr id="309285" name="Text Box 37"/>
              <p:cNvSpPr txBox="1">
                <a:spLocks noChangeArrowheads="1"/>
              </p:cNvSpPr>
              <p:nvPr/>
            </p:nvSpPr>
            <p:spPr bwMode="auto">
              <a:xfrm>
                <a:off x="2880" y="1026"/>
                <a:ext cx="2722" cy="368"/>
              </a:xfrm>
              <a:prstGeom prst="rect">
                <a:avLst/>
              </a:prstGeom>
              <a:solidFill>
                <a:srgbClr val="B3FFFF"/>
              </a:solidFill>
              <a:ln w="28575">
                <a:solidFill>
                  <a:srgbClr val="800080"/>
                </a:solidFill>
                <a:miter lim="800000"/>
                <a:headEnd/>
                <a:tailEnd/>
              </a:ln>
              <a:effectLst/>
            </p:spPr>
            <p:txBody>
              <a:bodyPr lIns="0" tIns="0" rIns="0" bIns="0" anchor="ctr" anchorCtr="1"/>
              <a:lstStyle/>
              <a:p>
                <a:pPr>
                  <a:defRPr/>
                </a:pPr>
                <a:r>
                  <a:rPr lang="ru-RU" sz="2400">
                    <a:solidFill>
                      <a:srgbClr val="CC0000"/>
                    </a:solidFill>
                    <a:effectLst>
                      <a:outerShdw blurRad="38100" dist="38100" dir="2700000" algn="tl">
                        <a:srgbClr val="000000"/>
                      </a:outerShdw>
                    </a:effectLst>
                    <a:latin typeface="Arial" charset="0"/>
                    <a:cs typeface="Arial" charset="0"/>
                  </a:rPr>
                  <a:t>0…………………….0</a:t>
                </a:r>
              </a:p>
            </p:txBody>
          </p:sp>
        </p:grpSp>
      </p:gr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274" name="Text Box 2"/>
          <p:cNvSpPr txBox="1">
            <a:spLocks noChangeArrowheads="1"/>
          </p:cNvSpPr>
          <p:nvPr/>
        </p:nvSpPr>
        <p:spPr bwMode="auto">
          <a:xfrm>
            <a:off x="0" y="0"/>
            <a:ext cx="8259763" cy="701675"/>
          </a:xfrm>
          <a:prstGeom prst="rect">
            <a:avLst/>
          </a:prstGeom>
          <a:noFill/>
          <a:ln w="9525">
            <a:noFill/>
            <a:miter lim="800000"/>
            <a:headEnd/>
            <a:tailEnd/>
          </a:ln>
          <a:effectLst/>
        </p:spPr>
        <p:txBody>
          <a:bodyPr>
            <a:spAutoFit/>
          </a:bodyPr>
          <a:lstStyle/>
          <a:p>
            <a:pPr algn="l">
              <a:defRPr/>
            </a:pPr>
            <a:r>
              <a:rPr lang="ru-RU" sz="2000" b="1">
                <a:solidFill>
                  <a:srgbClr val="800080"/>
                </a:solidFill>
                <a:effectLst>
                  <a:outerShdw blurRad="38100" dist="38100" dir="2700000" algn="tl">
                    <a:srgbClr val="C0C0C0"/>
                  </a:outerShdw>
                </a:effectLst>
                <a:latin typeface="Arial" charset="0"/>
                <a:cs typeface="Arial" charset="0"/>
              </a:rPr>
              <a:t>Лекция №11: </a:t>
            </a:r>
            <a:r>
              <a:rPr lang="ru-RU" sz="2000" b="1" i="1">
                <a:solidFill>
                  <a:srgbClr val="800080"/>
                </a:solidFill>
                <a:effectLst>
                  <a:outerShdw blurRad="38100" dist="38100" dir="2700000" algn="tl">
                    <a:srgbClr val="C0C0C0"/>
                  </a:outerShdw>
                </a:effectLst>
                <a:latin typeface="Arial" charset="0"/>
                <a:cs typeface="Arial" charset="0"/>
              </a:rPr>
              <a:t>Маршрутизация в </a:t>
            </a:r>
            <a:r>
              <a:rPr lang="en-US" sz="2000" b="1" i="1">
                <a:solidFill>
                  <a:srgbClr val="800080"/>
                </a:solidFill>
                <a:effectLst>
                  <a:outerShdw blurRad="38100" dist="38100" dir="2700000" algn="tl">
                    <a:srgbClr val="C0C0C0"/>
                  </a:outerShdw>
                </a:effectLst>
                <a:latin typeface="Arial" charset="0"/>
                <a:cs typeface="Arial" charset="0"/>
              </a:rPr>
              <a:t>IP</a:t>
            </a:r>
            <a:r>
              <a:rPr lang="ru-RU" sz="2000" b="1" i="1">
                <a:solidFill>
                  <a:srgbClr val="800080"/>
                </a:solidFill>
                <a:effectLst>
                  <a:outerShdw blurRad="38100" dist="38100" dir="2700000" algn="tl">
                    <a:srgbClr val="C0C0C0"/>
                  </a:outerShdw>
                </a:effectLst>
                <a:latin typeface="Arial" charset="0"/>
                <a:cs typeface="Arial" charset="0"/>
              </a:rPr>
              <a:t>-сетях. Решение проблемы</a:t>
            </a:r>
          </a:p>
          <a:p>
            <a:pPr algn="l">
              <a:defRPr/>
            </a:pPr>
            <a:r>
              <a:rPr lang="ru-RU" sz="2000" b="1" i="1">
                <a:solidFill>
                  <a:srgbClr val="800080"/>
                </a:solidFill>
                <a:effectLst>
                  <a:outerShdw blurRad="38100" dist="38100" dir="2700000" algn="tl">
                    <a:srgbClr val="C0C0C0"/>
                  </a:outerShdw>
                </a:effectLst>
                <a:latin typeface="Arial" charset="0"/>
                <a:cs typeface="Arial" charset="0"/>
              </a:rPr>
              <a:t>                        нехватки </a:t>
            </a:r>
            <a:r>
              <a:rPr lang="en-US" sz="2000" b="1" i="1">
                <a:solidFill>
                  <a:srgbClr val="800080"/>
                </a:solidFill>
                <a:effectLst>
                  <a:outerShdw blurRad="38100" dist="38100" dir="2700000" algn="tl">
                    <a:srgbClr val="C0C0C0"/>
                  </a:outerShdw>
                </a:effectLst>
                <a:latin typeface="Arial" charset="0"/>
                <a:cs typeface="Arial" charset="0"/>
              </a:rPr>
              <a:t>IPv</a:t>
            </a:r>
            <a:r>
              <a:rPr lang="ru-RU" sz="2000" b="1" i="1">
                <a:solidFill>
                  <a:srgbClr val="800080"/>
                </a:solidFill>
                <a:effectLst>
                  <a:outerShdw blurRad="38100" dist="38100" dir="2700000" algn="tl">
                    <a:srgbClr val="C0C0C0"/>
                  </a:outerShdw>
                </a:effectLst>
                <a:latin typeface="Arial" charset="0"/>
                <a:cs typeface="Arial" charset="0"/>
              </a:rPr>
              <a:t>4-адресов</a:t>
            </a:r>
            <a:endParaRPr lang="ru-RU" sz="2000" b="1">
              <a:solidFill>
                <a:srgbClr val="800080"/>
              </a:solidFill>
              <a:latin typeface="Arial" charset="0"/>
              <a:cs typeface="Arial" charset="0"/>
            </a:endParaRPr>
          </a:p>
        </p:txBody>
      </p:sp>
      <p:sp>
        <p:nvSpPr>
          <p:cNvPr id="310275" name="Text Box 3"/>
          <p:cNvSpPr txBox="1">
            <a:spLocks noChangeArrowheads="1"/>
          </p:cNvSpPr>
          <p:nvPr/>
        </p:nvSpPr>
        <p:spPr bwMode="auto">
          <a:xfrm>
            <a:off x="296863" y="1493838"/>
            <a:ext cx="8642350" cy="1373187"/>
          </a:xfrm>
          <a:prstGeom prst="rect">
            <a:avLst/>
          </a:prstGeom>
          <a:noFill/>
          <a:ln w="9525">
            <a:noFill/>
            <a:miter lim="800000"/>
            <a:headEnd/>
            <a:tailEnd/>
          </a:ln>
          <a:effectLst>
            <a:outerShdw dist="17961" dir="2700000" algn="ctr" rotWithShape="0">
              <a:srgbClr val="FF9933"/>
            </a:outerShdw>
          </a:effectLst>
        </p:spPr>
        <p:txBody>
          <a:bodyPr>
            <a:spAutoFit/>
          </a:bodyPr>
          <a:lstStyle/>
          <a:p>
            <a:pPr marL="363538" indent="-363538" algn="l">
              <a:spcBef>
                <a:spcPct val="50000"/>
              </a:spcBef>
              <a:buFont typeface="Wingdings 2" pitchFamily="18" charset="2"/>
              <a:buChar char="u"/>
              <a:defRPr/>
            </a:pPr>
            <a:r>
              <a:rPr lang="ru-RU">
                <a:solidFill>
                  <a:srgbClr val="800080"/>
                </a:solidFill>
                <a:latin typeface="Arial" charset="0"/>
                <a:cs typeface="Arial" charset="0"/>
              </a:rPr>
              <a:t>“Команда” (“</a:t>
            </a:r>
            <a:r>
              <a:rPr lang="en-US">
                <a:solidFill>
                  <a:srgbClr val="800080"/>
                </a:solidFill>
                <a:latin typeface="Arial" charset="0"/>
                <a:cs typeface="Arial" charset="0"/>
              </a:rPr>
              <a:t>command</a:t>
            </a:r>
            <a:r>
              <a:rPr lang="ru-RU">
                <a:solidFill>
                  <a:srgbClr val="800080"/>
                </a:solidFill>
                <a:latin typeface="Arial" charset="0"/>
                <a:cs typeface="Arial" charset="0"/>
              </a:rPr>
              <a:t>”) — 8-битовый определитель, который идентифицирует тип команды. Имеет следующую кодировку:</a:t>
            </a:r>
          </a:p>
        </p:txBody>
      </p:sp>
      <p:graphicFrame>
        <p:nvGraphicFramePr>
          <p:cNvPr id="310528" name="Group 256"/>
          <p:cNvGraphicFramePr>
            <a:graphicFrameLocks noGrp="1"/>
          </p:cNvGraphicFramePr>
          <p:nvPr/>
        </p:nvGraphicFramePr>
        <p:xfrm>
          <a:off x="250825" y="3338513"/>
          <a:ext cx="8642350" cy="3032125"/>
        </p:xfrm>
        <a:graphic>
          <a:graphicData uri="http://schemas.openxmlformats.org/drawingml/2006/table">
            <a:tbl>
              <a:tblPr/>
              <a:tblGrid>
                <a:gridCol w="868363">
                  <a:extLst>
                    <a:ext uri="{9D8B030D-6E8A-4147-A177-3AD203B41FA5}">
                      <a16:colId xmlns:a16="http://schemas.microsoft.com/office/drawing/2014/main" val="20000"/>
                    </a:ext>
                  </a:extLst>
                </a:gridCol>
                <a:gridCol w="3038475">
                  <a:extLst>
                    <a:ext uri="{9D8B030D-6E8A-4147-A177-3AD203B41FA5}">
                      <a16:colId xmlns:a16="http://schemas.microsoft.com/office/drawing/2014/main" val="20001"/>
                    </a:ext>
                  </a:extLst>
                </a:gridCol>
                <a:gridCol w="4735512">
                  <a:extLst>
                    <a:ext uri="{9D8B030D-6E8A-4147-A177-3AD203B41FA5}">
                      <a16:colId xmlns:a16="http://schemas.microsoft.com/office/drawing/2014/main" val="20002"/>
                    </a:ext>
                  </a:extLst>
                </a:gridCol>
              </a:tblGrid>
              <a:tr h="365837">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2400" b="1" i="0" u="none" strike="noStrike" cap="none" normalizeH="0" baseline="0" smtClean="0">
                          <a:ln>
                            <a:noFill/>
                          </a:ln>
                          <a:solidFill>
                            <a:srgbClr val="800080"/>
                          </a:solidFill>
                          <a:effectLst/>
                          <a:latin typeface="Arial Narrow" pitchFamily="34" charset="0"/>
                          <a:cs typeface="Arial" charset="0"/>
                        </a:rPr>
                        <a:t>Код</a:t>
                      </a:r>
                    </a:p>
                  </a:txBody>
                  <a:tcPr marL="0" marR="0" marT="0" marB="0" anchor="ctr" anchorCtr="1" horzOverflow="overflow">
                    <a:lnL w="38100" cap="flat" cmpd="sng" algn="ctr">
                      <a:solidFill>
                        <a:srgbClr val="CC0000"/>
                      </a:solidFill>
                      <a:prstDash val="solid"/>
                      <a:round/>
                      <a:headEnd type="none" w="med" len="med"/>
                      <a:tailEnd type="none" w="med" len="med"/>
                    </a:lnL>
                    <a:lnR w="38100" cap="flat" cmpd="sng" algn="ctr">
                      <a:solidFill>
                        <a:srgbClr val="CC0000"/>
                      </a:solidFill>
                      <a:prstDash val="solid"/>
                      <a:round/>
                      <a:headEnd type="none" w="med" len="med"/>
                      <a:tailEnd type="none" w="med" len="med"/>
                    </a:lnR>
                    <a:lnT w="38100" cap="flat" cmpd="sng" algn="ctr">
                      <a:solidFill>
                        <a:srgbClr val="CC0000"/>
                      </a:solidFill>
                      <a:prstDash val="solid"/>
                      <a:round/>
                      <a:headEnd type="none" w="med" len="med"/>
                      <a:tailEnd type="none" w="med" len="med"/>
                    </a:lnT>
                    <a:lnB w="38100" cap="flat" cmpd="sng" algn="ctr">
                      <a:solidFill>
                        <a:srgbClr val="CC0000"/>
                      </a:solidFill>
                      <a:prstDash val="solid"/>
                      <a:round/>
                      <a:headEnd type="none" w="med" len="med"/>
                      <a:tailEnd type="none" w="med" len="med"/>
                    </a:lnB>
                    <a:lnTlToBr>
                      <a:noFill/>
                    </a:lnTlToBr>
                    <a:lnBlToTr>
                      <a:noFill/>
                    </a:lnBlToTr>
                    <a:solidFill>
                      <a:srgbClr val="F2F2F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2400" b="1" i="0" u="none" strike="noStrike" cap="none" normalizeH="0" baseline="0" smtClean="0">
                          <a:ln>
                            <a:noFill/>
                          </a:ln>
                          <a:solidFill>
                            <a:srgbClr val="800080"/>
                          </a:solidFill>
                          <a:effectLst/>
                          <a:latin typeface="Arial" charset="0"/>
                          <a:cs typeface="Arial" charset="0"/>
                        </a:rPr>
                        <a:t>З н а ч е н и е</a:t>
                      </a:r>
                    </a:p>
                  </a:txBody>
                  <a:tcPr marL="0" marR="0" marT="0" marB="0" anchor="ctr" anchorCtr="1" horzOverflow="overflow">
                    <a:lnL w="38100" cap="flat" cmpd="sng" algn="ctr">
                      <a:solidFill>
                        <a:srgbClr val="CC0000"/>
                      </a:solidFill>
                      <a:prstDash val="solid"/>
                      <a:round/>
                      <a:headEnd type="none" w="med" len="med"/>
                      <a:tailEnd type="none" w="med" len="med"/>
                    </a:lnL>
                    <a:lnR w="38100" cap="flat" cmpd="sng" algn="ctr">
                      <a:solidFill>
                        <a:srgbClr val="CC0000"/>
                      </a:solidFill>
                      <a:prstDash val="solid"/>
                      <a:round/>
                      <a:headEnd type="none" w="med" len="med"/>
                      <a:tailEnd type="none" w="med" len="med"/>
                    </a:lnR>
                    <a:lnT w="38100" cap="flat" cmpd="sng" algn="ctr">
                      <a:solidFill>
                        <a:srgbClr val="CC0000"/>
                      </a:solidFill>
                      <a:prstDash val="solid"/>
                      <a:round/>
                      <a:headEnd type="none" w="med" len="med"/>
                      <a:tailEnd type="none" w="med" len="med"/>
                    </a:lnT>
                    <a:lnB w="38100" cap="flat" cmpd="sng" algn="ctr">
                      <a:solidFill>
                        <a:srgbClr val="CC0000"/>
                      </a:solidFill>
                      <a:prstDash val="solid"/>
                      <a:round/>
                      <a:headEnd type="none" w="med" len="med"/>
                      <a:tailEnd type="none" w="med" len="med"/>
                    </a:lnB>
                    <a:lnTlToBr>
                      <a:noFill/>
                    </a:lnTlToBr>
                    <a:lnBlToTr>
                      <a:noFill/>
                    </a:lnBlToTr>
                    <a:solidFill>
                      <a:srgbClr val="F2F2F2"/>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2400" b="1" i="0" u="none" strike="noStrike" cap="none" normalizeH="0" baseline="0" smtClean="0">
                          <a:ln>
                            <a:noFill/>
                          </a:ln>
                          <a:solidFill>
                            <a:srgbClr val="800080"/>
                          </a:solidFill>
                          <a:effectLst/>
                          <a:latin typeface="Arial" charset="0"/>
                          <a:cs typeface="Arial" charset="0"/>
                        </a:rPr>
                        <a:t>П р и м е ч а н и е</a:t>
                      </a:r>
                    </a:p>
                  </a:txBody>
                  <a:tcPr marL="0" marR="0" marT="0" marB="0" anchor="ctr" anchorCtr="1" horzOverflow="overflow">
                    <a:lnL w="38100" cap="flat" cmpd="sng" algn="ctr">
                      <a:solidFill>
                        <a:srgbClr val="CC0000"/>
                      </a:solidFill>
                      <a:prstDash val="solid"/>
                      <a:round/>
                      <a:headEnd type="none" w="med" len="med"/>
                      <a:tailEnd type="none" w="med" len="med"/>
                    </a:lnL>
                    <a:lnR w="38100" cap="flat" cmpd="sng" algn="ctr">
                      <a:solidFill>
                        <a:srgbClr val="CC0000"/>
                      </a:solidFill>
                      <a:prstDash val="solid"/>
                      <a:round/>
                      <a:headEnd type="none" w="med" len="med"/>
                      <a:tailEnd type="none" w="med" len="med"/>
                    </a:lnR>
                    <a:lnT w="38100" cap="flat" cmpd="sng" algn="ctr">
                      <a:solidFill>
                        <a:srgbClr val="CC0000"/>
                      </a:solidFill>
                      <a:prstDash val="solid"/>
                      <a:round/>
                      <a:headEnd type="none" w="med" len="med"/>
                      <a:tailEnd type="none" w="med" len="med"/>
                    </a:lnT>
                    <a:lnB w="38100" cap="flat" cmpd="sng" algn="ctr">
                      <a:solidFill>
                        <a:srgbClr val="CC0000"/>
                      </a:solidFill>
                      <a:prstDash val="solid"/>
                      <a:round/>
                      <a:headEnd type="none" w="med" len="med"/>
                      <a:tailEnd type="none" w="med" len="med"/>
                    </a:lnB>
                    <a:lnTlToBr>
                      <a:noFill/>
                    </a:lnTlToBr>
                    <a:lnBlToTr>
                      <a:noFill/>
                    </a:lnBlToTr>
                    <a:solidFill>
                      <a:srgbClr val="F2F2F2"/>
                    </a:solidFill>
                  </a:tcPr>
                </a:tc>
                <a:extLst>
                  <a:ext uri="{0D108BD9-81ED-4DB2-BD59-A6C34878D82A}">
                    <a16:rowId xmlns:a16="http://schemas.microsoft.com/office/drawing/2014/main" val="10000"/>
                  </a:ext>
                </a:extLst>
              </a:tr>
              <a:tr h="33535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2200" b="1" i="0" u="none" strike="noStrike" cap="none" normalizeH="0" baseline="0" smtClean="0">
                          <a:ln>
                            <a:noFill/>
                          </a:ln>
                          <a:solidFill>
                            <a:srgbClr val="800080"/>
                          </a:solidFill>
                          <a:effectLst/>
                          <a:latin typeface="Tahoma" pitchFamily="34" charset="0"/>
                          <a:ea typeface="MS Mincho" pitchFamily="49" charset="-128"/>
                          <a:cs typeface="Tahoma" pitchFamily="34" charset="0"/>
                        </a:rPr>
                        <a:t>1</a:t>
                      </a:r>
                    </a:p>
                  </a:txBody>
                  <a:tcPr marL="0" marR="0" marT="0" marB="0" anchor="ctr" anchorCtr="1" horzOverflow="overflow">
                    <a:lnL w="38100" cap="flat" cmpd="sng" algn="ctr">
                      <a:solidFill>
                        <a:srgbClr val="CC0000"/>
                      </a:solidFill>
                      <a:prstDash val="solid"/>
                      <a:round/>
                      <a:headEnd type="none" w="med" len="med"/>
                      <a:tailEnd type="none" w="med" len="med"/>
                    </a:lnL>
                    <a:lnR w="38100" cap="flat" cmpd="sng" algn="ctr">
                      <a:solidFill>
                        <a:srgbClr val="CC0000"/>
                      </a:solidFill>
                      <a:prstDash val="solid"/>
                      <a:round/>
                      <a:headEnd type="none" w="med" len="med"/>
                      <a:tailEnd type="none" w="med" len="med"/>
                    </a:lnR>
                    <a:lnT w="38100" cap="flat" cmpd="sng" algn="ctr">
                      <a:solidFill>
                        <a:srgbClr val="CC0000"/>
                      </a:solidFill>
                      <a:prstDash val="solid"/>
                      <a:round/>
                      <a:headEnd type="none" w="med" len="med"/>
                      <a:tailEnd type="none" w="med" len="med"/>
                    </a:lnT>
                    <a:lnB w="38100" cap="flat" cmpd="sng" algn="ctr">
                      <a:solidFill>
                        <a:srgbClr val="CC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2200" b="1" i="0" u="none" strike="noStrike" cap="none" normalizeH="0" baseline="0" smtClean="0">
                          <a:ln>
                            <a:noFill/>
                          </a:ln>
                          <a:solidFill>
                            <a:srgbClr val="800080"/>
                          </a:solidFill>
                          <a:effectLst/>
                          <a:latin typeface="Arial" charset="0"/>
                          <a:cs typeface="Arial" charset="0"/>
                        </a:rPr>
                        <a:t>Запрос</a:t>
                      </a:r>
                    </a:p>
                  </a:txBody>
                  <a:tcPr marL="0" marR="0" marT="0" marB="0" anchor="ctr" anchorCtr="1" horzOverflow="overflow">
                    <a:lnL w="38100" cap="flat" cmpd="sng" algn="ctr">
                      <a:solidFill>
                        <a:srgbClr val="CC0000"/>
                      </a:solidFill>
                      <a:prstDash val="solid"/>
                      <a:round/>
                      <a:headEnd type="none" w="med" len="med"/>
                      <a:tailEnd type="none" w="med" len="med"/>
                    </a:lnL>
                    <a:lnR w="38100" cap="flat" cmpd="sng" algn="ctr">
                      <a:solidFill>
                        <a:srgbClr val="CC0000"/>
                      </a:solidFill>
                      <a:prstDash val="solid"/>
                      <a:round/>
                      <a:headEnd type="none" w="med" len="med"/>
                      <a:tailEnd type="none" w="med" len="med"/>
                    </a:lnR>
                    <a:lnT w="38100" cap="flat" cmpd="sng" algn="ctr">
                      <a:solidFill>
                        <a:srgbClr val="CC0000"/>
                      </a:solidFill>
                      <a:prstDash val="solid"/>
                      <a:round/>
                      <a:headEnd type="none" w="med" len="med"/>
                      <a:tailEnd type="none" w="med" len="med"/>
                    </a:lnT>
                    <a:lnB w="38100" cap="flat" cmpd="sng" algn="ctr">
                      <a:solidFill>
                        <a:srgbClr val="CC0000"/>
                      </a:solidFill>
                      <a:prstDash val="solid"/>
                      <a:round/>
                      <a:headEnd type="none" w="med" len="med"/>
                      <a:tailEnd type="none" w="med" len="med"/>
                    </a:lnB>
                    <a:lnTlToBr>
                      <a:noFill/>
                    </a:lnTlToBr>
                    <a:lnBlToTr>
                      <a:noFill/>
                    </a:lnBlToTr>
                    <a:solidFill>
                      <a:srgbClr val="FFCC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ru-RU" sz="2200" b="1" i="0" u="none" strike="noStrike" cap="none" normalizeH="0" baseline="0" smtClean="0">
                        <a:ln>
                          <a:noFill/>
                        </a:ln>
                        <a:solidFill>
                          <a:srgbClr val="800080"/>
                        </a:solidFill>
                        <a:effectLst/>
                        <a:latin typeface="Arial" charset="0"/>
                        <a:cs typeface="Arial" charset="0"/>
                      </a:endParaRPr>
                    </a:p>
                  </a:txBody>
                  <a:tcPr marL="0" marR="0" marT="0" marB="0" anchor="ctr" anchorCtr="1" horzOverflow="overflow">
                    <a:lnL w="38100" cap="flat" cmpd="sng" algn="ctr">
                      <a:solidFill>
                        <a:srgbClr val="CC0000"/>
                      </a:solidFill>
                      <a:prstDash val="solid"/>
                      <a:round/>
                      <a:headEnd type="none" w="med" len="med"/>
                      <a:tailEnd type="none" w="med" len="med"/>
                    </a:lnL>
                    <a:lnR w="38100" cap="flat" cmpd="sng" algn="ctr">
                      <a:solidFill>
                        <a:srgbClr val="CC0000"/>
                      </a:solidFill>
                      <a:prstDash val="solid"/>
                      <a:round/>
                      <a:headEnd type="none" w="med" len="med"/>
                      <a:tailEnd type="none" w="med" len="med"/>
                    </a:lnR>
                    <a:lnT w="38100" cap="flat" cmpd="sng" algn="ctr">
                      <a:solidFill>
                        <a:srgbClr val="CC0000"/>
                      </a:solidFill>
                      <a:prstDash val="solid"/>
                      <a:round/>
                      <a:headEnd type="none" w="med" len="med"/>
                      <a:tailEnd type="none" w="med" len="med"/>
                    </a:lnT>
                    <a:lnB w="38100" cap="flat" cmpd="sng" algn="ctr">
                      <a:solidFill>
                        <a:srgbClr val="CC0000"/>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1"/>
                  </a:ext>
                </a:extLst>
              </a:tr>
              <a:tr h="34932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2200" b="1" i="0" u="none" strike="noStrike" cap="none" normalizeH="0" baseline="0" smtClean="0">
                          <a:ln>
                            <a:noFill/>
                          </a:ln>
                          <a:solidFill>
                            <a:srgbClr val="800080"/>
                          </a:solidFill>
                          <a:effectLst/>
                          <a:latin typeface="Tahoma" pitchFamily="34" charset="0"/>
                          <a:ea typeface="MS Mincho" pitchFamily="49" charset="-128"/>
                          <a:cs typeface="Tahoma" pitchFamily="34" charset="0"/>
                        </a:rPr>
                        <a:t>2</a:t>
                      </a:r>
                    </a:p>
                  </a:txBody>
                  <a:tcPr marL="0" marR="0" marT="0" marB="0" anchor="ctr" anchorCtr="1" horzOverflow="overflow">
                    <a:lnL w="38100" cap="flat" cmpd="sng" algn="ctr">
                      <a:solidFill>
                        <a:srgbClr val="CC0000"/>
                      </a:solidFill>
                      <a:prstDash val="solid"/>
                      <a:round/>
                      <a:headEnd type="none" w="med" len="med"/>
                      <a:tailEnd type="none" w="med" len="med"/>
                    </a:lnL>
                    <a:lnR w="38100" cap="flat" cmpd="sng" algn="ctr">
                      <a:solidFill>
                        <a:srgbClr val="CC0000"/>
                      </a:solidFill>
                      <a:prstDash val="solid"/>
                      <a:round/>
                      <a:headEnd type="none" w="med" len="med"/>
                      <a:tailEnd type="none" w="med" len="med"/>
                    </a:lnR>
                    <a:lnT w="38100" cap="flat" cmpd="sng" algn="ctr">
                      <a:solidFill>
                        <a:srgbClr val="CC0000"/>
                      </a:solidFill>
                      <a:prstDash val="solid"/>
                      <a:round/>
                      <a:headEnd type="none" w="med" len="med"/>
                      <a:tailEnd type="none" w="med" len="med"/>
                    </a:lnT>
                    <a:lnB w="38100" cap="flat" cmpd="sng" algn="ctr">
                      <a:solidFill>
                        <a:srgbClr val="CC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2200" b="1" i="0" u="none" strike="noStrike" cap="none" normalizeH="0" baseline="0" smtClean="0">
                          <a:ln>
                            <a:noFill/>
                          </a:ln>
                          <a:solidFill>
                            <a:srgbClr val="800080"/>
                          </a:solidFill>
                          <a:effectLst/>
                          <a:latin typeface="Arial" charset="0"/>
                          <a:cs typeface="Arial" charset="0"/>
                        </a:rPr>
                        <a:t>Ответ</a:t>
                      </a:r>
                    </a:p>
                  </a:txBody>
                  <a:tcPr marL="0" marR="0" marT="0" marB="0" anchor="ctr" anchorCtr="1" horzOverflow="overflow">
                    <a:lnL w="38100" cap="flat" cmpd="sng" algn="ctr">
                      <a:solidFill>
                        <a:srgbClr val="CC0000"/>
                      </a:solidFill>
                      <a:prstDash val="solid"/>
                      <a:round/>
                      <a:headEnd type="none" w="med" len="med"/>
                      <a:tailEnd type="none" w="med" len="med"/>
                    </a:lnL>
                    <a:lnR w="38100" cap="flat" cmpd="sng" algn="ctr">
                      <a:solidFill>
                        <a:srgbClr val="CC0000"/>
                      </a:solidFill>
                      <a:prstDash val="solid"/>
                      <a:round/>
                      <a:headEnd type="none" w="med" len="med"/>
                      <a:tailEnd type="none" w="med" len="med"/>
                    </a:lnR>
                    <a:lnT w="38100" cap="flat" cmpd="sng" algn="ctr">
                      <a:solidFill>
                        <a:srgbClr val="CC0000"/>
                      </a:solidFill>
                      <a:prstDash val="solid"/>
                      <a:round/>
                      <a:headEnd type="none" w="med" len="med"/>
                      <a:tailEnd type="none" w="med" len="med"/>
                    </a:lnT>
                    <a:lnB w="38100" cap="flat" cmpd="sng" algn="ctr">
                      <a:solidFill>
                        <a:srgbClr val="CC0000"/>
                      </a:solidFill>
                      <a:prstDash val="solid"/>
                      <a:round/>
                      <a:headEnd type="none" w="med" len="med"/>
                      <a:tailEnd type="none" w="med" len="med"/>
                    </a:lnB>
                    <a:lnTlToBr>
                      <a:noFill/>
                    </a:lnTlToBr>
                    <a:lnBlToTr>
                      <a:noFill/>
                    </a:lnBlToTr>
                    <a:solidFill>
                      <a:srgbClr val="FFCC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ru-RU" sz="2200" b="1" i="0" u="none" strike="noStrike" cap="none" normalizeH="0" baseline="0" smtClean="0">
                        <a:ln>
                          <a:noFill/>
                        </a:ln>
                        <a:solidFill>
                          <a:srgbClr val="800080"/>
                        </a:solidFill>
                        <a:effectLst/>
                        <a:latin typeface="Arial" charset="0"/>
                        <a:cs typeface="Arial" charset="0"/>
                      </a:endParaRPr>
                    </a:p>
                  </a:txBody>
                  <a:tcPr marL="0" marR="0" marT="0" marB="0" anchor="ctr" anchorCtr="1" horzOverflow="overflow">
                    <a:lnL w="38100" cap="flat" cmpd="sng" algn="ctr">
                      <a:solidFill>
                        <a:srgbClr val="CC0000"/>
                      </a:solidFill>
                      <a:prstDash val="solid"/>
                      <a:round/>
                      <a:headEnd type="none" w="med" len="med"/>
                      <a:tailEnd type="none" w="med" len="med"/>
                    </a:lnL>
                    <a:lnR w="38100" cap="flat" cmpd="sng" algn="ctr">
                      <a:solidFill>
                        <a:srgbClr val="CC0000"/>
                      </a:solidFill>
                      <a:prstDash val="solid"/>
                      <a:round/>
                      <a:headEnd type="none" w="med" len="med"/>
                      <a:tailEnd type="none" w="med" len="med"/>
                    </a:lnR>
                    <a:lnT w="38100" cap="flat" cmpd="sng" algn="ctr">
                      <a:solidFill>
                        <a:srgbClr val="CC0000"/>
                      </a:solidFill>
                      <a:prstDash val="solid"/>
                      <a:round/>
                      <a:headEnd type="none" w="med" len="med"/>
                      <a:tailEnd type="none" w="med" len="med"/>
                    </a:lnT>
                    <a:lnB w="38100" cap="flat" cmpd="sng" algn="ctr">
                      <a:solidFill>
                        <a:srgbClr val="CC0000"/>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2"/>
                  </a:ext>
                </a:extLst>
              </a:tr>
              <a:tr h="640214">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2200" b="1" i="0" u="none" strike="noStrike" cap="none" normalizeH="0" baseline="0" smtClean="0">
                          <a:ln>
                            <a:noFill/>
                          </a:ln>
                          <a:solidFill>
                            <a:srgbClr val="800080"/>
                          </a:solidFill>
                          <a:effectLst/>
                          <a:latin typeface="Tahoma" pitchFamily="34" charset="0"/>
                          <a:ea typeface="MS Mincho" pitchFamily="49" charset="-128"/>
                          <a:cs typeface="Tahoma" pitchFamily="34" charset="0"/>
                        </a:rPr>
                        <a:t>3</a:t>
                      </a:r>
                    </a:p>
                  </a:txBody>
                  <a:tcPr marL="0" marR="0" marT="0" marB="0" anchor="ctr" anchorCtr="1" horzOverflow="overflow">
                    <a:lnL w="38100" cap="flat" cmpd="sng" algn="ctr">
                      <a:solidFill>
                        <a:srgbClr val="CC0000"/>
                      </a:solidFill>
                      <a:prstDash val="solid"/>
                      <a:round/>
                      <a:headEnd type="none" w="med" len="med"/>
                      <a:tailEnd type="none" w="med" len="med"/>
                    </a:lnL>
                    <a:lnR w="38100" cap="flat" cmpd="sng" algn="ctr">
                      <a:solidFill>
                        <a:srgbClr val="CC0000"/>
                      </a:solidFill>
                      <a:prstDash val="solid"/>
                      <a:round/>
                      <a:headEnd type="none" w="med" len="med"/>
                      <a:tailEnd type="none" w="med" len="med"/>
                    </a:lnR>
                    <a:lnT w="38100" cap="flat" cmpd="sng" algn="ctr">
                      <a:solidFill>
                        <a:srgbClr val="CC0000"/>
                      </a:solidFill>
                      <a:prstDash val="solid"/>
                      <a:round/>
                      <a:headEnd type="none" w="med" len="med"/>
                      <a:tailEnd type="none" w="med" len="med"/>
                    </a:lnT>
                    <a:lnB w="38100" cap="flat" cmpd="sng" algn="ctr">
                      <a:solidFill>
                        <a:srgbClr val="CC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2200" b="1" i="0" u="none" strike="noStrike" cap="none" normalizeH="0" baseline="0" smtClean="0">
                          <a:ln>
                            <a:noFill/>
                          </a:ln>
                          <a:solidFill>
                            <a:srgbClr val="800080"/>
                          </a:solidFill>
                          <a:effectLst/>
                          <a:latin typeface="Arial" charset="0"/>
                          <a:cs typeface="Arial" charset="0"/>
                        </a:rPr>
                        <a:t>Режим трассировки</a:t>
                      </a:r>
                    </a:p>
                  </a:txBody>
                  <a:tcPr marL="0" marR="0" marT="0" marB="0" anchor="ctr" anchorCtr="1" horzOverflow="overflow">
                    <a:lnL w="38100" cap="flat" cmpd="sng" algn="ctr">
                      <a:solidFill>
                        <a:srgbClr val="CC0000"/>
                      </a:solidFill>
                      <a:prstDash val="solid"/>
                      <a:round/>
                      <a:headEnd type="none" w="med" len="med"/>
                      <a:tailEnd type="none" w="med" len="med"/>
                    </a:lnL>
                    <a:lnR w="38100" cap="flat" cmpd="sng" algn="ctr">
                      <a:solidFill>
                        <a:srgbClr val="CC0000"/>
                      </a:solidFill>
                      <a:prstDash val="solid"/>
                      <a:round/>
                      <a:headEnd type="none" w="med" len="med"/>
                      <a:tailEnd type="none" w="med" len="med"/>
                    </a:lnR>
                    <a:lnT w="38100" cap="flat" cmpd="sng" algn="ctr">
                      <a:solidFill>
                        <a:srgbClr val="CC0000"/>
                      </a:solidFill>
                      <a:prstDash val="solid"/>
                      <a:round/>
                      <a:headEnd type="none" w="med" len="med"/>
                      <a:tailEnd type="none" w="med" len="med"/>
                    </a:lnT>
                    <a:lnB w="38100" cap="flat" cmpd="sng" algn="ctr">
                      <a:solidFill>
                        <a:srgbClr val="CC0000"/>
                      </a:solidFill>
                      <a:prstDash val="solid"/>
                      <a:round/>
                      <a:headEnd type="none" w="med" len="med"/>
                      <a:tailEnd type="none" w="med" len="med"/>
                    </a:lnB>
                    <a:lnTlToBr>
                      <a:noFill/>
                    </a:lnTlToBr>
                    <a:lnBlToTr>
                      <a:noFill/>
                    </a:lnBlToTr>
                    <a:solidFill>
                      <a:srgbClr val="FFCC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2200" b="1" i="0" u="none" strike="noStrike" cap="none" normalizeH="0" baseline="0" smtClean="0">
                          <a:ln>
                            <a:noFill/>
                          </a:ln>
                          <a:solidFill>
                            <a:srgbClr val="800080"/>
                          </a:solidFill>
                          <a:effectLst/>
                          <a:latin typeface="Arial" charset="0"/>
                          <a:cs typeface="Arial" charset="0"/>
                        </a:rPr>
                        <a:t>Не используется</a:t>
                      </a:r>
                    </a:p>
                    <a:p>
                      <a:pPr marL="0" marR="0" lvl="0" indent="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smtClean="0">
                          <a:ln>
                            <a:noFill/>
                          </a:ln>
                          <a:solidFill>
                            <a:srgbClr val="800080"/>
                          </a:solidFill>
                          <a:effectLst/>
                          <a:latin typeface="Arial" charset="0"/>
                          <a:cs typeface="Arial" charset="0"/>
                        </a:rPr>
                        <a:t>(такие сообщения игнорируются)</a:t>
                      </a:r>
                    </a:p>
                  </a:txBody>
                  <a:tcPr marL="0" marR="0" marT="0" marB="0" anchor="ctr" anchorCtr="1" horzOverflow="overflow">
                    <a:lnL w="38100" cap="flat" cmpd="sng" algn="ctr">
                      <a:solidFill>
                        <a:srgbClr val="CC0000"/>
                      </a:solidFill>
                      <a:prstDash val="solid"/>
                      <a:round/>
                      <a:headEnd type="none" w="med" len="med"/>
                      <a:tailEnd type="none" w="med" len="med"/>
                    </a:lnL>
                    <a:lnR w="38100" cap="flat" cmpd="sng" algn="ctr">
                      <a:solidFill>
                        <a:srgbClr val="CC0000"/>
                      </a:solidFill>
                      <a:prstDash val="solid"/>
                      <a:round/>
                      <a:headEnd type="none" w="med" len="med"/>
                      <a:tailEnd type="none" w="med" len="med"/>
                    </a:lnR>
                    <a:lnT w="38100" cap="flat" cmpd="sng" algn="ctr">
                      <a:solidFill>
                        <a:srgbClr val="CC0000"/>
                      </a:solidFill>
                      <a:prstDash val="solid"/>
                      <a:round/>
                      <a:headEnd type="none" w="med" len="med"/>
                      <a:tailEnd type="none" w="med" len="med"/>
                    </a:lnT>
                    <a:lnB w="38100" cap="flat" cmpd="sng" algn="ctr">
                      <a:solidFill>
                        <a:srgbClr val="CC0000"/>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3"/>
                  </a:ext>
                </a:extLst>
              </a:tr>
              <a:tr h="6707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2200" b="1" i="0" u="none" strike="noStrike" cap="none" normalizeH="0" baseline="0" smtClean="0">
                          <a:ln>
                            <a:noFill/>
                          </a:ln>
                          <a:solidFill>
                            <a:srgbClr val="800080"/>
                          </a:solidFill>
                          <a:effectLst/>
                          <a:latin typeface="Tahoma" pitchFamily="34" charset="0"/>
                          <a:ea typeface="MS Mincho" pitchFamily="49" charset="-128"/>
                          <a:cs typeface="Tahoma" pitchFamily="34" charset="0"/>
                        </a:rPr>
                        <a:t>4</a:t>
                      </a:r>
                    </a:p>
                  </a:txBody>
                  <a:tcPr marL="0" marR="0" marT="0" marB="0" anchor="ctr" anchorCtr="1" horzOverflow="overflow">
                    <a:lnL w="38100" cap="flat" cmpd="sng" algn="ctr">
                      <a:solidFill>
                        <a:srgbClr val="CC0000"/>
                      </a:solidFill>
                      <a:prstDash val="solid"/>
                      <a:round/>
                      <a:headEnd type="none" w="med" len="med"/>
                      <a:tailEnd type="none" w="med" len="med"/>
                    </a:lnL>
                    <a:lnR w="38100" cap="flat" cmpd="sng" algn="ctr">
                      <a:solidFill>
                        <a:srgbClr val="CC0000"/>
                      </a:solidFill>
                      <a:prstDash val="solid"/>
                      <a:round/>
                      <a:headEnd type="none" w="med" len="med"/>
                      <a:tailEnd type="none" w="med" len="med"/>
                    </a:lnR>
                    <a:lnT w="38100" cap="flat" cmpd="sng" algn="ctr">
                      <a:solidFill>
                        <a:srgbClr val="CC0000"/>
                      </a:solidFill>
                      <a:prstDash val="solid"/>
                      <a:round/>
                      <a:headEnd type="none" w="med" len="med"/>
                      <a:tailEnd type="none" w="med" len="med"/>
                    </a:lnT>
                    <a:lnB w="38100" cap="flat" cmpd="sng" algn="ctr">
                      <a:solidFill>
                        <a:srgbClr val="CC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2200" b="1" i="0" u="none" strike="noStrike" cap="none" normalizeH="0" baseline="0" smtClean="0">
                          <a:ln>
                            <a:noFill/>
                          </a:ln>
                          <a:solidFill>
                            <a:srgbClr val="800080"/>
                          </a:solidFill>
                          <a:effectLst/>
                          <a:latin typeface="Arial" charset="0"/>
                          <a:cs typeface="Arial" charset="0"/>
                        </a:rPr>
                        <a:t>Отмена режима трассировки</a:t>
                      </a:r>
                    </a:p>
                  </a:txBody>
                  <a:tcPr marL="0" marR="0" marT="0" marB="0" anchor="ctr" anchorCtr="1" horzOverflow="overflow">
                    <a:lnL w="38100" cap="flat" cmpd="sng" algn="ctr">
                      <a:solidFill>
                        <a:srgbClr val="CC0000"/>
                      </a:solidFill>
                      <a:prstDash val="solid"/>
                      <a:round/>
                      <a:headEnd type="none" w="med" len="med"/>
                      <a:tailEnd type="none" w="med" len="med"/>
                    </a:lnL>
                    <a:lnR w="38100" cap="flat" cmpd="sng" algn="ctr">
                      <a:solidFill>
                        <a:srgbClr val="CC0000"/>
                      </a:solidFill>
                      <a:prstDash val="solid"/>
                      <a:round/>
                      <a:headEnd type="none" w="med" len="med"/>
                      <a:tailEnd type="none" w="med" len="med"/>
                    </a:lnR>
                    <a:lnT w="38100" cap="flat" cmpd="sng" algn="ctr">
                      <a:solidFill>
                        <a:srgbClr val="CC0000"/>
                      </a:solidFill>
                      <a:prstDash val="solid"/>
                      <a:round/>
                      <a:headEnd type="none" w="med" len="med"/>
                      <a:tailEnd type="none" w="med" len="med"/>
                    </a:lnT>
                    <a:lnB w="38100" cap="flat" cmpd="sng" algn="ctr">
                      <a:solidFill>
                        <a:srgbClr val="CC0000"/>
                      </a:solidFill>
                      <a:prstDash val="solid"/>
                      <a:round/>
                      <a:headEnd type="none" w="med" len="med"/>
                      <a:tailEnd type="none" w="med" len="med"/>
                    </a:lnB>
                    <a:lnTlToBr>
                      <a:noFill/>
                    </a:lnTlToBr>
                    <a:lnBlToTr>
                      <a:noFill/>
                    </a:lnBlToTr>
                    <a:solidFill>
                      <a:srgbClr val="FFCC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2200" b="1" i="0" u="none" strike="noStrike" cap="none" normalizeH="0" baseline="0" smtClean="0">
                          <a:ln>
                            <a:noFill/>
                          </a:ln>
                          <a:solidFill>
                            <a:srgbClr val="800080"/>
                          </a:solidFill>
                          <a:effectLst/>
                          <a:latin typeface="Arial" charset="0"/>
                          <a:cs typeface="Arial" charset="0"/>
                        </a:rPr>
                        <a:t>Не используется</a:t>
                      </a:r>
                    </a:p>
                    <a:p>
                      <a:pPr marL="0" marR="0" lvl="0" indent="0" algn="ctr" defTabSz="914400" rtl="0" eaLnBrk="1" fontAlgn="base" latinLnBrk="0" hangingPunct="1">
                        <a:lnSpc>
                          <a:spcPct val="100000"/>
                        </a:lnSpc>
                        <a:spcBef>
                          <a:spcPct val="0"/>
                        </a:spcBef>
                        <a:spcAft>
                          <a:spcPct val="0"/>
                        </a:spcAft>
                        <a:buClrTx/>
                        <a:buSzTx/>
                        <a:buFontTx/>
                        <a:buNone/>
                        <a:tabLst/>
                      </a:pPr>
                      <a:r>
                        <a:rPr kumimoji="0" lang="ru-RU" sz="2200" b="1" i="0" u="none" strike="noStrike" cap="none" normalizeH="0" baseline="0" smtClean="0">
                          <a:ln>
                            <a:noFill/>
                          </a:ln>
                          <a:solidFill>
                            <a:srgbClr val="800080"/>
                          </a:solidFill>
                          <a:effectLst/>
                          <a:latin typeface="Arial" charset="0"/>
                          <a:cs typeface="Arial" charset="0"/>
                        </a:rPr>
                        <a:t>(</a:t>
                      </a:r>
                      <a:r>
                        <a:rPr kumimoji="0" lang="ru-RU" sz="2000" b="1" i="0" u="none" strike="noStrike" cap="none" normalizeH="0" baseline="0" smtClean="0">
                          <a:ln>
                            <a:noFill/>
                          </a:ln>
                          <a:solidFill>
                            <a:srgbClr val="800080"/>
                          </a:solidFill>
                          <a:effectLst/>
                          <a:latin typeface="Arial" charset="0"/>
                          <a:cs typeface="Arial" charset="0"/>
                        </a:rPr>
                        <a:t>такие сообщения игнорируются)</a:t>
                      </a:r>
                    </a:p>
                  </a:txBody>
                  <a:tcPr marL="0" marR="0" marT="0" marB="0" anchor="ctr" anchorCtr="1" horzOverflow="overflow">
                    <a:lnL w="38100" cap="flat" cmpd="sng" algn="ctr">
                      <a:solidFill>
                        <a:srgbClr val="CC0000"/>
                      </a:solidFill>
                      <a:prstDash val="solid"/>
                      <a:round/>
                      <a:headEnd type="none" w="med" len="med"/>
                      <a:tailEnd type="none" w="med" len="med"/>
                    </a:lnL>
                    <a:lnR w="38100" cap="flat" cmpd="sng" algn="ctr">
                      <a:solidFill>
                        <a:srgbClr val="CC0000"/>
                      </a:solidFill>
                      <a:prstDash val="solid"/>
                      <a:round/>
                      <a:headEnd type="none" w="med" len="med"/>
                      <a:tailEnd type="none" w="med" len="med"/>
                    </a:lnR>
                    <a:lnT w="38100" cap="flat" cmpd="sng" algn="ctr">
                      <a:solidFill>
                        <a:srgbClr val="CC0000"/>
                      </a:solidFill>
                      <a:prstDash val="solid"/>
                      <a:round/>
                      <a:headEnd type="none" w="med" len="med"/>
                      <a:tailEnd type="none" w="med" len="med"/>
                    </a:lnT>
                    <a:lnB w="38100" cap="flat" cmpd="sng" algn="ctr">
                      <a:solidFill>
                        <a:srgbClr val="CC0000"/>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4"/>
                  </a:ext>
                </a:extLst>
              </a:tr>
              <a:tr h="6707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2200" b="1" i="0" u="none" strike="noStrike" cap="none" normalizeH="0" baseline="0" smtClean="0">
                          <a:ln>
                            <a:noFill/>
                          </a:ln>
                          <a:solidFill>
                            <a:srgbClr val="800080"/>
                          </a:solidFill>
                          <a:effectLst/>
                          <a:latin typeface="Tahoma" pitchFamily="34" charset="0"/>
                          <a:ea typeface="MS Mincho" pitchFamily="49" charset="-128"/>
                          <a:cs typeface="Tahoma" pitchFamily="34" charset="0"/>
                        </a:rPr>
                        <a:t>5</a:t>
                      </a:r>
                    </a:p>
                  </a:txBody>
                  <a:tcPr marL="0" marR="0" marT="0" marB="0" anchor="ctr" anchorCtr="1" horzOverflow="overflow">
                    <a:lnL w="38100" cap="flat" cmpd="sng" algn="ctr">
                      <a:solidFill>
                        <a:srgbClr val="CC0000"/>
                      </a:solidFill>
                      <a:prstDash val="solid"/>
                      <a:round/>
                      <a:headEnd type="none" w="med" len="med"/>
                      <a:tailEnd type="none" w="med" len="med"/>
                    </a:lnL>
                    <a:lnR w="38100" cap="flat" cmpd="sng" algn="ctr">
                      <a:solidFill>
                        <a:srgbClr val="CC0000"/>
                      </a:solidFill>
                      <a:prstDash val="solid"/>
                      <a:round/>
                      <a:headEnd type="none" w="med" len="med"/>
                      <a:tailEnd type="none" w="med" len="med"/>
                    </a:lnR>
                    <a:lnT w="38100" cap="flat" cmpd="sng" algn="ctr">
                      <a:solidFill>
                        <a:srgbClr val="CC0000"/>
                      </a:solidFill>
                      <a:prstDash val="solid"/>
                      <a:round/>
                      <a:headEnd type="none" w="med" len="med"/>
                      <a:tailEnd type="none" w="med" len="med"/>
                    </a:lnT>
                    <a:lnB w="38100" cap="flat" cmpd="sng" algn="ctr">
                      <a:solidFill>
                        <a:srgbClr val="CC0000"/>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2200" b="1" i="0" u="none" strike="noStrike" cap="none" normalizeH="0" baseline="0" smtClean="0">
                          <a:ln>
                            <a:noFill/>
                          </a:ln>
                          <a:solidFill>
                            <a:srgbClr val="800080"/>
                          </a:solidFill>
                          <a:effectLst/>
                          <a:latin typeface="Arial" charset="0"/>
                          <a:cs typeface="Arial" charset="0"/>
                        </a:rPr>
                        <a:t>Зарезервировано</a:t>
                      </a:r>
                    </a:p>
                  </a:txBody>
                  <a:tcPr marL="0" marR="0" marT="0" marB="0" anchor="ctr" anchorCtr="1" horzOverflow="overflow">
                    <a:lnL w="38100" cap="flat" cmpd="sng" algn="ctr">
                      <a:solidFill>
                        <a:srgbClr val="CC0000"/>
                      </a:solidFill>
                      <a:prstDash val="solid"/>
                      <a:round/>
                      <a:headEnd type="none" w="med" len="med"/>
                      <a:tailEnd type="none" w="med" len="med"/>
                    </a:lnL>
                    <a:lnR w="38100" cap="flat" cmpd="sng" algn="ctr">
                      <a:solidFill>
                        <a:srgbClr val="CC0000"/>
                      </a:solidFill>
                      <a:prstDash val="solid"/>
                      <a:round/>
                      <a:headEnd type="none" w="med" len="med"/>
                      <a:tailEnd type="none" w="med" len="med"/>
                    </a:lnR>
                    <a:lnT w="38100" cap="flat" cmpd="sng" algn="ctr">
                      <a:solidFill>
                        <a:srgbClr val="CC0000"/>
                      </a:solidFill>
                      <a:prstDash val="solid"/>
                      <a:round/>
                      <a:headEnd type="none" w="med" len="med"/>
                      <a:tailEnd type="none" w="med" len="med"/>
                    </a:lnT>
                    <a:lnB w="38100" cap="flat" cmpd="sng" algn="ctr">
                      <a:solidFill>
                        <a:srgbClr val="CC0000"/>
                      </a:solidFill>
                      <a:prstDash val="solid"/>
                      <a:round/>
                      <a:headEnd type="none" w="med" len="med"/>
                      <a:tailEnd type="none" w="med" len="med"/>
                    </a:lnB>
                    <a:lnTlToBr>
                      <a:noFill/>
                    </a:lnTlToBr>
                    <a:lnBlToTr>
                      <a:noFill/>
                    </a:lnBlToTr>
                    <a:solidFill>
                      <a:srgbClr val="FFCC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2200" b="1" i="0" u="none" strike="noStrike" cap="none" normalizeH="0" baseline="0" smtClean="0">
                          <a:ln>
                            <a:noFill/>
                          </a:ln>
                          <a:solidFill>
                            <a:srgbClr val="800080"/>
                          </a:solidFill>
                          <a:effectLst/>
                          <a:latin typeface="Arial" charset="0"/>
                          <a:cs typeface="Arial" charset="0"/>
                        </a:rPr>
                        <a:t>Используется компанией</a:t>
                      </a:r>
                    </a:p>
                    <a:p>
                      <a:pPr marL="0" marR="0" lvl="0" indent="0" algn="ctr" defTabSz="914400" rtl="0" eaLnBrk="1" fontAlgn="base" latinLnBrk="0" hangingPunct="1">
                        <a:lnSpc>
                          <a:spcPct val="100000"/>
                        </a:lnSpc>
                        <a:spcBef>
                          <a:spcPct val="0"/>
                        </a:spcBef>
                        <a:spcAft>
                          <a:spcPct val="0"/>
                        </a:spcAft>
                        <a:buClrTx/>
                        <a:buSzTx/>
                        <a:buFontTx/>
                        <a:buNone/>
                        <a:tabLst/>
                      </a:pPr>
                      <a:r>
                        <a:rPr kumimoji="0" lang="ru-RU" sz="2200" b="1" i="0" u="none" strike="noStrike" cap="none" normalizeH="0" baseline="0" smtClean="0">
                          <a:ln>
                            <a:noFill/>
                          </a:ln>
                          <a:solidFill>
                            <a:srgbClr val="800080"/>
                          </a:solidFill>
                          <a:effectLst/>
                          <a:latin typeface="Arial" charset="0"/>
                          <a:cs typeface="Times New Roman" pitchFamily="18" charset="0"/>
                        </a:rPr>
                        <a:t>“</a:t>
                      </a:r>
                      <a:r>
                        <a:rPr kumimoji="0" lang="en-US" sz="2200" b="1" i="0" u="none" strike="noStrike" cap="none" normalizeH="0" baseline="0" smtClean="0">
                          <a:ln>
                            <a:noFill/>
                          </a:ln>
                          <a:solidFill>
                            <a:srgbClr val="800080"/>
                          </a:solidFill>
                          <a:effectLst/>
                          <a:latin typeface="Arial" charset="0"/>
                          <a:cs typeface="Times New Roman" pitchFamily="18" charset="0"/>
                        </a:rPr>
                        <a:t>Sun Microsystems</a:t>
                      </a:r>
                      <a:r>
                        <a:rPr kumimoji="0" lang="ru-RU" sz="2200" b="1" i="0" u="none" strike="noStrike" cap="none" normalizeH="0" baseline="0" smtClean="0">
                          <a:ln>
                            <a:noFill/>
                          </a:ln>
                          <a:solidFill>
                            <a:srgbClr val="800080"/>
                          </a:solidFill>
                          <a:effectLst/>
                          <a:latin typeface="Arial" charset="0"/>
                          <a:cs typeface="Times New Roman" pitchFamily="18" charset="0"/>
                        </a:rPr>
                        <a:t>”</a:t>
                      </a:r>
                      <a:endParaRPr kumimoji="0" lang="ru-RU" sz="2200" b="1" i="0" u="none" strike="noStrike" cap="none" normalizeH="0" baseline="0" smtClean="0">
                        <a:ln>
                          <a:noFill/>
                        </a:ln>
                        <a:solidFill>
                          <a:srgbClr val="800080"/>
                        </a:solidFill>
                        <a:effectLst/>
                        <a:latin typeface="Arial" charset="0"/>
                        <a:cs typeface="Arial" charset="0"/>
                      </a:endParaRPr>
                    </a:p>
                  </a:txBody>
                  <a:tcPr marL="0" marR="0" marT="0" marB="0" anchor="ctr" anchorCtr="1" horzOverflow="overflow">
                    <a:lnL w="38100" cap="flat" cmpd="sng" algn="ctr">
                      <a:solidFill>
                        <a:srgbClr val="CC0000"/>
                      </a:solidFill>
                      <a:prstDash val="solid"/>
                      <a:round/>
                      <a:headEnd type="none" w="med" len="med"/>
                      <a:tailEnd type="none" w="med" len="med"/>
                    </a:lnL>
                    <a:lnR w="38100" cap="flat" cmpd="sng" algn="ctr">
                      <a:solidFill>
                        <a:srgbClr val="CC0000"/>
                      </a:solidFill>
                      <a:prstDash val="solid"/>
                      <a:round/>
                      <a:headEnd type="none" w="med" len="med"/>
                      <a:tailEnd type="none" w="med" len="med"/>
                    </a:lnR>
                    <a:lnT w="38100" cap="flat" cmpd="sng" algn="ctr">
                      <a:solidFill>
                        <a:srgbClr val="CC0000"/>
                      </a:solidFill>
                      <a:prstDash val="solid"/>
                      <a:round/>
                      <a:headEnd type="none" w="med" len="med"/>
                      <a:tailEnd type="none" w="med" len="med"/>
                    </a:lnT>
                    <a:lnB w="38100" cap="flat" cmpd="sng" algn="ctr">
                      <a:solidFill>
                        <a:srgbClr val="CC0000"/>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5"/>
                  </a:ext>
                </a:extLst>
              </a:tr>
            </a:tbl>
          </a:graphicData>
        </a:graphic>
      </p:graphicFrame>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298" name="Text Box 2"/>
          <p:cNvSpPr txBox="1">
            <a:spLocks noChangeArrowheads="1"/>
          </p:cNvSpPr>
          <p:nvPr/>
        </p:nvSpPr>
        <p:spPr bwMode="auto">
          <a:xfrm>
            <a:off x="0" y="0"/>
            <a:ext cx="8259763" cy="701675"/>
          </a:xfrm>
          <a:prstGeom prst="rect">
            <a:avLst/>
          </a:prstGeom>
          <a:noFill/>
          <a:ln w="9525">
            <a:noFill/>
            <a:miter lim="800000"/>
            <a:headEnd/>
            <a:tailEnd/>
          </a:ln>
          <a:effectLst/>
        </p:spPr>
        <p:txBody>
          <a:bodyPr>
            <a:spAutoFit/>
          </a:bodyPr>
          <a:lstStyle/>
          <a:p>
            <a:pPr algn="l">
              <a:defRPr/>
            </a:pPr>
            <a:r>
              <a:rPr lang="ru-RU" sz="2000" b="1">
                <a:solidFill>
                  <a:srgbClr val="800080"/>
                </a:solidFill>
                <a:effectLst>
                  <a:outerShdw blurRad="38100" dist="38100" dir="2700000" algn="tl">
                    <a:srgbClr val="C0C0C0"/>
                  </a:outerShdw>
                </a:effectLst>
                <a:latin typeface="Arial" charset="0"/>
                <a:cs typeface="Arial" charset="0"/>
              </a:rPr>
              <a:t>Лекция №11: </a:t>
            </a:r>
            <a:r>
              <a:rPr lang="ru-RU" sz="2000" b="1" i="1">
                <a:solidFill>
                  <a:srgbClr val="800080"/>
                </a:solidFill>
                <a:effectLst>
                  <a:outerShdw blurRad="38100" dist="38100" dir="2700000" algn="tl">
                    <a:srgbClr val="C0C0C0"/>
                  </a:outerShdw>
                </a:effectLst>
                <a:latin typeface="Arial" charset="0"/>
                <a:cs typeface="Arial" charset="0"/>
              </a:rPr>
              <a:t>Маршрутизация в </a:t>
            </a:r>
            <a:r>
              <a:rPr lang="en-US" sz="2000" b="1" i="1">
                <a:solidFill>
                  <a:srgbClr val="800080"/>
                </a:solidFill>
                <a:effectLst>
                  <a:outerShdw blurRad="38100" dist="38100" dir="2700000" algn="tl">
                    <a:srgbClr val="C0C0C0"/>
                  </a:outerShdw>
                </a:effectLst>
                <a:latin typeface="Arial" charset="0"/>
                <a:cs typeface="Arial" charset="0"/>
              </a:rPr>
              <a:t>IP</a:t>
            </a:r>
            <a:r>
              <a:rPr lang="ru-RU" sz="2000" b="1" i="1">
                <a:solidFill>
                  <a:srgbClr val="800080"/>
                </a:solidFill>
                <a:effectLst>
                  <a:outerShdw blurRad="38100" dist="38100" dir="2700000" algn="tl">
                    <a:srgbClr val="C0C0C0"/>
                  </a:outerShdw>
                </a:effectLst>
                <a:latin typeface="Arial" charset="0"/>
                <a:cs typeface="Arial" charset="0"/>
              </a:rPr>
              <a:t>-сетях. Решение проблемы</a:t>
            </a:r>
          </a:p>
          <a:p>
            <a:pPr algn="l">
              <a:defRPr/>
            </a:pPr>
            <a:r>
              <a:rPr lang="ru-RU" sz="2000" b="1" i="1">
                <a:solidFill>
                  <a:srgbClr val="800080"/>
                </a:solidFill>
                <a:effectLst>
                  <a:outerShdw blurRad="38100" dist="38100" dir="2700000" algn="tl">
                    <a:srgbClr val="C0C0C0"/>
                  </a:outerShdw>
                </a:effectLst>
                <a:latin typeface="Arial" charset="0"/>
                <a:cs typeface="Arial" charset="0"/>
              </a:rPr>
              <a:t>                        нехватки </a:t>
            </a:r>
            <a:r>
              <a:rPr lang="en-US" sz="2000" b="1" i="1">
                <a:solidFill>
                  <a:srgbClr val="800080"/>
                </a:solidFill>
                <a:effectLst>
                  <a:outerShdw blurRad="38100" dist="38100" dir="2700000" algn="tl">
                    <a:srgbClr val="C0C0C0"/>
                  </a:outerShdw>
                </a:effectLst>
                <a:latin typeface="Arial" charset="0"/>
                <a:cs typeface="Arial" charset="0"/>
              </a:rPr>
              <a:t>IPv</a:t>
            </a:r>
            <a:r>
              <a:rPr lang="ru-RU" sz="2000" b="1" i="1">
                <a:solidFill>
                  <a:srgbClr val="800080"/>
                </a:solidFill>
                <a:effectLst>
                  <a:outerShdw blurRad="38100" dist="38100" dir="2700000" algn="tl">
                    <a:srgbClr val="C0C0C0"/>
                  </a:outerShdw>
                </a:effectLst>
                <a:latin typeface="Arial" charset="0"/>
                <a:cs typeface="Arial" charset="0"/>
              </a:rPr>
              <a:t>4-адресов</a:t>
            </a:r>
            <a:endParaRPr lang="ru-RU" sz="2000" b="1">
              <a:solidFill>
                <a:srgbClr val="800080"/>
              </a:solidFill>
              <a:latin typeface="Arial" charset="0"/>
              <a:cs typeface="Arial" charset="0"/>
            </a:endParaRPr>
          </a:p>
        </p:txBody>
      </p:sp>
      <p:sp>
        <p:nvSpPr>
          <p:cNvPr id="311299" name="Text Box 3"/>
          <p:cNvSpPr txBox="1">
            <a:spLocks noChangeArrowheads="1"/>
          </p:cNvSpPr>
          <p:nvPr/>
        </p:nvSpPr>
        <p:spPr bwMode="auto">
          <a:xfrm>
            <a:off x="250825" y="1268413"/>
            <a:ext cx="8642350" cy="5216525"/>
          </a:xfrm>
          <a:prstGeom prst="rect">
            <a:avLst/>
          </a:prstGeom>
          <a:noFill/>
          <a:ln w="9525">
            <a:noFill/>
            <a:miter lim="800000"/>
            <a:headEnd/>
            <a:tailEnd/>
          </a:ln>
          <a:effectLst>
            <a:outerShdw dist="17961" dir="2700000" algn="ctr" rotWithShape="0">
              <a:srgbClr val="FF9933"/>
            </a:outerShdw>
          </a:effectLst>
        </p:spPr>
        <p:txBody>
          <a:bodyPr>
            <a:spAutoFit/>
          </a:bodyPr>
          <a:lstStyle/>
          <a:p>
            <a:pPr marL="450850" indent="-450850" algn="l">
              <a:buFont typeface="Wingdings 2" pitchFamily="18" charset="2"/>
              <a:buChar char="v"/>
              <a:defRPr/>
            </a:pPr>
            <a:r>
              <a:rPr lang="ru-RU" i="1">
                <a:solidFill>
                  <a:srgbClr val="800080"/>
                </a:solidFill>
                <a:latin typeface="Arial" charset="0"/>
                <a:cs typeface="Arial" charset="0"/>
              </a:rPr>
              <a:t>“Версия”</a:t>
            </a:r>
            <a:r>
              <a:rPr lang="ru-RU">
                <a:solidFill>
                  <a:srgbClr val="800080"/>
                </a:solidFill>
                <a:latin typeface="Arial" charset="0"/>
                <a:cs typeface="Arial" charset="0"/>
              </a:rPr>
              <a:t> (“</a:t>
            </a:r>
            <a:r>
              <a:rPr lang="en-US">
                <a:solidFill>
                  <a:srgbClr val="800080"/>
                </a:solidFill>
                <a:latin typeface="Arial" charset="0"/>
                <a:cs typeface="Arial" charset="0"/>
              </a:rPr>
              <a:t>version</a:t>
            </a:r>
            <a:r>
              <a:rPr lang="ru-RU">
                <a:solidFill>
                  <a:srgbClr val="800080"/>
                </a:solidFill>
                <a:latin typeface="Arial" charset="0"/>
                <a:cs typeface="Arial" charset="0"/>
              </a:rPr>
              <a:t>”) — 8-битовое поле, которое идентифицирует версию </a:t>
            </a:r>
            <a:r>
              <a:rPr lang="en-US">
                <a:solidFill>
                  <a:srgbClr val="800080"/>
                </a:solidFill>
                <a:latin typeface="Arial" charset="0"/>
                <a:cs typeface="Arial" charset="0"/>
              </a:rPr>
              <a:t>RIPv1-</a:t>
            </a:r>
            <a:r>
              <a:rPr lang="ru-RU">
                <a:solidFill>
                  <a:srgbClr val="800080"/>
                </a:solidFill>
                <a:latin typeface="Arial" charset="0"/>
                <a:cs typeface="Arial" charset="0"/>
              </a:rPr>
              <a:t>протокола (для </a:t>
            </a:r>
            <a:r>
              <a:rPr lang="en-US">
                <a:solidFill>
                  <a:srgbClr val="800080"/>
                </a:solidFill>
                <a:latin typeface="Arial" charset="0"/>
                <a:cs typeface="Arial" charset="0"/>
              </a:rPr>
              <a:t>RIPv1</a:t>
            </a:r>
            <a:r>
              <a:rPr lang="ru-RU">
                <a:solidFill>
                  <a:srgbClr val="800080"/>
                </a:solidFill>
                <a:latin typeface="Arial" charset="0"/>
                <a:cs typeface="Arial" charset="0"/>
              </a:rPr>
              <a:t>-протокола — “1”);</a:t>
            </a:r>
          </a:p>
          <a:p>
            <a:pPr marL="450850" indent="-450850" algn="l">
              <a:buFont typeface="Wingdings 2" pitchFamily="18" charset="2"/>
              <a:buChar char="w"/>
              <a:defRPr/>
            </a:pPr>
            <a:r>
              <a:rPr lang="ru-RU" i="1">
                <a:solidFill>
                  <a:srgbClr val="800080"/>
                </a:solidFill>
                <a:latin typeface="Arial" charset="0"/>
                <a:cs typeface="Arial" charset="0"/>
              </a:rPr>
              <a:t>“Идентификатор семейства адресов”</a:t>
            </a:r>
            <a:r>
              <a:rPr lang="ru-RU">
                <a:solidFill>
                  <a:srgbClr val="800080"/>
                </a:solidFill>
                <a:latin typeface="Arial" charset="0"/>
                <a:cs typeface="Arial" charset="0"/>
              </a:rPr>
              <a:t> (“</a:t>
            </a:r>
            <a:r>
              <a:rPr lang="en-US">
                <a:solidFill>
                  <a:srgbClr val="800080"/>
                </a:solidFill>
                <a:latin typeface="Arial" charset="0"/>
                <a:cs typeface="Arial" charset="0"/>
              </a:rPr>
              <a:t>address family identifier</a:t>
            </a:r>
            <a:r>
              <a:rPr lang="ru-RU">
                <a:solidFill>
                  <a:srgbClr val="800080"/>
                </a:solidFill>
                <a:latin typeface="Arial" charset="0"/>
                <a:cs typeface="Arial" charset="0"/>
              </a:rPr>
              <a:t>”) — 16-битовое поле, идентифицирующее систему адресации. Для сетей </a:t>
            </a:r>
            <a:r>
              <a:rPr lang="en-US">
                <a:solidFill>
                  <a:srgbClr val="800080"/>
                </a:solidFill>
                <a:latin typeface="Arial" charset="0"/>
                <a:cs typeface="Arial" charset="0"/>
              </a:rPr>
              <a:t>Internet </a:t>
            </a:r>
            <a:r>
              <a:rPr lang="ru-RU">
                <a:solidFill>
                  <a:srgbClr val="800080"/>
                </a:solidFill>
                <a:latin typeface="Arial" charset="0"/>
                <a:cs typeface="Arial" charset="0"/>
              </a:rPr>
              <a:t>это поле содержит значение “2”;</a:t>
            </a:r>
          </a:p>
          <a:p>
            <a:pPr marL="450850" indent="-450850" algn="l">
              <a:buFont typeface="Wingdings 2" pitchFamily="18" charset="2"/>
              <a:buChar char="x"/>
              <a:defRPr/>
            </a:pPr>
            <a:r>
              <a:rPr lang="ru-RU" i="1">
                <a:solidFill>
                  <a:srgbClr val="800080"/>
                </a:solidFill>
                <a:latin typeface="Arial" charset="0"/>
                <a:cs typeface="Arial" charset="0"/>
              </a:rPr>
              <a:t>“</a:t>
            </a:r>
            <a:r>
              <a:rPr lang="en-US" i="1">
                <a:solidFill>
                  <a:srgbClr val="800080"/>
                </a:solidFill>
                <a:latin typeface="Arial" charset="0"/>
                <a:cs typeface="Arial" charset="0"/>
              </a:rPr>
              <a:t>IPv</a:t>
            </a:r>
            <a:r>
              <a:rPr lang="ru-RU" i="1">
                <a:solidFill>
                  <a:srgbClr val="800080"/>
                </a:solidFill>
                <a:latin typeface="Arial" charset="0"/>
                <a:cs typeface="Arial" charset="0"/>
              </a:rPr>
              <a:t>4-адрес”</a:t>
            </a:r>
            <a:r>
              <a:rPr lang="ru-RU">
                <a:solidFill>
                  <a:srgbClr val="800080"/>
                </a:solidFill>
                <a:latin typeface="Arial" charset="0"/>
                <a:cs typeface="Arial" charset="0"/>
              </a:rPr>
              <a:t> (“</a:t>
            </a:r>
            <a:r>
              <a:rPr lang="en-US">
                <a:solidFill>
                  <a:srgbClr val="800080"/>
                </a:solidFill>
                <a:latin typeface="Arial" charset="0"/>
                <a:cs typeface="Arial" charset="0"/>
              </a:rPr>
              <a:t>IP address</a:t>
            </a:r>
            <a:r>
              <a:rPr lang="ru-RU">
                <a:solidFill>
                  <a:srgbClr val="800080"/>
                </a:solidFill>
                <a:latin typeface="Arial" charset="0"/>
                <a:cs typeface="Arial" charset="0"/>
              </a:rPr>
              <a:t>”) — 32-битовое поле, содержащее </a:t>
            </a:r>
            <a:r>
              <a:rPr lang="en-US">
                <a:solidFill>
                  <a:srgbClr val="800080"/>
                </a:solidFill>
                <a:latin typeface="Arial" charset="0"/>
                <a:cs typeface="Arial" charset="0"/>
              </a:rPr>
              <a:t>IPv</a:t>
            </a:r>
            <a:r>
              <a:rPr lang="ru-RU">
                <a:solidFill>
                  <a:srgbClr val="800080"/>
                </a:solidFill>
                <a:latin typeface="Arial" charset="0"/>
                <a:cs typeface="Arial" charset="0"/>
              </a:rPr>
              <a:t>4-адрес получателя;</a:t>
            </a:r>
          </a:p>
          <a:p>
            <a:pPr marL="450850" indent="-450850" algn="l">
              <a:buFont typeface="Wingdings 2" pitchFamily="18" charset="2"/>
              <a:buChar char="y"/>
              <a:defRPr/>
            </a:pPr>
            <a:r>
              <a:rPr lang="ru-RU" i="1">
                <a:solidFill>
                  <a:srgbClr val="800080"/>
                </a:solidFill>
                <a:latin typeface="Arial" charset="0"/>
                <a:cs typeface="Arial" charset="0"/>
              </a:rPr>
              <a:t>“Метрика”</a:t>
            </a:r>
            <a:r>
              <a:rPr lang="ru-RU">
                <a:solidFill>
                  <a:srgbClr val="800080"/>
                </a:solidFill>
                <a:latin typeface="Arial" charset="0"/>
                <a:cs typeface="Arial" charset="0"/>
              </a:rPr>
              <a:t> (“</a:t>
            </a:r>
            <a:r>
              <a:rPr lang="en-US">
                <a:solidFill>
                  <a:srgbClr val="800080"/>
                </a:solidFill>
                <a:latin typeface="Arial" charset="0"/>
                <a:cs typeface="Arial" charset="0"/>
              </a:rPr>
              <a:t>metric</a:t>
            </a:r>
            <a:r>
              <a:rPr lang="ru-RU">
                <a:solidFill>
                  <a:srgbClr val="800080"/>
                </a:solidFill>
                <a:latin typeface="Arial" charset="0"/>
                <a:cs typeface="Arial" charset="0"/>
              </a:rPr>
              <a:t>”) — 32-битовое поле, содержащее значение метрики от 1 до 15 (включительно). </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322" name="Text Box 2"/>
          <p:cNvSpPr txBox="1">
            <a:spLocks noChangeArrowheads="1"/>
          </p:cNvSpPr>
          <p:nvPr/>
        </p:nvSpPr>
        <p:spPr bwMode="auto">
          <a:xfrm>
            <a:off x="0" y="0"/>
            <a:ext cx="8259763" cy="701675"/>
          </a:xfrm>
          <a:prstGeom prst="rect">
            <a:avLst/>
          </a:prstGeom>
          <a:noFill/>
          <a:ln w="9525">
            <a:noFill/>
            <a:miter lim="800000"/>
            <a:headEnd/>
            <a:tailEnd/>
          </a:ln>
          <a:effectLst/>
        </p:spPr>
        <p:txBody>
          <a:bodyPr>
            <a:spAutoFit/>
          </a:bodyPr>
          <a:lstStyle/>
          <a:p>
            <a:pPr algn="l">
              <a:defRPr/>
            </a:pPr>
            <a:r>
              <a:rPr lang="ru-RU" sz="2000" b="1">
                <a:solidFill>
                  <a:srgbClr val="800080"/>
                </a:solidFill>
                <a:effectLst>
                  <a:outerShdw blurRad="38100" dist="38100" dir="2700000" algn="tl">
                    <a:srgbClr val="C0C0C0"/>
                  </a:outerShdw>
                </a:effectLst>
                <a:latin typeface="Arial" charset="0"/>
                <a:cs typeface="Arial" charset="0"/>
              </a:rPr>
              <a:t>Лекция №11: </a:t>
            </a:r>
            <a:r>
              <a:rPr lang="ru-RU" sz="2000" b="1" i="1">
                <a:solidFill>
                  <a:srgbClr val="800080"/>
                </a:solidFill>
                <a:effectLst>
                  <a:outerShdw blurRad="38100" dist="38100" dir="2700000" algn="tl">
                    <a:srgbClr val="C0C0C0"/>
                  </a:outerShdw>
                </a:effectLst>
                <a:latin typeface="Arial" charset="0"/>
                <a:cs typeface="Arial" charset="0"/>
              </a:rPr>
              <a:t>Маршрутизация в </a:t>
            </a:r>
            <a:r>
              <a:rPr lang="en-US" sz="2000" b="1" i="1">
                <a:solidFill>
                  <a:srgbClr val="800080"/>
                </a:solidFill>
                <a:effectLst>
                  <a:outerShdw blurRad="38100" dist="38100" dir="2700000" algn="tl">
                    <a:srgbClr val="C0C0C0"/>
                  </a:outerShdw>
                </a:effectLst>
                <a:latin typeface="Arial" charset="0"/>
                <a:cs typeface="Arial" charset="0"/>
              </a:rPr>
              <a:t>IP</a:t>
            </a:r>
            <a:r>
              <a:rPr lang="ru-RU" sz="2000" b="1" i="1">
                <a:solidFill>
                  <a:srgbClr val="800080"/>
                </a:solidFill>
                <a:effectLst>
                  <a:outerShdw blurRad="38100" dist="38100" dir="2700000" algn="tl">
                    <a:srgbClr val="C0C0C0"/>
                  </a:outerShdw>
                </a:effectLst>
                <a:latin typeface="Arial" charset="0"/>
                <a:cs typeface="Arial" charset="0"/>
              </a:rPr>
              <a:t>-сетях. Решение проблемы</a:t>
            </a:r>
          </a:p>
          <a:p>
            <a:pPr algn="l">
              <a:defRPr/>
            </a:pPr>
            <a:r>
              <a:rPr lang="ru-RU" sz="2000" b="1" i="1">
                <a:solidFill>
                  <a:srgbClr val="800080"/>
                </a:solidFill>
                <a:effectLst>
                  <a:outerShdw blurRad="38100" dist="38100" dir="2700000" algn="tl">
                    <a:srgbClr val="C0C0C0"/>
                  </a:outerShdw>
                </a:effectLst>
                <a:latin typeface="Arial" charset="0"/>
                <a:cs typeface="Arial" charset="0"/>
              </a:rPr>
              <a:t>                        нехватки </a:t>
            </a:r>
            <a:r>
              <a:rPr lang="en-US" sz="2000" b="1" i="1">
                <a:solidFill>
                  <a:srgbClr val="800080"/>
                </a:solidFill>
                <a:effectLst>
                  <a:outerShdw blurRad="38100" dist="38100" dir="2700000" algn="tl">
                    <a:srgbClr val="C0C0C0"/>
                  </a:outerShdw>
                </a:effectLst>
                <a:latin typeface="Arial" charset="0"/>
                <a:cs typeface="Arial" charset="0"/>
              </a:rPr>
              <a:t>IPv</a:t>
            </a:r>
            <a:r>
              <a:rPr lang="ru-RU" sz="2000" b="1" i="1">
                <a:solidFill>
                  <a:srgbClr val="800080"/>
                </a:solidFill>
                <a:effectLst>
                  <a:outerShdw blurRad="38100" dist="38100" dir="2700000" algn="tl">
                    <a:srgbClr val="C0C0C0"/>
                  </a:outerShdw>
                </a:effectLst>
                <a:latin typeface="Arial" charset="0"/>
                <a:cs typeface="Arial" charset="0"/>
              </a:rPr>
              <a:t>4-адресов</a:t>
            </a:r>
            <a:endParaRPr lang="ru-RU" sz="2000" b="1">
              <a:solidFill>
                <a:srgbClr val="800080"/>
              </a:solidFill>
              <a:latin typeface="Arial" charset="0"/>
              <a:cs typeface="Arial" charset="0"/>
            </a:endParaRPr>
          </a:p>
        </p:txBody>
      </p:sp>
      <p:sp>
        <p:nvSpPr>
          <p:cNvPr id="312323" name="Text Box 3"/>
          <p:cNvSpPr txBox="1">
            <a:spLocks noChangeArrowheads="1"/>
          </p:cNvSpPr>
          <p:nvPr/>
        </p:nvSpPr>
        <p:spPr bwMode="auto">
          <a:xfrm>
            <a:off x="250825" y="1089025"/>
            <a:ext cx="8596313" cy="1800225"/>
          </a:xfrm>
          <a:prstGeom prst="rect">
            <a:avLst/>
          </a:prstGeom>
          <a:noFill/>
          <a:ln w="9525">
            <a:noFill/>
            <a:miter lim="800000"/>
            <a:headEnd/>
            <a:tailEnd/>
          </a:ln>
          <a:effectLst>
            <a:outerShdw dist="17961" dir="2700000" algn="ctr" rotWithShape="0">
              <a:srgbClr val="FF9933"/>
            </a:outerShdw>
          </a:effectLst>
        </p:spPr>
        <p:txBody>
          <a:bodyPr>
            <a:spAutoFit/>
          </a:bodyPr>
          <a:lstStyle/>
          <a:p>
            <a:pPr>
              <a:spcBef>
                <a:spcPct val="50000"/>
              </a:spcBef>
              <a:defRPr/>
            </a:pPr>
            <a:r>
              <a:rPr lang="ru-RU">
                <a:solidFill>
                  <a:srgbClr val="800080"/>
                </a:solidFill>
                <a:latin typeface="Arial" charset="0"/>
                <a:cs typeface="Arial" charset="0"/>
              </a:rPr>
              <a:t>В одном </a:t>
            </a:r>
            <a:r>
              <a:rPr lang="en-US">
                <a:solidFill>
                  <a:srgbClr val="800080"/>
                </a:solidFill>
                <a:latin typeface="Arial" charset="0"/>
                <a:cs typeface="Arial" charset="0"/>
              </a:rPr>
              <a:t>RIPv</a:t>
            </a:r>
            <a:r>
              <a:rPr lang="ru-RU">
                <a:solidFill>
                  <a:srgbClr val="800080"/>
                </a:solidFill>
                <a:latin typeface="Arial" charset="0"/>
                <a:cs typeface="Arial" charset="0"/>
              </a:rPr>
              <a:t>1-сообщении может присутствовать информация о 25 маршрутах (25 </a:t>
            </a:r>
            <a:r>
              <a:rPr lang="en-US">
                <a:solidFill>
                  <a:srgbClr val="800080"/>
                </a:solidFill>
                <a:latin typeface="Arial" charset="0"/>
                <a:cs typeface="Arial" charset="0"/>
              </a:rPr>
              <a:t>IPv</a:t>
            </a:r>
            <a:r>
              <a:rPr lang="ru-RU">
                <a:solidFill>
                  <a:srgbClr val="800080"/>
                </a:solidFill>
                <a:latin typeface="Arial" charset="0"/>
                <a:cs typeface="Arial" charset="0"/>
              </a:rPr>
              <a:t>4-адресов). RIP</a:t>
            </a:r>
            <a:r>
              <a:rPr lang="en-US">
                <a:solidFill>
                  <a:srgbClr val="800080"/>
                </a:solidFill>
                <a:latin typeface="Arial" charset="0"/>
                <a:cs typeface="Arial" charset="0"/>
              </a:rPr>
              <a:t>v</a:t>
            </a:r>
            <a:r>
              <a:rPr lang="ru-RU">
                <a:solidFill>
                  <a:srgbClr val="800080"/>
                </a:solidFill>
                <a:latin typeface="Arial" charset="0"/>
                <a:cs typeface="Arial" charset="0"/>
              </a:rPr>
              <a:t>1</a:t>
            </a:r>
            <a:r>
              <a:rPr lang="en-US">
                <a:solidFill>
                  <a:srgbClr val="800080"/>
                </a:solidFill>
                <a:latin typeface="Arial" charset="0"/>
                <a:cs typeface="Arial" charset="0"/>
              </a:rPr>
              <a:t>-</a:t>
            </a:r>
            <a:r>
              <a:rPr lang="ru-RU">
                <a:solidFill>
                  <a:srgbClr val="800080"/>
                </a:solidFill>
                <a:latin typeface="Arial" charset="0"/>
                <a:cs typeface="Arial" charset="0"/>
              </a:rPr>
              <a:t>протокол достаточно прост, однако имеет ряд существенных недостатков: </a:t>
            </a:r>
          </a:p>
        </p:txBody>
      </p:sp>
      <p:sp>
        <p:nvSpPr>
          <p:cNvPr id="312324" name="Text Box 4"/>
          <p:cNvSpPr txBox="1">
            <a:spLocks noChangeArrowheads="1"/>
          </p:cNvSpPr>
          <p:nvPr/>
        </p:nvSpPr>
        <p:spPr bwMode="auto">
          <a:xfrm>
            <a:off x="250825" y="3249613"/>
            <a:ext cx="8642350" cy="3267075"/>
          </a:xfrm>
          <a:prstGeom prst="rect">
            <a:avLst/>
          </a:prstGeom>
          <a:noFill/>
          <a:ln w="9525">
            <a:noFill/>
            <a:miter lim="800000"/>
            <a:headEnd/>
            <a:tailEnd/>
          </a:ln>
          <a:effectLst>
            <a:outerShdw dist="17961" dir="2700000" algn="ctr" rotWithShape="0">
              <a:srgbClr val="FF9933"/>
            </a:outerShdw>
          </a:effectLst>
        </p:spPr>
        <p:txBody>
          <a:bodyPr>
            <a:spAutoFit/>
          </a:bodyPr>
          <a:lstStyle/>
          <a:p>
            <a:pPr marL="342900" indent="-342900" algn="l">
              <a:spcBef>
                <a:spcPct val="50000"/>
              </a:spcBef>
              <a:buSzPct val="90000"/>
              <a:buFontTx/>
              <a:buAutoNum type="alphaLcPeriod"/>
              <a:defRPr/>
            </a:pPr>
            <a:r>
              <a:rPr lang="ru-RU" sz="2600">
                <a:solidFill>
                  <a:srgbClr val="800080"/>
                </a:solidFill>
                <a:latin typeface="Arial" charset="0"/>
                <a:cs typeface="Arial" charset="0"/>
              </a:rPr>
              <a:t>не работает с адресами подсетей;</a:t>
            </a:r>
          </a:p>
          <a:p>
            <a:pPr marL="342900" indent="-342900" algn="l">
              <a:spcBef>
                <a:spcPct val="50000"/>
              </a:spcBef>
              <a:buSzPct val="90000"/>
              <a:buFontTx/>
              <a:buAutoNum type="alphaLcPeriod"/>
              <a:defRPr/>
            </a:pPr>
            <a:r>
              <a:rPr lang="ru-RU" sz="2600">
                <a:solidFill>
                  <a:srgbClr val="800080"/>
                </a:solidFill>
                <a:latin typeface="Arial" charset="0"/>
                <a:cs typeface="Arial" charset="0"/>
              </a:rPr>
              <a:t>требует много времени для восстановления связи после сбоя в маршрутизаторе (несколько минут);</a:t>
            </a:r>
          </a:p>
          <a:p>
            <a:pPr marL="342900" indent="-342900" algn="l">
              <a:spcBef>
                <a:spcPct val="50000"/>
              </a:spcBef>
              <a:buSzPct val="90000"/>
              <a:buFontTx/>
              <a:buAutoNum type="alphaLcPeriod"/>
              <a:defRPr/>
            </a:pPr>
            <a:r>
              <a:rPr lang="ru-RU" sz="2600">
                <a:solidFill>
                  <a:srgbClr val="800080"/>
                </a:solidFill>
                <a:latin typeface="Arial" charset="0"/>
                <a:cs typeface="Arial" charset="0"/>
              </a:rPr>
              <a:t>число ретрансляционных участков важный, но не единственный параметр маршрута, а максимальное значение метрики 15 шагов — не предел для современных сетей. </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346" name="Text Box 2"/>
          <p:cNvSpPr txBox="1">
            <a:spLocks noChangeArrowheads="1"/>
          </p:cNvSpPr>
          <p:nvPr/>
        </p:nvSpPr>
        <p:spPr bwMode="auto">
          <a:xfrm>
            <a:off x="0" y="0"/>
            <a:ext cx="8259763" cy="701675"/>
          </a:xfrm>
          <a:prstGeom prst="rect">
            <a:avLst/>
          </a:prstGeom>
          <a:noFill/>
          <a:ln w="9525">
            <a:noFill/>
            <a:miter lim="800000"/>
            <a:headEnd/>
            <a:tailEnd/>
          </a:ln>
          <a:effectLst/>
        </p:spPr>
        <p:txBody>
          <a:bodyPr>
            <a:spAutoFit/>
          </a:bodyPr>
          <a:lstStyle/>
          <a:p>
            <a:pPr algn="l">
              <a:defRPr/>
            </a:pPr>
            <a:r>
              <a:rPr lang="ru-RU" sz="2000" b="1">
                <a:solidFill>
                  <a:srgbClr val="800080"/>
                </a:solidFill>
                <a:effectLst>
                  <a:outerShdw blurRad="38100" dist="38100" dir="2700000" algn="tl">
                    <a:srgbClr val="C0C0C0"/>
                  </a:outerShdw>
                </a:effectLst>
                <a:latin typeface="Arial" charset="0"/>
                <a:cs typeface="Arial" charset="0"/>
              </a:rPr>
              <a:t>Лекция №11: </a:t>
            </a:r>
            <a:r>
              <a:rPr lang="ru-RU" sz="2000" b="1" i="1">
                <a:solidFill>
                  <a:srgbClr val="800080"/>
                </a:solidFill>
                <a:effectLst>
                  <a:outerShdw blurRad="38100" dist="38100" dir="2700000" algn="tl">
                    <a:srgbClr val="C0C0C0"/>
                  </a:outerShdw>
                </a:effectLst>
                <a:latin typeface="Arial" charset="0"/>
                <a:cs typeface="Arial" charset="0"/>
              </a:rPr>
              <a:t>Маршрутизация в </a:t>
            </a:r>
            <a:r>
              <a:rPr lang="en-US" sz="2000" b="1" i="1">
                <a:solidFill>
                  <a:srgbClr val="800080"/>
                </a:solidFill>
                <a:effectLst>
                  <a:outerShdw blurRad="38100" dist="38100" dir="2700000" algn="tl">
                    <a:srgbClr val="C0C0C0"/>
                  </a:outerShdw>
                </a:effectLst>
                <a:latin typeface="Arial" charset="0"/>
                <a:cs typeface="Arial" charset="0"/>
              </a:rPr>
              <a:t>IP</a:t>
            </a:r>
            <a:r>
              <a:rPr lang="ru-RU" sz="2000" b="1" i="1">
                <a:solidFill>
                  <a:srgbClr val="800080"/>
                </a:solidFill>
                <a:effectLst>
                  <a:outerShdw blurRad="38100" dist="38100" dir="2700000" algn="tl">
                    <a:srgbClr val="C0C0C0"/>
                  </a:outerShdw>
                </a:effectLst>
                <a:latin typeface="Arial" charset="0"/>
                <a:cs typeface="Arial" charset="0"/>
              </a:rPr>
              <a:t>-сетях. Решение проблемы</a:t>
            </a:r>
          </a:p>
          <a:p>
            <a:pPr algn="l">
              <a:defRPr/>
            </a:pPr>
            <a:r>
              <a:rPr lang="ru-RU" sz="2000" b="1" i="1">
                <a:solidFill>
                  <a:srgbClr val="800080"/>
                </a:solidFill>
                <a:effectLst>
                  <a:outerShdw blurRad="38100" dist="38100" dir="2700000" algn="tl">
                    <a:srgbClr val="C0C0C0"/>
                  </a:outerShdw>
                </a:effectLst>
                <a:latin typeface="Arial" charset="0"/>
                <a:cs typeface="Arial" charset="0"/>
              </a:rPr>
              <a:t>                        нехватки </a:t>
            </a:r>
            <a:r>
              <a:rPr lang="en-US" sz="2000" b="1" i="1">
                <a:solidFill>
                  <a:srgbClr val="800080"/>
                </a:solidFill>
                <a:effectLst>
                  <a:outerShdw blurRad="38100" dist="38100" dir="2700000" algn="tl">
                    <a:srgbClr val="C0C0C0"/>
                  </a:outerShdw>
                </a:effectLst>
                <a:latin typeface="Arial" charset="0"/>
                <a:cs typeface="Arial" charset="0"/>
              </a:rPr>
              <a:t>IPv</a:t>
            </a:r>
            <a:r>
              <a:rPr lang="ru-RU" sz="2000" b="1" i="1">
                <a:solidFill>
                  <a:srgbClr val="800080"/>
                </a:solidFill>
                <a:effectLst>
                  <a:outerShdw blurRad="38100" dist="38100" dir="2700000" algn="tl">
                    <a:srgbClr val="C0C0C0"/>
                  </a:outerShdw>
                </a:effectLst>
                <a:latin typeface="Arial" charset="0"/>
                <a:cs typeface="Arial" charset="0"/>
              </a:rPr>
              <a:t>4-адресов</a:t>
            </a:r>
            <a:endParaRPr lang="ru-RU" sz="2000" b="1">
              <a:solidFill>
                <a:srgbClr val="800080"/>
              </a:solidFill>
              <a:latin typeface="Arial" charset="0"/>
              <a:cs typeface="Arial" charset="0"/>
            </a:endParaRPr>
          </a:p>
        </p:txBody>
      </p:sp>
      <p:sp>
        <p:nvSpPr>
          <p:cNvPr id="313347" name="Text Box 3"/>
          <p:cNvSpPr txBox="1">
            <a:spLocks noChangeArrowheads="1"/>
          </p:cNvSpPr>
          <p:nvPr/>
        </p:nvSpPr>
        <p:spPr bwMode="auto">
          <a:xfrm>
            <a:off x="206375" y="1179513"/>
            <a:ext cx="8686800" cy="2870200"/>
          </a:xfrm>
          <a:prstGeom prst="rect">
            <a:avLst/>
          </a:prstGeom>
          <a:noFill/>
          <a:ln w="9525">
            <a:noFill/>
            <a:miter lim="800000"/>
            <a:headEnd/>
            <a:tailEnd/>
          </a:ln>
          <a:effectLst>
            <a:outerShdw dist="17961" dir="2700000" algn="ctr" rotWithShape="0">
              <a:srgbClr val="FF9933"/>
            </a:outerShdw>
          </a:effectLst>
        </p:spPr>
        <p:txBody>
          <a:bodyPr>
            <a:spAutoFit/>
          </a:bodyPr>
          <a:lstStyle/>
          <a:p>
            <a:pPr>
              <a:spcBef>
                <a:spcPct val="50000"/>
              </a:spcBef>
              <a:defRPr/>
            </a:pPr>
            <a:r>
              <a:rPr lang="ru-RU" sz="2600">
                <a:solidFill>
                  <a:srgbClr val="800080"/>
                </a:solidFill>
                <a:latin typeface="Arial" charset="0"/>
                <a:cs typeface="Arial" charset="0"/>
              </a:rPr>
              <a:t>RIP</a:t>
            </a:r>
            <a:r>
              <a:rPr lang="en-US" sz="2600">
                <a:solidFill>
                  <a:srgbClr val="800080"/>
                </a:solidFill>
                <a:latin typeface="Arial" charset="0"/>
                <a:cs typeface="Arial" charset="0"/>
              </a:rPr>
              <a:t>v</a:t>
            </a:r>
            <a:r>
              <a:rPr lang="ru-RU" sz="2600">
                <a:solidFill>
                  <a:srgbClr val="800080"/>
                </a:solidFill>
                <a:latin typeface="Arial" charset="0"/>
                <a:cs typeface="Arial" charset="0"/>
              </a:rPr>
              <a:t>2-протокол (RFC-1388) является новой версией RIP-протокола, которая в дополнение к широковещательному режиму передачи сообщений поддерживает режим групповой адресации, что позволяет работать с масками подсетей. На рис.11.4 представлен формат RIP</a:t>
            </a:r>
            <a:r>
              <a:rPr lang="en-US" sz="2600">
                <a:solidFill>
                  <a:srgbClr val="800080"/>
                </a:solidFill>
                <a:latin typeface="Arial" charset="0"/>
                <a:cs typeface="Arial" charset="0"/>
              </a:rPr>
              <a:t>v</a:t>
            </a:r>
            <a:r>
              <a:rPr lang="ru-RU" sz="2600">
                <a:solidFill>
                  <a:srgbClr val="800080"/>
                </a:solidFill>
                <a:latin typeface="Arial" charset="0"/>
                <a:cs typeface="Arial" charset="0"/>
              </a:rPr>
              <a:t>2-сообщения, который содержит следующие поля: </a:t>
            </a:r>
          </a:p>
        </p:txBody>
      </p:sp>
      <p:sp>
        <p:nvSpPr>
          <p:cNvPr id="313348" name="Text Box 4"/>
          <p:cNvSpPr txBox="1">
            <a:spLocks noChangeArrowheads="1"/>
          </p:cNvSpPr>
          <p:nvPr/>
        </p:nvSpPr>
        <p:spPr bwMode="auto">
          <a:xfrm>
            <a:off x="250825" y="4149725"/>
            <a:ext cx="8642350" cy="2465388"/>
          </a:xfrm>
          <a:prstGeom prst="rect">
            <a:avLst/>
          </a:prstGeom>
          <a:noFill/>
          <a:ln w="9525">
            <a:noFill/>
            <a:miter lim="800000"/>
            <a:headEnd/>
            <a:tailEnd/>
          </a:ln>
          <a:effectLst>
            <a:outerShdw dist="17961" dir="2700000" algn="ctr" rotWithShape="0">
              <a:srgbClr val="FF9933"/>
            </a:outerShdw>
          </a:effectLst>
        </p:spPr>
        <p:txBody>
          <a:bodyPr>
            <a:spAutoFit/>
          </a:bodyPr>
          <a:lstStyle/>
          <a:p>
            <a:pPr marL="363538" indent="-363538" algn="l">
              <a:spcBef>
                <a:spcPct val="50000"/>
              </a:spcBef>
              <a:buSzPct val="90000"/>
              <a:buFont typeface="Wingdings 2" pitchFamily="18" charset="2"/>
              <a:buChar char="u"/>
              <a:defRPr/>
            </a:pPr>
            <a:r>
              <a:rPr lang="ru-RU" sz="2400" i="1">
                <a:solidFill>
                  <a:srgbClr val="800080"/>
                </a:solidFill>
                <a:latin typeface="Arial" charset="0"/>
                <a:cs typeface="Arial" charset="0"/>
              </a:rPr>
              <a:t>“Команда”</a:t>
            </a:r>
            <a:r>
              <a:rPr lang="ru-RU" sz="2400">
                <a:solidFill>
                  <a:srgbClr val="800080"/>
                </a:solidFill>
                <a:latin typeface="Arial" charset="0"/>
                <a:cs typeface="Arial" charset="0"/>
              </a:rPr>
              <a:t> (“</a:t>
            </a:r>
            <a:r>
              <a:rPr lang="en-US" sz="2400">
                <a:solidFill>
                  <a:srgbClr val="800080"/>
                </a:solidFill>
                <a:latin typeface="Arial" charset="0"/>
                <a:cs typeface="Arial" charset="0"/>
              </a:rPr>
              <a:t>command</a:t>
            </a:r>
            <a:r>
              <a:rPr lang="ru-RU" sz="2400">
                <a:solidFill>
                  <a:srgbClr val="800080"/>
                </a:solidFill>
                <a:latin typeface="Arial" charset="0"/>
                <a:cs typeface="Arial" charset="0"/>
              </a:rPr>
              <a:t>”) — 8-битовый определитель, который идентифицирует тип команды. Имеет кодировку, как и в формате RIP</a:t>
            </a:r>
            <a:r>
              <a:rPr lang="en-US" sz="2400">
                <a:solidFill>
                  <a:srgbClr val="800080"/>
                </a:solidFill>
                <a:latin typeface="Arial" charset="0"/>
                <a:cs typeface="Arial" charset="0"/>
              </a:rPr>
              <a:t>v</a:t>
            </a:r>
            <a:r>
              <a:rPr lang="ru-RU" sz="2400">
                <a:solidFill>
                  <a:srgbClr val="800080"/>
                </a:solidFill>
                <a:latin typeface="Arial" charset="0"/>
                <a:cs typeface="Arial" charset="0"/>
              </a:rPr>
              <a:t>1-сообщения;</a:t>
            </a:r>
          </a:p>
          <a:p>
            <a:pPr marL="363538" indent="-363538" algn="l">
              <a:spcBef>
                <a:spcPct val="50000"/>
              </a:spcBef>
              <a:buSzPct val="90000"/>
              <a:buFont typeface="Wingdings 2" pitchFamily="18" charset="2"/>
              <a:buChar char="v"/>
              <a:defRPr/>
            </a:pPr>
            <a:r>
              <a:rPr lang="ru-RU" sz="2400" i="1">
                <a:solidFill>
                  <a:srgbClr val="800080"/>
                </a:solidFill>
                <a:latin typeface="Arial" charset="0"/>
                <a:cs typeface="Arial" charset="0"/>
              </a:rPr>
              <a:t>“Версия”</a:t>
            </a:r>
            <a:r>
              <a:rPr lang="ru-RU" sz="2400">
                <a:solidFill>
                  <a:srgbClr val="800080"/>
                </a:solidFill>
                <a:latin typeface="Arial" charset="0"/>
                <a:cs typeface="Arial" charset="0"/>
              </a:rPr>
              <a:t> (“</a:t>
            </a:r>
            <a:r>
              <a:rPr lang="en-US" sz="2400">
                <a:solidFill>
                  <a:srgbClr val="800080"/>
                </a:solidFill>
                <a:latin typeface="Arial" charset="0"/>
                <a:cs typeface="Arial" charset="0"/>
              </a:rPr>
              <a:t>version</a:t>
            </a:r>
            <a:r>
              <a:rPr lang="ru-RU" sz="2400">
                <a:solidFill>
                  <a:srgbClr val="800080"/>
                </a:solidFill>
                <a:latin typeface="Arial" charset="0"/>
                <a:cs typeface="Arial" charset="0"/>
              </a:rPr>
              <a:t>”) — 8-битовое поле, которое идентифицирует версию </a:t>
            </a:r>
            <a:r>
              <a:rPr lang="en-US" sz="2400">
                <a:solidFill>
                  <a:srgbClr val="800080"/>
                </a:solidFill>
                <a:latin typeface="Arial" charset="0"/>
                <a:cs typeface="Arial" charset="0"/>
              </a:rPr>
              <a:t>RIPv2</a:t>
            </a:r>
            <a:r>
              <a:rPr lang="ru-RU" sz="2400">
                <a:solidFill>
                  <a:srgbClr val="800080"/>
                </a:solidFill>
                <a:latin typeface="Arial" charset="0"/>
                <a:cs typeface="Arial" charset="0"/>
              </a:rPr>
              <a:t>-протокола (для </a:t>
            </a:r>
            <a:r>
              <a:rPr lang="en-US" sz="2400">
                <a:solidFill>
                  <a:srgbClr val="800080"/>
                </a:solidFill>
                <a:latin typeface="Arial" charset="0"/>
                <a:cs typeface="Arial" charset="0"/>
              </a:rPr>
              <a:t>RIPv</a:t>
            </a:r>
            <a:r>
              <a:rPr lang="ru-RU" sz="2400">
                <a:solidFill>
                  <a:srgbClr val="800080"/>
                </a:solidFill>
                <a:latin typeface="Arial" charset="0"/>
                <a:cs typeface="Arial" charset="0"/>
              </a:rPr>
              <a:t>2-протокола — “2”); </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706" name="Text Box 2"/>
          <p:cNvSpPr txBox="1">
            <a:spLocks noChangeArrowheads="1"/>
          </p:cNvSpPr>
          <p:nvPr/>
        </p:nvSpPr>
        <p:spPr bwMode="auto">
          <a:xfrm>
            <a:off x="0" y="0"/>
            <a:ext cx="8259763" cy="701675"/>
          </a:xfrm>
          <a:prstGeom prst="rect">
            <a:avLst/>
          </a:prstGeom>
          <a:noFill/>
          <a:ln w="9525">
            <a:noFill/>
            <a:miter lim="800000"/>
            <a:headEnd/>
            <a:tailEnd/>
          </a:ln>
          <a:effectLst/>
        </p:spPr>
        <p:txBody>
          <a:bodyPr>
            <a:spAutoFit/>
          </a:bodyPr>
          <a:lstStyle/>
          <a:p>
            <a:pPr algn="l">
              <a:defRPr/>
            </a:pPr>
            <a:r>
              <a:rPr lang="ru-RU" sz="2000" b="1">
                <a:solidFill>
                  <a:srgbClr val="800080"/>
                </a:solidFill>
                <a:effectLst>
                  <a:outerShdw blurRad="38100" dist="38100" dir="2700000" algn="tl">
                    <a:srgbClr val="C0C0C0"/>
                  </a:outerShdw>
                </a:effectLst>
                <a:latin typeface="Arial" charset="0"/>
                <a:cs typeface="Arial" charset="0"/>
              </a:rPr>
              <a:t>Лекция №11: </a:t>
            </a:r>
            <a:r>
              <a:rPr lang="ru-RU" sz="2000" b="1" i="1">
                <a:solidFill>
                  <a:srgbClr val="800080"/>
                </a:solidFill>
                <a:effectLst>
                  <a:outerShdw blurRad="38100" dist="38100" dir="2700000" algn="tl">
                    <a:srgbClr val="C0C0C0"/>
                  </a:outerShdw>
                </a:effectLst>
                <a:latin typeface="Arial" charset="0"/>
                <a:cs typeface="Arial" charset="0"/>
              </a:rPr>
              <a:t>Маршрутизация в </a:t>
            </a:r>
            <a:r>
              <a:rPr lang="en-US" sz="2000" b="1" i="1">
                <a:solidFill>
                  <a:srgbClr val="800080"/>
                </a:solidFill>
                <a:effectLst>
                  <a:outerShdw blurRad="38100" dist="38100" dir="2700000" algn="tl">
                    <a:srgbClr val="C0C0C0"/>
                  </a:outerShdw>
                </a:effectLst>
                <a:latin typeface="Arial" charset="0"/>
                <a:cs typeface="Arial" charset="0"/>
              </a:rPr>
              <a:t>IP</a:t>
            </a:r>
            <a:r>
              <a:rPr lang="ru-RU" sz="2000" b="1" i="1">
                <a:solidFill>
                  <a:srgbClr val="800080"/>
                </a:solidFill>
                <a:effectLst>
                  <a:outerShdw blurRad="38100" dist="38100" dir="2700000" algn="tl">
                    <a:srgbClr val="C0C0C0"/>
                  </a:outerShdw>
                </a:effectLst>
                <a:latin typeface="Arial" charset="0"/>
                <a:cs typeface="Arial" charset="0"/>
              </a:rPr>
              <a:t>-сетях. Решение проблемы</a:t>
            </a:r>
          </a:p>
          <a:p>
            <a:pPr algn="l">
              <a:defRPr/>
            </a:pPr>
            <a:r>
              <a:rPr lang="ru-RU" sz="2000" b="1" i="1">
                <a:solidFill>
                  <a:srgbClr val="800080"/>
                </a:solidFill>
                <a:effectLst>
                  <a:outerShdw blurRad="38100" dist="38100" dir="2700000" algn="tl">
                    <a:srgbClr val="C0C0C0"/>
                  </a:outerShdw>
                </a:effectLst>
                <a:latin typeface="Arial" charset="0"/>
                <a:cs typeface="Arial" charset="0"/>
              </a:rPr>
              <a:t>                        нехватки </a:t>
            </a:r>
            <a:r>
              <a:rPr lang="en-US" sz="2000" b="1" i="1">
                <a:solidFill>
                  <a:srgbClr val="800080"/>
                </a:solidFill>
                <a:effectLst>
                  <a:outerShdw blurRad="38100" dist="38100" dir="2700000" algn="tl">
                    <a:srgbClr val="C0C0C0"/>
                  </a:outerShdw>
                </a:effectLst>
                <a:latin typeface="Arial" charset="0"/>
                <a:cs typeface="Arial" charset="0"/>
              </a:rPr>
              <a:t>IPv</a:t>
            </a:r>
            <a:r>
              <a:rPr lang="ru-RU" sz="2000" b="1" i="1">
                <a:solidFill>
                  <a:srgbClr val="800080"/>
                </a:solidFill>
                <a:effectLst>
                  <a:outerShdw blurRad="38100" dist="38100" dir="2700000" algn="tl">
                    <a:srgbClr val="C0C0C0"/>
                  </a:outerShdw>
                </a:effectLst>
                <a:latin typeface="Arial" charset="0"/>
                <a:cs typeface="Arial" charset="0"/>
              </a:rPr>
              <a:t>4-адресов</a:t>
            </a:r>
            <a:endParaRPr lang="ru-RU" sz="2000" b="1">
              <a:solidFill>
                <a:srgbClr val="800080"/>
              </a:solidFill>
              <a:latin typeface="Arial" charset="0"/>
              <a:cs typeface="Arial" charset="0"/>
            </a:endParaRPr>
          </a:p>
        </p:txBody>
      </p:sp>
      <p:sp>
        <p:nvSpPr>
          <p:cNvPr id="328707" name="Text Box 3"/>
          <p:cNvSpPr txBox="1">
            <a:spLocks noChangeArrowheads="1"/>
          </p:cNvSpPr>
          <p:nvPr/>
        </p:nvSpPr>
        <p:spPr bwMode="auto">
          <a:xfrm>
            <a:off x="296863" y="5994400"/>
            <a:ext cx="8505825" cy="457200"/>
          </a:xfrm>
          <a:prstGeom prst="rect">
            <a:avLst/>
          </a:prstGeom>
          <a:noFill/>
          <a:ln w="9525">
            <a:noFill/>
            <a:miter lim="800000"/>
            <a:headEnd/>
            <a:tailEnd/>
          </a:ln>
          <a:effectLst>
            <a:outerShdw dist="17961" dir="2700000" algn="ctr" rotWithShape="0">
              <a:srgbClr val="FF9933"/>
            </a:outerShdw>
          </a:effectLst>
        </p:spPr>
        <p:txBody>
          <a:bodyPr>
            <a:spAutoFit/>
          </a:bodyPr>
          <a:lstStyle/>
          <a:p>
            <a:pPr>
              <a:spcBef>
                <a:spcPct val="50000"/>
              </a:spcBef>
              <a:defRPr/>
            </a:pPr>
            <a:r>
              <a:rPr lang="ru-RU" sz="2400" b="1">
                <a:solidFill>
                  <a:srgbClr val="800080"/>
                </a:solidFill>
                <a:latin typeface="Arial" charset="0"/>
                <a:cs typeface="Arial" charset="0"/>
              </a:rPr>
              <a:t>Рис.11.4. Формат </a:t>
            </a:r>
            <a:r>
              <a:rPr lang="en-US" sz="2400" b="1">
                <a:solidFill>
                  <a:srgbClr val="800080"/>
                </a:solidFill>
                <a:latin typeface="Arial" charset="0"/>
                <a:cs typeface="Arial" charset="0"/>
              </a:rPr>
              <a:t>RIPv</a:t>
            </a:r>
            <a:r>
              <a:rPr lang="ru-RU" sz="2400" b="1">
                <a:solidFill>
                  <a:srgbClr val="800080"/>
                </a:solidFill>
                <a:latin typeface="Arial" charset="0"/>
                <a:cs typeface="Arial" charset="0"/>
              </a:rPr>
              <a:t>2-сообщения</a:t>
            </a:r>
          </a:p>
        </p:txBody>
      </p:sp>
      <p:grpSp>
        <p:nvGrpSpPr>
          <p:cNvPr id="27652" name="Group 26"/>
          <p:cNvGrpSpPr>
            <a:grpSpLocks/>
          </p:cNvGrpSpPr>
          <p:nvPr/>
        </p:nvGrpSpPr>
        <p:grpSpPr bwMode="auto">
          <a:xfrm>
            <a:off x="250825" y="1493838"/>
            <a:ext cx="8642350" cy="3916362"/>
            <a:chOff x="158" y="771"/>
            <a:chExt cx="5444" cy="2467"/>
          </a:xfrm>
        </p:grpSpPr>
        <p:grpSp>
          <p:nvGrpSpPr>
            <p:cNvPr id="27653" name="Group 5"/>
            <p:cNvGrpSpPr>
              <a:grpSpLocks/>
            </p:cNvGrpSpPr>
            <p:nvPr/>
          </p:nvGrpSpPr>
          <p:grpSpPr bwMode="auto">
            <a:xfrm>
              <a:off x="158" y="771"/>
              <a:ext cx="5444" cy="341"/>
              <a:chOff x="158" y="487"/>
              <a:chExt cx="5444" cy="341"/>
            </a:xfrm>
          </p:grpSpPr>
          <p:sp>
            <p:nvSpPr>
              <p:cNvPr id="27663" name="Line 6"/>
              <p:cNvSpPr>
                <a:spLocks noChangeShapeType="1"/>
              </p:cNvSpPr>
              <p:nvPr/>
            </p:nvSpPr>
            <p:spPr bwMode="auto">
              <a:xfrm>
                <a:off x="2880" y="487"/>
                <a:ext cx="0" cy="341"/>
              </a:xfrm>
              <a:prstGeom prst="line">
                <a:avLst/>
              </a:prstGeom>
              <a:noFill/>
              <a:ln w="19050">
                <a:solidFill>
                  <a:srgbClr val="800080"/>
                </a:solidFill>
                <a:prstDash val="sysDot"/>
                <a:round/>
                <a:headEnd/>
                <a:tailEnd/>
              </a:ln>
              <a:extLst>
                <a:ext uri="{909E8E84-426E-40DD-AFC4-6F175D3DCCD1}">
                  <a14:hiddenFill xmlns:a14="http://schemas.microsoft.com/office/drawing/2010/main">
                    <a:noFill/>
                  </a14:hiddenFill>
                </a:ext>
              </a:extLst>
            </p:spPr>
            <p:txBody>
              <a:bodyPr/>
              <a:lstStyle/>
              <a:p>
                <a:endParaRPr lang="ru-RU"/>
              </a:p>
            </p:txBody>
          </p:sp>
          <p:sp>
            <p:nvSpPr>
              <p:cNvPr id="27664" name="Line 7"/>
              <p:cNvSpPr>
                <a:spLocks noChangeShapeType="1"/>
              </p:cNvSpPr>
              <p:nvPr/>
            </p:nvSpPr>
            <p:spPr bwMode="auto">
              <a:xfrm>
                <a:off x="4241" y="487"/>
                <a:ext cx="0" cy="341"/>
              </a:xfrm>
              <a:prstGeom prst="line">
                <a:avLst/>
              </a:prstGeom>
              <a:noFill/>
              <a:ln w="19050">
                <a:solidFill>
                  <a:srgbClr val="800080"/>
                </a:solidFill>
                <a:prstDash val="sysDot"/>
                <a:round/>
                <a:headEnd/>
                <a:tailEnd/>
              </a:ln>
              <a:extLst>
                <a:ext uri="{909E8E84-426E-40DD-AFC4-6F175D3DCCD1}">
                  <a14:hiddenFill xmlns:a14="http://schemas.microsoft.com/office/drawing/2010/main">
                    <a:noFill/>
                  </a14:hiddenFill>
                </a:ext>
              </a:extLst>
            </p:spPr>
            <p:txBody>
              <a:bodyPr/>
              <a:lstStyle/>
              <a:p>
                <a:endParaRPr lang="ru-RU"/>
              </a:p>
            </p:txBody>
          </p:sp>
          <p:sp>
            <p:nvSpPr>
              <p:cNvPr id="27665" name="Line 8"/>
              <p:cNvSpPr>
                <a:spLocks noChangeShapeType="1"/>
              </p:cNvSpPr>
              <p:nvPr/>
            </p:nvSpPr>
            <p:spPr bwMode="auto">
              <a:xfrm>
                <a:off x="5602" y="487"/>
                <a:ext cx="0" cy="341"/>
              </a:xfrm>
              <a:prstGeom prst="line">
                <a:avLst/>
              </a:prstGeom>
              <a:noFill/>
              <a:ln w="19050">
                <a:solidFill>
                  <a:srgbClr val="800080"/>
                </a:solidFill>
                <a:prstDash val="sysDot"/>
                <a:round/>
                <a:headEnd/>
                <a:tailEnd/>
              </a:ln>
              <a:extLst>
                <a:ext uri="{909E8E84-426E-40DD-AFC4-6F175D3DCCD1}">
                  <a14:hiddenFill xmlns:a14="http://schemas.microsoft.com/office/drawing/2010/main">
                    <a:noFill/>
                  </a14:hiddenFill>
                </a:ext>
              </a:extLst>
            </p:spPr>
            <p:txBody>
              <a:bodyPr/>
              <a:lstStyle/>
              <a:p>
                <a:endParaRPr lang="ru-RU"/>
              </a:p>
            </p:txBody>
          </p:sp>
          <p:sp>
            <p:nvSpPr>
              <p:cNvPr id="27666" name="Line 9"/>
              <p:cNvSpPr>
                <a:spLocks noChangeShapeType="1"/>
              </p:cNvSpPr>
              <p:nvPr/>
            </p:nvSpPr>
            <p:spPr bwMode="auto">
              <a:xfrm>
                <a:off x="158" y="487"/>
                <a:ext cx="0" cy="341"/>
              </a:xfrm>
              <a:prstGeom prst="line">
                <a:avLst/>
              </a:prstGeom>
              <a:noFill/>
              <a:ln w="19050">
                <a:solidFill>
                  <a:srgbClr val="800080"/>
                </a:solidFill>
                <a:prstDash val="sysDot"/>
                <a:round/>
                <a:headEnd/>
                <a:tailEnd/>
              </a:ln>
              <a:extLst>
                <a:ext uri="{909E8E84-426E-40DD-AFC4-6F175D3DCCD1}">
                  <a14:hiddenFill xmlns:a14="http://schemas.microsoft.com/office/drawing/2010/main">
                    <a:noFill/>
                  </a14:hiddenFill>
                </a:ext>
              </a:extLst>
            </p:spPr>
            <p:txBody>
              <a:bodyPr/>
              <a:lstStyle/>
              <a:p>
                <a:endParaRPr lang="ru-RU"/>
              </a:p>
            </p:txBody>
          </p:sp>
          <p:sp>
            <p:nvSpPr>
              <p:cNvPr id="27667" name="Line 10"/>
              <p:cNvSpPr>
                <a:spLocks noChangeShapeType="1"/>
              </p:cNvSpPr>
              <p:nvPr/>
            </p:nvSpPr>
            <p:spPr bwMode="auto">
              <a:xfrm>
                <a:off x="1519" y="487"/>
                <a:ext cx="0" cy="341"/>
              </a:xfrm>
              <a:prstGeom prst="line">
                <a:avLst/>
              </a:prstGeom>
              <a:noFill/>
              <a:ln w="19050">
                <a:solidFill>
                  <a:srgbClr val="800080"/>
                </a:solidFill>
                <a:prstDash val="sysDot"/>
                <a:round/>
                <a:headEnd/>
                <a:tailEnd/>
              </a:ln>
              <a:extLst>
                <a:ext uri="{909E8E84-426E-40DD-AFC4-6F175D3DCCD1}">
                  <a14:hiddenFill xmlns:a14="http://schemas.microsoft.com/office/drawing/2010/main">
                    <a:noFill/>
                  </a14:hiddenFill>
                </a:ext>
              </a:extLst>
            </p:spPr>
            <p:txBody>
              <a:bodyPr/>
              <a:lstStyle/>
              <a:p>
                <a:endParaRPr lang="ru-RU"/>
              </a:p>
            </p:txBody>
          </p:sp>
          <p:sp>
            <p:nvSpPr>
              <p:cNvPr id="328715" name="Text Box 11"/>
              <p:cNvSpPr txBox="1">
                <a:spLocks noChangeArrowheads="1"/>
              </p:cNvSpPr>
              <p:nvPr/>
            </p:nvSpPr>
            <p:spPr bwMode="auto">
              <a:xfrm>
                <a:off x="158" y="487"/>
                <a:ext cx="1361" cy="243"/>
              </a:xfrm>
              <a:prstGeom prst="rect">
                <a:avLst/>
              </a:prstGeom>
              <a:noFill/>
              <a:ln w="19050">
                <a:noFill/>
                <a:miter lim="800000"/>
                <a:headEnd/>
                <a:tailEnd/>
              </a:ln>
              <a:effectLst/>
            </p:spPr>
            <p:txBody>
              <a:bodyPr lIns="0" tIns="0" rIns="0" bIns="0" anchor="ctr" anchorCtr="1"/>
              <a:lstStyle/>
              <a:p>
                <a:pPr>
                  <a:spcBef>
                    <a:spcPct val="50000"/>
                  </a:spcBef>
                  <a:defRPr/>
                </a:pPr>
                <a:r>
                  <a:rPr lang="ru-RU" sz="1800" b="1" i="1">
                    <a:solidFill>
                      <a:srgbClr val="FF6600"/>
                    </a:solidFill>
                    <a:effectLst>
                      <a:outerShdw blurRad="38100" dist="38100" dir="2700000" algn="tl">
                        <a:srgbClr val="C0C0C0"/>
                      </a:outerShdw>
                    </a:effectLst>
                    <a:latin typeface="Arial" charset="0"/>
                    <a:cs typeface="Arial" charset="0"/>
                  </a:rPr>
                  <a:t>0                            7</a:t>
                </a:r>
              </a:p>
            </p:txBody>
          </p:sp>
          <p:sp>
            <p:nvSpPr>
              <p:cNvPr id="328716" name="Text Box 12"/>
              <p:cNvSpPr txBox="1">
                <a:spLocks noChangeArrowheads="1"/>
              </p:cNvSpPr>
              <p:nvPr/>
            </p:nvSpPr>
            <p:spPr bwMode="auto">
              <a:xfrm>
                <a:off x="1519" y="487"/>
                <a:ext cx="1361" cy="243"/>
              </a:xfrm>
              <a:prstGeom prst="rect">
                <a:avLst/>
              </a:prstGeom>
              <a:noFill/>
              <a:ln w="19050">
                <a:noFill/>
                <a:miter lim="800000"/>
                <a:headEnd/>
                <a:tailEnd/>
              </a:ln>
              <a:effectLst/>
            </p:spPr>
            <p:txBody>
              <a:bodyPr lIns="0" tIns="0" rIns="0" bIns="0" anchor="ctr" anchorCtr="1"/>
              <a:lstStyle/>
              <a:p>
                <a:pPr>
                  <a:spcBef>
                    <a:spcPct val="50000"/>
                  </a:spcBef>
                  <a:defRPr/>
                </a:pPr>
                <a:r>
                  <a:rPr lang="ru-RU" sz="1800" b="1" i="1">
                    <a:solidFill>
                      <a:srgbClr val="FF6600"/>
                    </a:solidFill>
                    <a:effectLst>
                      <a:outerShdw blurRad="38100" dist="38100" dir="2700000" algn="tl">
                        <a:srgbClr val="C0C0C0"/>
                      </a:outerShdw>
                    </a:effectLst>
                    <a:latin typeface="Arial" charset="0"/>
                    <a:cs typeface="Arial" charset="0"/>
                  </a:rPr>
                  <a:t>8                          15</a:t>
                </a:r>
              </a:p>
            </p:txBody>
          </p:sp>
          <p:sp>
            <p:nvSpPr>
              <p:cNvPr id="328717" name="Text Box 13"/>
              <p:cNvSpPr txBox="1">
                <a:spLocks noChangeArrowheads="1"/>
              </p:cNvSpPr>
              <p:nvPr/>
            </p:nvSpPr>
            <p:spPr bwMode="auto">
              <a:xfrm>
                <a:off x="2880" y="487"/>
                <a:ext cx="1361" cy="243"/>
              </a:xfrm>
              <a:prstGeom prst="rect">
                <a:avLst/>
              </a:prstGeom>
              <a:noFill/>
              <a:ln w="19050">
                <a:noFill/>
                <a:miter lim="800000"/>
                <a:headEnd/>
                <a:tailEnd/>
              </a:ln>
              <a:effectLst/>
            </p:spPr>
            <p:txBody>
              <a:bodyPr lIns="0" tIns="0" rIns="0" bIns="0" anchor="ctr" anchorCtr="1"/>
              <a:lstStyle/>
              <a:p>
                <a:pPr>
                  <a:spcBef>
                    <a:spcPct val="50000"/>
                  </a:spcBef>
                  <a:defRPr/>
                </a:pPr>
                <a:r>
                  <a:rPr lang="ru-RU" sz="1800" b="1" i="1">
                    <a:solidFill>
                      <a:srgbClr val="FF6600"/>
                    </a:solidFill>
                    <a:effectLst>
                      <a:outerShdw blurRad="38100" dist="38100" dir="2700000" algn="tl">
                        <a:srgbClr val="C0C0C0"/>
                      </a:outerShdw>
                    </a:effectLst>
                    <a:latin typeface="Arial" charset="0"/>
                    <a:cs typeface="Arial" charset="0"/>
                  </a:rPr>
                  <a:t>16                         23</a:t>
                </a:r>
              </a:p>
            </p:txBody>
          </p:sp>
          <p:sp>
            <p:nvSpPr>
              <p:cNvPr id="328718" name="Text Box 14"/>
              <p:cNvSpPr txBox="1">
                <a:spLocks noChangeArrowheads="1"/>
              </p:cNvSpPr>
              <p:nvPr/>
            </p:nvSpPr>
            <p:spPr bwMode="auto">
              <a:xfrm>
                <a:off x="4241" y="487"/>
                <a:ext cx="1361" cy="243"/>
              </a:xfrm>
              <a:prstGeom prst="rect">
                <a:avLst/>
              </a:prstGeom>
              <a:noFill/>
              <a:ln w="19050">
                <a:noFill/>
                <a:miter lim="800000"/>
                <a:headEnd/>
                <a:tailEnd/>
              </a:ln>
              <a:effectLst/>
            </p:spPr>
            <p:txBody>
              <a:bodyPr lIns="0" tIns="0" rIns="0" bIns="0" anchor="ctr" anchorCtr="1"/>
              <a:lstStyle/>
              <a:p>
                <a:pPr>
                  <a:spcBef>
                    <a:spcPct val="50000"/>
                  </a:spcBef>
                  <a:defRPr/>
                </a:pPr>
                <a:r>
                  <a:rPr lang="ru-RU" sz="1800" b="1" i="1">
                    <a:solidFill>
                      <a:srgbClr val="FF6600"/>
                    </a:solidFill>
                    <a:effectLst>
                      <a:outerShdw blurRad="38100" dist="38100" dir="2700000" algn="tl">
                        <a:srgbClr val="C0C0C0"/>
                      </a:outerShdw>
                    </a:effectLst>
                    <a:latin typeface="Arial" charset="0"/>
                    <a:cs typeface="Arial" charset="0"/>
                  </a:rPr>
                  <a:t>24                         31</a:t>
                </a:r>
              </a:p>
            </p:txBody>
          </p:sp>
        </p:grpSp>
        <p:sp>
          <p:nvSpPr>
            <p:cNvPr id="328721" name="Text Box 17"/>
            <p:cNvSpPr txBox="1">
              <a:spLocks noChangeArrowheads="1"/>
            </p:cNvSpPr>
            <p:nvPr/>
          </p:nvSpPr>
          <p:spPr bwMode="auto">
            <a:xfrm>
              <a:off x="158" y="1395"/>
              <a:ext cx="2722" cy="368"/>
            </a:xfrm>
            <a:prstGeom prst="rect">
              <a:avLst/>
            </a:prstGeom>
            <a:solidFill>
              <a:srgbClr val="FFFF99"/>
            </a:solidFill>
            <a:ln w="28575">
              <a:solidFill>
                <a:srgbClr val="800080"/>
              </a:solidFill>
              <a:miter lim="800000"/>
              <a:headEnd/>
              <a:tailEnd/>
            </a:ln>
            <a:effectLst/>
          </p:spPr>
          <p:txBody>
            <a:bodyPr lIns="0" tIns="0" rIns="0" bIns="0" anchor="ctr" anchorCtr="1"/>
            <a:lstStyle/>
            <a:p>
              <a:pPr>
                <a:lnSpc>
                  <a:spcPct val="80000"/>
                </a:lnSpc>
                <a:defRPr/>
              </a:pPr>
              <a:r>
                <a:rPr lang="ru-RU" sz="2000">
                  <a:solidFill>
                    <a:srgbClr val="CC0000"/>
                  </a:solidFill>
                  <a:effectLst>
                    <a:outerShdw blurRad="38100" dist="38100" dir="2700000" algn="tl">
                      <a:srgbClr val="000000"/>
                    </a:outerShdw>
                  </a:effectLst>
                  <a:latin typeface="Arial" charset="0"/>
                  <a:cs typeface="Arial" charset="0"/>
                </a:rPr>
                <a:t>“Идентификатор семейства адресов”</a:t>
              </a:r>
              <a:endParaRPr lang="ru-RU" sz="2000" b="1">
                <a:solidFill>
                  <a:srgbClr val="CC0000"/>
                </a:solidFill>
                <a:latin typeface="Arial" charset="0"/>
                <a:cs typeface="Arial" charset="0"/>
              </a:endParaRPr>
            </a:p>
          </p:txBody>
        </p:sp>
        <p:sp>
          <p:nvSpPr>
            <p:cNvPr id="328722" name="Text Box 18"/>
            <p:cNvSpPr txBox="1">
              <a:spLocks noChangeArrowheads="1"/>
            </p:cNvSpPr>
            <p:nvPr/>
          </p:nvSpPr>
          <p:spPr bwMode="auto">
            <a:xfrm>
              <a:off x="158" y="1026"/>
              <a:ext cx="1361" cy="369"/>
            </a:xfrm>
            <a:prstGeom prst="rect">
              <a:avLst/>
            </a:prstGeom>
            <a:solidFill>
              <a:srgbClr val="FCAAF6"/>
            </a:solidFill>
            <a:ln w="28575">
              <a:solidFill>
                <a:srgbClr val="800080"/>
              </a:solidFill>
              <a:miter lim="800000"/>
              <a:headEnd/>
              <a:tailEnd/>
            </a:ln>
            <a:effectLst/>
          </p:spPr>
          <p:txBody>
            <a:bodyPr lIns="0" tIns="0" rIns="0" bIns="0" anchor="ctr" anchorCtr="1"/>
            <a:lstStyle/>
            <a:p>
              <a:pPr>
                <a:lnSpc>
                  <a:spcPct val="85000"/>
                </a:lnSpc>
                <a:defRPr/>
              </a:pPr>
              <a:r>
                <a:rPr lang="ru-RU" sz="2400">
                  <a:solidFill>
                    <a:srgbClr val="CC0000"/>
                  </a:solidFill>
                  <a:effectLst>
                    <a:outerShdw blurRad="38100" dist="38100" dir="2700000" algn="tl">
                      <a:srgbClr val="000000"/>
                    </a:outerShdw>
                  </a:effectLst>
                  <a:latin typeface="Arial" charset="0"/>
                  <a:cs typeface="Arial" charset="0"/>
                </a:rPr>
                <a:t>“Команда”</a:t>
              </a:r>
              <a:endParaRPr lang="ru-RU" sz="2400" b="1">
                <a:solidFill>
                  <a:srgbClr val="CC0000"/>
                </a:solidFill>
                <a:latin typeface="Arial" charset="0"/>
                <a:cs typeface="Arial" charset="0"/>
              </a:endParaRPr>
            </a:p>
          </p:txBody>
        </p:sp>
        <p:sp>
          <p:nvSpPr>
            <p:cNvPr id="328723" name="Text Box 19"/>
            <p:cNvSpPr txBox="1">
              <a:spLocks noChangeArrowheads="1"/>
            </p:cNvSpPr>
            <p:nvPr/>
          </p:nvSpPr>
          <p:spPr bwMode="auto">
            <a:xfrm>
              <a:off x="1519" y="1026"/>
              <a:ext cx="1361" cy="369"/>
            </a:xfrm>
            <a:prstGeom prst="rect">
              <a:avLst/>
            </a:prstGeom>
            <a:solidFill>
              <a:srgbClr val="85FFC8"/>
            </a:solidFill>
            <a:ln w="28575">
              <a:solidFill>
                <a:srgbClr val="800080"/>
              </a:solidFill>
              <a:miter lim="800000"/>
              <a:headEnd/>
              <a:tailEnd/>
            </a:ln>
            <a:effectLst/>
          </p:spPr>
          <p:txBody>
            <a:bodyPr lIns="0" tIns="0" rIns="0" bIns="0" anchor="ctr" anchorCtr="1"/>
            <a:lstStyle/>
            <a:p>
              <a:pPr>
                <a:defRPr/>
              </a:pPr>
              <a:r>
                <a:rPr lang="ru-RU" sz="2400">
                  <a:solidFill>
                    <a:srgbClr val="CC0000"/>
                  </a:solidFill>
                  <a:effectLst>
                    <a:outerShdw blurRad="38100" dist="38100" dir="2700000" algn="tl">
                      <a:srgbClr val="000000"/>
                    </a:outerShdw>
                  </a:effectLst>
                  <a:latin typeface="Arial" charset="0"/>
                  <a:cs typeface="Arial" charset="0"/>
                </a:rPr>
                <a:t>“Версия”</a:t>
              </a:r>
            </a:p>
          </p:txBody>
        </p:sp>
        <p:sp>
          <p:nvSpPr>
            <p:cNvPr id="328724" name="Text Box 20"/>
            <p:cNvSpPr txBox="1">
              <a:spLocks noChangeArrowheads="1"/>
            </p:cNvSpPr>
            <p:nvPr/>
          </p:nvSpPr>
          <p:spPr bwMode="auto">
            <a:xfrm>
              <a:off x="158" y="1763"/>
              <a:ext cx="5444" cy="369"/>
            </a:xfrm>
            <a:prstGeom prst="rect">
              <a:avLst/>
            </a:prstGeom>
            <a:solidFill>
              <a:srgbClr val="EFFEBE"/>
            </a:solidFill>
            <a:ln w="28575">
              <a:solidFill>
                <a:srgbClr val="800080"/>
              </a:solidFill>
              <a:miter lim="800000"/>
              <a:headEnd/>
              <a:tailEnd/>
            </a:ln>
            <a:effectLst/>
          </p:spPr>
          <p:txBody>
            <a:bodyPr lIns="0" tIns="0" rIns="0" bIns="0" anchor="ctr" anchorCtr="1"/>
            <a:lstStyle/>
            <a:p>
              <a:pPr>
                <a:defRPr/>
              </a:pPr>
              <a:r>
                <a:rPr lang="en-US" sz="2400">
                  <a:solidFill>
                    <a:srgbClr val="CC0000"/>
                  </a:solidFill>
                  <a:effectLst>
                    <a:outerShdw blurRad="38100" dist="38100" dir="2700000" algn="tl">
                      <a:srgbClr val="000000"/>
                    </a:outerShdw>
                  </a:effectLst>
                  <a:latin typeface="Arial" charset="0"/>
                  <a:cs typeface="Arial" charset="0"/>
                </a:rPr>
                <a:t>IPv4-</a:t>
              </a:r>
              <a:r>
                <a:rPr lang="ru-RU" sz="2400">
                  <a:solidFill>
                    <a:srgbClr val="CC0000"/>
                  </a:solidFill>
                  <a:effectLst>
                    <a:outerShdw blurRad="38100" dist="38100" dir="2700000" algn="tl">
                      <a:srgbClr val="000000"/>
                    </a:outerShdw>
                  </a:effectLst>
                  <a:latin typeface="Arial" charset="0"/>
                  <a:cs typeface="Arial" charset="0"/>
                </a:rPr>
                <a:t>адрес (32 бита) </a:t>
              </a:r>
            </a:p>
          </p:txBody>
        </p:sp>
        <p:sp>
          <p:nvSpPr>
            <p:cNvPr id="328725" name="Text Box 21"/>
            <p:cNvSpPr txBox="1">
              <a:spLocks noChangeArrowheads="1"/>
            </p:cNvSpPr>
            <p:nvPr/>
          </p:nvSpPr>
          <p:spPr bwMode="auto">
            <a:xfrm>
              <a:off x="158" y="2869"/>
              <a:ext cx="5444" cy="369"/>
            </a:xfrm>
            <a:prstGeom prst="rect">
              <a:avLst/>
            </a:prstGeom>
            <a:solidFill>
              <a:srgbClr val="86FEA3"/>
            </a:solidFill>
            <a:ln w="28575">
              <a:solidFill>
                <a:srgbClr val="800080"/>
              </a:solidFill>
              <a:miter lim="800000"/>
              <a:headEnd/>
              <a:tailEnd/>
            </a:ln>
            <a:effectLst/>
          </p:spPr>
          <p:txBody>
            <a:bodyPr lIns="0" tIns="0" rIns="0" bIns="0" anchor="ctr" anchorCtr="1"/>
            <a:lstStyle/>
            <a:p>
              <a:pPr>
                <a:defRPr/>
              </a:pPr>
              <a:r>
                <a:rPr lang="ru-RU">
                  <a:solidFill>
                    <a:srgbClr val="CC0000"/>
                  </a:solidFill>
                  <a:effectLst>
                    <a:outerShdw blurRad="38100" dist="38100" dir="2700000" algn="tl">
                      <a:srgbClr val="000000"/>
                    </a:outerShdw>
                  </a:effectLst>
                  <a:latin typeface="Arial" charset="0"/>
                  <a:cs typeface="Arial" charset="0"/>
                </a:rPr>
                <a:t>Метрика (32 бита) </a:t>
              </a:r>
            </a:p>
          </p:txBody>
        </p:sp>
        <p:sp>
          <p:nvSpPr>
            <p:cNvPr id="328726" name="Text Box 22"/>
            <p:cNvSpPr txBox="1">
              <a:spLocks noChangeArrowheads="1"/>
            </p:cNvSpPr>
            <p:nvPr/>
          </p:nvSpPr>
          <p:spPr bwMode="auto">
            <a:xfrm>
              <a:off x="2880" y="1395"/>
              <a:ext cx="2722" cy="368"/>
            </a:xfrm>
            <a:prstGeom prst="rect">
              <a:avLst/>
            </a:prstGeom>
            <a:solidFill>
              <a:schemeClr val="accent1"/>
            </a:solidFill>
            <a:ln w="28575">
              <a:solidFill>
                <a:srgbClr val="800080"/>
              </a:solidFill>
              <a:miter lim="800000"/>
              <a:headEnd/>
              <a:tailEnd/>
            </a:ln>
            <a:effectLst/>
          </p:spPr>
          <p:txBody>
            <a:bodyPr lIns="0" tIns="0" rIns="0" bIns="0" anchor="ctr" anchorCtr="1"/>
            <a:lstStyle/>
            <a:p>
              <a:pPr>
                <a:defRPr/>
              </a:pPr>
              <a:r>
                <a:rPr lang="ru-RU" sz="2400">
                  <a:solidFill>
                    <a:srgbClr val="CC0000"/>
                  </a:solidFill>
                  <a:effectLst>
                    <a:outerShdw blurRad="38100" dist="38100" dir="2700000" algn="tl">
                      <a:srgbClr val="000000"/>
                    </a:outerShdw>
                  </a:effectLst>
                  <a:latin typeface="Arial" charset="0"/>
                  <a:cs typeface="Arial" charset="0"/>
                </a:rPr>
                <a:t>“Маршрутный ярлык”</a:t>
              </a:r>
            </a:p>
          </p:txBody>
        </p:sp>
        <p:sp>
          <p:nvSpPr>
            <p:cNvPr id="328727" name="Text Box 23"/>
            <p:cNvSpPr txBox="1">
              <a:spLocks noChangeArrowheads="1"/>
            </p:cNvSpPr>
            <p:nvPr/>
          </p:nvSpPr>
          <p:spPr bwMode="auto">
            <a:xfrm>
              <a:off x="158" y="2132"/>
              <a:ext cx="5444" cy="369"/>
            </a:xfrm>
            <a:prstGeom prst="rect">
              <a:avLst/>
            </a:prstGeom>
            <a:solidFill>
              <a:srgbClr val="FFB871"/>
            </a:solidFill>
            <a:ln w="28575">
              <a:solidFill>
                <a:srgbClr val="800080"/>
              </a:solidFill>
              <a:miter lim="800000"/>
              <a:headEnd/>
              <a:tailEnd/>
            </a:ln>
            <a:effectLst/>
          </p:spPr>
          <p:txBody>
            <a:bodyPr lIns="0" tIns="0" rIns="0" bIns="0" anchor="ctr" anchorCtr="1"/>
            <a:lstStyle/>
            <a:p>
              <a:pPr>
                <a:defRPr/>
              </a:pPr>
              <a:r>
                <a:rPr lang="ru-RU" sz="2400">
                  <a:solidFill>
                    <a:srgbClr val="CC0000"/>
                  </a:solidFill>
                  <a:effectLst>
                    <a:outerShdw blurRad="38100" dist="38100" dir="2700000" algn="tl">
                      <a:srgbClr val="000000"/>
                    </a:outerShdw>
                  </a:effectLst>
                  <a:latin typeface="Arial" charset="0"/>
                  <a:cs typeface="Arial" charset="0"/>
                </a:rPr>
                <a:t>“Маска подсети” (32 бита)</a:t>
              </a:r>
              <a:r>
                <a:rPr lang="ru-RU" sz="2400">
                  <a:latin typeface="Arial" charset="0"/>
                  <a:cs typeface="Arial" charset="0"/>
                </a:rPr>
                <a:t> </a:t>
              </a:r>
            </a:p>
          </p:txBody>
        </p:sp>
        <p:sp>
          <p:nvSpPr>
            <p:cNvPr id="328728" name="Text Box 24"/>
            <p:cNvSpPr txBox="1">
              <a:spLocks noChangeArrowheads="1"/>
            </p:cNvSpPr>
            <p:nvPr/>
          </p:nvSpPr>
          <p:spPr bwMode="auto">
            <a:xfrm>
              <a:off x="158" y="2500"/>
              <a:ext cx="5444" cy="369"/>
            </a:xfrm>
            <a:prstGeom prst="rect">
              <a:avLst/>
            </a:prstGeom>
            <a:solidFill>
              <a:srgbClr val="D1FFFF"/>
            </a:solidFill>
            <a:ln w="28575">
              <a:solidFill>
                <a:srgbClr val="800080"/>
              </a:solidFill>
              <a:miter lim="800000"/>
              <a:headEnd/>
              <a:tailEnd/>
            </a:ln>
            <a:effectLst/>
          </p:spPr>
          <p:txBody>
            <a:bodyPr lIns="0" tIns="0" rIns="0" bIns="0" anchor="ctr" anchorCtr="1"/>
            <a:lstStyle/>
            <a:p>
              <a:pPr>
                <a:defRPr/>
              </a:pPr>
              <a:r>
                <a:rPr lang="ru-RU" sz="2400">
                  <a:solidFill>
                    <a:srgbClr val="CC0000"/>
                  </a:solidFill>
                  <a:effectLst>
                    <a:outerShdw blurRad="38100" dist="38100" dir="2700000" algn="tl">
                      <a:srgbClr val="000000"/>
                    </a:outerShdw>
                  </a:effectLst>
                  <a:latin typeface="Arial" charset="0"/>
                  <a:cs typeface="Arial" charset="0"/>
                </a:rPr>
                <a:t>“Следующий ближайший </a:t>
              </a:r>
              <a:r>
                <a:rPr lang="en-US" sz="2400">
                  <a:solidFill>
                    <a:srgbClr val="CC0000"/>
                  </a:solidFill>
                  <a:effectLst>
                    <a:outerShdw blurRad="38100" dist="38100" dir="2700000" algn="tl">
                      <a:srgbClr val="000000"/>
                    </a:outerShdw>
                  </a:effectLst>
                  <a:latin typeface="Arial" charset="0"/>
                  <a:cs typeface="Arial" charset="0"/>
                </a:rPr>
                <a:t>IPv4-</a:t>
              </a:r>
              <a:r>
                <a:rPr lang="ru-RU" sz="2400">
                  <a:solidFill>
                    <a:srgbClr val="CC0000"/>
                  </a:solidFill>
                  <a:effectLst>
                    <a:outerShdw blurRad="38100" dist="38100" dir="2700000" algn="tl">
                      <a:srgbClr val="000000"/>
                    </a:outerShdw>
                  </a:effectLst>
                  <a:latin typeface="Arial" charset="0"/>
                  <a:cs typeface="Arial" charset="0"/>
                </a:rPr>
                <a:t>адрес” (32 бита)</a:t>
              </a:r>
              <a:r>
                <a:rPr lang="ru-RU" sz="2400">
                  <a:latin typeface="Arial" charset="0"/>
                  <a:cs typeface="Arial" charset="0"/>
                </a:rPr>
                <a:t> </a:t>
              </a:r>
            </a:p>
          </p:txBody>
        </p:sp>
        <p:sp>
          <p:nvSpPr>
            <p:cNvPr id="328729" name="Text Box 25"/>
            <p:cNvSpPr txBox="1">
              <a:spLocks noChangeArrowheads="1"/>
            </p:cNvSpPr>
            <p:nvPr/>
          </p:nvSpPr>
          <p:spPr bwMode="auto">
            <a:xfrm>
              <a:off x="2880" y="1026"/>
              <a:ext cx="2722" cy="368"/>
            </a:xfrm>
            <a:prstGeom prst="rect">
              <a:avLst/>
            </a:prstGeom>
            <a:solidFill>
              <a:srgbClr val="B3FFFF"/>
            </a:solidFill>
            <a:ln w="28575">
              <a:solidFill>
                <a:srgbClr val="800080"/>
              </a:solidFill>
              <a:miter lim="800000"/>
              <a:headEnd/>
              <a:tailEnd/>
            </a:ln>
            <a:effectLst/>
          </p:spPr>
          <p:txBody>
            <a:bodyPr lIns="0" tIns="0" rIns="0" bIns="0" anchor="ctr" anchorCtr="1"/>
            <a:lstStyle/>
            <a:p>
              <a:pPr>
                <a:lnSpc>
                  <a:spcPct val="80000"/>
                </a:lnSpc>
                <a:defRPr/>
              </a:pPr>
              <a:r>
                <a:rPr lang="ru-RU" sz="2000">
                  <a:solidFill>
                    <a:srgbClr val="CC0000"/>
                  </a:solidFill>
                  <a:effectLst>
                    <a:outerShdw blurRad="38100" dist="38100" dir="2700000" algn="tl">
                      <a:srgbClr val="000000"/>
                    </a:outerShdw>
                  </a:effectLst>
                  <a:latin typeface="Arial" charset="0"/>
                  <a:cs typeface="Arial" charset="0"/>
                </a:rPr>
                <a:t>“Номер прикладного процесса маршрутизации”</a:t>
              </a:r>
            </a:p>
          </p:txBody>
        </p:sp>
      </p:gr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370" name="Text Box 2"/>
          <p:cNvSpPr txBox="1">
            <a:spLocks noChangeArrowheads="1"/>
          </p:cNvSpPr>
          <p:nvPr/>
        </p:nvSpPr>
        <p:spPr bwMode="auto">
          <a:xfrm>
            <a:off x="0" y="0"/>
            <a:ext cx="8259763" cy="701675"/>
          </a:xfrm>
          <a:prstGeom prst="rect">
            <a:avLst/>
          </a:prstGeom>
          <a:noFill/>
          <a:ln w="9525">
            <a:noFill/>
            <a:miter lim="800000"/>
            <a:headEnd/>
            <a:tailEnd/>
          </a:ln>
          <a:effectLst/>
        </p:spPr>
        <p:txBody>
          <a:bodyPr>
            <a:spAutoFit/>
          </a:bodyPr>
          <a:lstStyle/>
          <a:p>
            <a:pPr algn="l">
              <a:defRPr/>
            </a:pPr>
            <a:r>
              <a:rPr lang="ru-RU" sz="2000" b="1">
                <a:solidFill>
                  <a:srgbClr val="800080"/>
                </a:solidFill>
                <a:effectLst>
                  <a:outerShdw blurRad="38100" dist="38100" dir="2700000" algn="tl">
                    <a:srgbClr val="C0C0C0"/>
                  </a:outerShdw>
                </a:effectLst>
                <a:latin typeface="Arial" charset="0"/>
                <a:cs typeface="Arial" charset="0"/>
              </a:rPr>
              <a:t>Лекция №11: </a:t>
            </a:r>
            <a:r>
              <a:rPr lang="ru-RU" sz="2000" b="1" i="1">
                <a:solidFill>
                  <a:srgbClr val="800080"/>
                </a:solidFill>
                <a:effectLst>
                  <a:outerShdw blurRad="38100" dist="38100" dir="2700000" algn="tl">
                    <a:srgbClr val="C0C0C0"/>
                  </a:outerShdw>
                </a:effectLst>
                <a:latin typeface="Arial" charset="0"/>
                <a:cs typeface="Arial" charset="0"/>
              </a:rPr>
              <a:t>Маршрутизация в </a:t>
            </a:r>
            <a:r>
              <a:rPr lang="en-US" sz="2000" b="1" i="1">
                <a:solidFill>
                  <a:srgbClr val="800080"/>
                </a:solidFill>
                <a:effectLst>
                  <a:outerShdw blurRad="38100" dist="38100" dir="2700000" algn="tl">
                    <a:srgbClr val="C0C0C0"/>
                  </a:outerShdw>
                </a:effectLst>
                <a:latin typeface="Arial" charset="0"/>
                <a:cs typeface="Arial" charset="0"/>
              </a:rPr>
              <a:t>IP</a:t>
            </a:r>
            <a:r>
              <a:rPr lang="ru-RU" sz="2000" b="1" i="1">
                <a:solidFill>
                  <a:srgbClr val="800080"/>
                </a:solidFill>
                <a:effectLst>
                  <a:outerShdw blurRad="38100" dist="38100" dir="2700000" algn="tl">
                    <a:srgbClr val="C0C0C0"/>
                  </a:outerShdw>
                </a:effectLst>
                <a:latin typeface="Arial" charset="0"/>
                <a:cs typeface="Arial" charset="0"/>
              </a:rPr>
              <a:t>-сетях. Решение проблемы</a:t>
            </a:r>
          </a:p>
          <a:p>
            <a:pPr algn="l">
              <a:defRPr/>
            </a:pPr>
            <a:r>
              <a:rPr lang="ru-RU" sz="2000" b="1" i="1">
                <a:solidFill>
                  <a:srgbClr val="800080"/>
                </a:solidFill>
                <a:effectLst>
                  <a:outerShdw blurRad="38100" dist="38100" dir="2700000" algn="tl">
                    <a:srgbClr val="C0C0C0"/>
                  </a:outerShdw>
                </a:effectLst>
                <a:latin typeface="Arial" charset="0"/>
                <a:cs typeface="Arial" charset="0"/>
              </a:rPr>
              <a:t>                        нехватки </a:t>
            </a:r>
            <a:r>
              <a:rPr lang="en-US" sz="2000" b="1" i="1">
                <a:solidFill>
                  <a:srgbClr val="800080"/>
                </a:solidFill>
                <a:effectLst>
                  <a:outerShdw blurRad="38100" dist="38100" dir="2700000" algn="tl">
                    <a:srgbClr val="C0C0C0"/>
                  </a:outerShdw>
                </a:effectLst>
                <a:latin typeface="Arial" charset="0"/>
                <a:cs typeface="Arial" charset="0"/>
              </a:rPr>
              <a:t>IPv</a:t>
            </a:r>
            <a:r>
              <a:rPr lang="ru-RU" sz="2000" b="1" i="1">
                <a:solidFill>
                  <a:srgbClr val="800080"/>
                </a:solidFill>
                <a:effectLst>
                  <a:outerShdw blurRad="38100" dist="38100" dir="2700000" algn="tl">
                    <a:srgbClr val="C0C0C0"/>
                  </a:outerShdw>
                </a:effectLst>
                <a:latin typeface="Arial" charset="0"/>
                <a:cs typeface="Arial" charset="0"/>
              </a:rPr>
              <a:t>4-адресов</a:t>
            </a:r>
            <a:endParaRPr lang="ru-RU" sz="2000" b="1">
              <a:solidFill>
                <a:srgbClr val="800080"/>
              </a:solidFill>
              <a:latin typeface="Arial" charset="0"/>
              <a:cs typeface="Arial" charset="0"/>
            </a:endParaRPr>
          </a:p>
        </p:txBody>
      </p:sp>
      <p:sp>
        <p:nvSpPr>
          <p:cNvPr id="314371" name="Text Box 3"/>
          <p:cNvSpPr txBox="1">
            <a:spLocks noChangeArrowheads="1"/>
          </p:cNvSpPr>
          <p:nvPr/>
        </p:nvSpPr>
        <p:spPr bwMode="auto">
          <a:xfrm>
            <a:off x="250825" y="1314450"/>
            <a:ext cx="8642350" cy="5203825"/>
          </a:xfrm>
          <a:prstGeom prst="rect">
            <a:avLst/>
          </a:prstGeom>
          <a:noFill/>
          <a:ln w="9525">
            <a:noFill/>
            <a:miter lim="800000"/>
            <a:headEnd/>
            <a:tailEnd/>
          </a:ln>
          <a:effectLst>
            <a:outerShdw dist="17961" dir="2700000" algn="ctr" rotWithShape="0">
              <a:srgbClr val="FF9933"/>
            </a:outerShdw>
          </a:effectLst>
        </p:spPr>
        <p:txBody>
          <a:bodyPr>
            <a:spAutoFit/>
          </a:bodyPr>
          <a:lstStyle/>
          <a:p>
            <a:pPr marL="450850" indent="-450850" algn="l">
              <a:spcBef>
                <a:spcPct val="50000"/>
              </a:spcBef>
              <a:buSzPct val="90000"/>
              <a:buFont typeface="Wingdings 2" pitchFamily="18" charset="2"/>
              <a:buChar char="w"/>
              <a:defRPr/>
            </a:pPr>
            <a:r>
              <a:rPr lang="ru-RU" sz="2400" i="1">
                <a:solidFill>
                  <a:srgbClr val="800080"/>
                </a:solidFill>
                <a:latin typeface="Arial" charset="0"/>
                <a:cs typeface="Arial" charset="0"/>
              </a:rPr>
              <a:t>“Номер прикладного процесса маршрутизации”</a:t>
            </a:r>
            <a:r>
              <a:rPr lang="ru-RU" sz="2400">
                <a:solidFill>
                  <a:srgbClr val="800080"/>
                </a:solidFill>
                <a:latin typeface="Arial" charset="0"/>
                <a:cs typeface="Arial" charset="0"/>
              </a:rPr>
              <a:t> (“</a:t>
            </a:r>
            <a:r>
              <a:rPr lang="en-US" sz="2400">
                <a:solidFill>
                  <a:srgbClr val="800080"/>
                </a:solidFill>
                <a:latin typeface="Arial" charset="0"/>
                <a:cs typeface="Arial" charset="0"/>
              </a:rPr>
              <a:t>Routing Domain</a:t>
            </a:r>
            <a:r>
              <a:rPr lang="ru-RU" sz="2400">
                <a:solidFill>
                  <a:srgbClr val="800080"/>
                </a:solidFill>
                <a:latin typeface="Arial" charset="0"/>
                <a:cs typeface="Arial" charset="0"/>
              </a:rPr>
              <a:t>”) — 16-битовое поле, идентифицирующее прикладной процесс маршрутизации, для которого предназначено данной </a:t>
            </a:r>
            <a:r>
              <a:rPr lang="en-US" sz="2400">
                <a:solidFill>
                  <a:srgbClr val="800080"/>
                </a:solidFill>
                <a:latin typeface="Arial" charset="0"/>
                <a:cs typeface="Arial" charset="0"/>
              </a:rPr>
              <a:t>RIPv</a:t>
            </a:r>
            <a:r>
              <a:rPr lang="ru-RU" sz="2400">
                <a:solidFill>
                  <a:srgbClr val="800080"/>
                </a:solidFill>
                <a:latin typeface="Arial" charset="0"/>
                <a:cs typeface="Arial" charset="0"/>
              </a:rPr>
              <a:t>2-сообщение;</a:t>
            </a:r>
          </a:p>
          <a:p>
            <a:pPr marL="450850" indent="-450850" algn="l">
              <a:spcBef>
                <a:spcPct val="50000"/>
              </a:spcBef>
              <a:buSzPct val="90000"/>
              <a:buFont typeface="Wingdings 2" pitchFamily="18" charset="2"/>
              <a:buChar char="x"/>
              <a:defRPr/>
            </a:pPr>
            <a:r>
              <a:rPr lang="ru-RU" sz="2400" i="1">
                <a:solidFill>
                  <a:srgbClr val="800080"/>
                </a:solidFill>
                <a:latin typeface="Arial" charset="0"/>
                <a:cs typeface="Arial" charset="0"/>
              </a:rPr>
              <a:t>“Идентификатор семейства адресов”</a:t>
            </a:r>
            <a:r>
              <a:rPr lang="ru-RU" sz="2400">
                <a:solidFill>
                  <a:srgbClr val="800080"/>
                </a:solidFill>
                <a:latin typeface="Arial" charset="0"/>
                <a:cs typeface="Arial" charset="0"/>
              </a:rPr>
              <a:t> (“</a:t>
            </a:r>
            <a:r>
              <a:rPr lang="en-US" sz="2400">
                <a:solidFill>
                  <a:srgbClr val="800080"/>
                </a:solidFill>
                <a:latin typeface="Arial" charset="0"/>
                <a:cs typeface="Arial" charset="0"/>
              </a:rPr>
              <a:t>address family identifier</a:t>
            </a:r>
            <a:r>
              <a:rPr lang="ru-RU" sz="2400">
                <a:solidFill>
                  <a:srgbClr val="800080"/>
                </a:solidFill>
                <a:latin typeface="Arial" charset="0"/>
                <a:cs typeface="Arial" charset="0"/>
              </a:rPr>
              <a:t>”) — 16-битовое поле, идентифицирующее систему адресации. Для сетей </a:t>
            </a:r>
            <a:r>
              <a:rPr lang="en-US" sz="2400">
                <a:solidFill>
                  <a:srgbClr val="800080"/>
                </a:solidFill>
                <a:latin typeface="Arial" charset="0"/>
                <a:cs typeface="Arial" charset="0"/>
              </a:rPr>
              <a:t>Internet </a:t>
            </a:r>
            <a:r>
              <a:rPr lang="ru-RU" sz="2400">
                <a:solidFill>
                  <a:srgbClr val="800080"/>
                </a:solidFill>
                <a:latin typeface="Arial" charset="0"/>
                <a:cs typeface="Arial" charset="0"/>
              </a:rPr>
              <a:t>это поле содержит значение “2”;</a:t>
            </a:r>
          </a:p>
          <a:p>
            <a:pPr marL="450850" indent="-450850" algn="l">
              <a:spcBef>
                <a:spcPct val="50000"/>
              </a:spcBef>
              <a:buSzPct val="90000"/>
              <a:buFont typeface="Wingdings 2" pitchFamily="18" charset="2"/>
              <a:buChar char="y"/>
              <a:defRPr/>
            </a:pPr>
            <a:r>
              <a:rPr lang="ru-RU" sz="2400" i="1">
                <a:solidFill>
                  <a:srgbClr val="800080"/>
                </a:solidFill>
                <a:latin typeface="Arial" charset="0"/>
                <a:cs typeface="Arial" charset="0"/>
              </a:rPr>
              <a:t>“Маршрутный ярлык”</a:t>
            </a:r>
            <a:r>
              <a:rPr lang="ru-RU" sz="2400">
                <a:solidFill>
                  <a:srgbClr val="800080"/>
                </a:solidFill>
                <a:latin typeface="Arial" charset="0"/>
                <a:cs typeface="Arial" charset="0"/>
              </a:rPr>
              <a:t> (“</a:t>
            </a:r>
            <a:r>
              <a:rPr lang="en-US" sz="2400">
                <a:solidFill>
                  <a:srgbClr val="800080"/>
                </a:solidFill>
                <a:latin typeface="Arial" charset="0"/>
                <a:cs typeface="Arial" charset="0"/>
              </a:rPr>
              <a:t>Route Tag</a:t>
            </a:r>
            <a:r>
              <a:rPr lang="ru-RU" sz="2400">
                <a:solidFill>
                  <a:srgbClr val="800080"/>
                </a:solidFill>
                <a:latin typeface="Arial" charset="0"/>
                <a:cs typeface="Arial" charset="0"/>
              </a:rPr>
              <a:t>”) — 16-битовое поле, содержащее кодовую последовательность, которая используется </a:t>
            </a:r>
            <a:r>
              <a:rPr lang="en-US" sz="2400">
                <a:solidFill>
                  <a:srgbClr val="800080"/>
                </a:solidFill>
                <a:latin typeface="Arial" charset="0"/>
                <a:cs typeface="Arial" charset="0"/>
              </a:rPr>
              <a:t>EGP</a:t>
            </a:r>
            <a:r>
              <a:rPr lang="ru-RU" sz="2400">
                <a:solidFill>
                  <a:srgbClr val="800080"/>
                </a:solidFill>
                <a:latin typeface="Arial" charset="0"/>
                <a:cs typeface="Arial" charset="0"/>
              </a:rPr>
              <a:t>-протоколом (</a:t>
            </a:r>
            <a:r>
              <a:rPr lang="en-US" sz="2400">
                <a:solidFill>
                  <a:srgbClr val="800080"/>
                </a:solidFill>
                <a:latin typeface="Arial" charset="0"/>
                <a:cs typeface="Arial" charset="0"/>
              </a:rPr>
              <a:t>Exterior Gateway Protocol</a:t>
            </a:r>
            <a:r>
              <a:rPr lang="ru-RU" sz="2400">
                <a:solidFill>
                  <a:srgbClr val="800080"/>
                </a:solidFill>
                <a:latin typeface="Arial" charset="0"/>
                <a:cs typeface="Arial" charset="0"/>
              </a:rPr>
              <a:t>, RFC-904); </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394" name="Text Box 2"/>
          <p:cNvSpPr txBox="1">
            <a:spLocks noChangeArrowheads="1"/>
          </p:cNvSpPr>
          <p:nvPr/>
        </p:nvSpPr>
        <p:spPr bwMode="auto">
          <a:xfrm>
            <a:off x="0" y="0"/>
            <a:ext cx="8259763" cy="701675"/>
          </a:xfrm>
          <a:prstGeom prst="rect">
            <a:avLst/>
          </a:prstGeom>
          <a:noFill/>
          <a:ln w="9525">
            <a:noFill/>
            <a:miter lim="800000"/>
            <a:headEnd/>
            <a:tailEnd/>
          </a:ln>
          <a:effectLst/>
        </p:spPr>
        <p:txBody>
          <a:bodyPr>
            <a:spAutoFit/>
          </a:bodyPr>
          <a:lstStyle/>
          <a:p>
            <a:pPr algn="l">
              <a:defRPr/>
            </a:pPr>
            <a:r>
              <a:rPr lang="ru-RU" sz="2000" b="1">
                <a:solidFill>
                  <a:srgbClr val="800080"/>
                </a:solidFill>
                <a:effectLst>
                  <a:outerShdw blurRad="38100" dist="38100" dir="2700000" algn="tl">
                    <a:srgbClr val="C0C0C0"/>
                  </a:outerShdw>
                </a:effectLst>
                <a:latin typeface="Arial" charset="0"/>
                <a:cs typeface="Arial" charset="0"/>
              </a:rPr>
              <a:t>Лекция №11: </a:t>
            </a:r>
            <a:r>
              <a:rPr lang="ru-RU" sz="2000" b="1" i="1">
                <a:solidFill>
                  <a:srgbClr val="800080"/>
                </a:solidFill>
                <a:effectLst>
                  <a:outerShdw blurRad="38100" dist="38100" dir="2700000" algn="tl">
                    <a:srgbClr val="C0C0C0"/>
                  </a:outerShdw>
                </a:effectLst>
                <a:latin typeface="Arial" charset="0"/>
                <a:cs typeface="Arial" charset="0"/>
              </a:rPr>
              <a:t>Маршрутизация в </a:t>
            </a:r>
            <a:r>
              <a:rPr lang="en-US" sz="2000" b="1" i="1">
                <a:solidFill>
                  <a:srgbClr val="800080"/>
                </a:solidFill>
                <a:effectLst>
                  <a:outerShdw blurRad="38100" dist="38100" dir="2700000" algn="tl">
                    <a:srgbClr val="C0C0C0"/>
                  </a:outerShdw>
                </a:effectLst>
                <a:latin typeface="Arial" charset="0"/>
                <a:cs typeface="Arial" charset="0"/>
              </a:rPr>
              <a:t>IP</a:t>
            </a:r>
            <a:r>
              <a:rPr lang="ru-RU" sz="2000" b="1" i="1">
                <a:solidFill>
                  <a:srgbClr val="800080"/>
                </a:solidFill>
                <a:effectLst>
                  <a:outerShdw blurRad="38100" dist="38100" dir="2700000" algn="tl">
                    <a:srgbClr val="C0C0C0"/>
                  </a:outerShdw>
                </a:effectLst>
                <a:latin typeface="Arial" charset="0"/>
                <a:cs typeface="Arial" charset="0"/>
              </a:rPr>
              <a:t>-сетях. Решение проблемы</a:t>
            </a:r>
          </a:p>
          <a:p>
            <a:pPr algn="l">
              <a:defRPr/>
            </a:pPr>
            <a:r>
              <a:rPr lang="ru-RU" sz="2000" b="1" i="1">
                <a:solidFill>
                  <a:srgbClr val="800080"/>
                </a:solidFill>
                <a:effectLst>
                  <a:outerShdw blurRad="38100" dist="38100" dir="2700000" algn="tl">
                    <a:srgbClr val="C0C0C0"/>
                  </a:outerShdw>
                </a:effectLst>
                <a:latin typeface="Arial" charset="0"/>
                <a:cs typeface="Arial" charset="0"/>
              </a:rPr>
              <a:t>                        нехватки </a:t>
            </a:r>
            <a:r>
              <a:rPr lang="en-US" sz="2000" b="1" i="1">
                <a:solidFill>
                  <a:srgbClr val="800080"/>
                </a:solidFill>
                <a:effectLst>
                  <a:outerShdw blurRad="38100" dist="38100" dir="2700000" algn="tl">
                    <a:srgbClr val="C0C0C0"/>
                  </a:outerShdw>
                </a:effectLst>
                <a:latin typeface="Arial" charset="0"/>
                <a:cs typeface="Arial" charset="0"/>
              </a:rPr>
              <a:t>IPv</a:t>
            </a:r>
            <a:r>
              <a:rPr lang="ru-RU" sz="2000" b="1" i="1">
                <a:solidFill>
                  <a:srgbClr val="800080"/>
                </a:solidFill>
                <a:effectLst>
                  <a:outerShdw blurRad="38100" dist="38100" dir="2700000" algn="tl">
                    <a:srgbClr val="C0C0C0"/>
                  </a:outerShdw>
                </a:effectLst>
                <a:latin typeface="Arial" charset="0"/>
                <a:cs typeface="Arial" charset="0"/>
              </a:rPr>
              <a:t>4-адресов</a:t>
            </a:r>
            <a:endParaRPr lang="ru-RU" sz="2000" b="1">
              <a:solidFill>
                <a:srgbClr val="800080"/>
              </a:solidFill>
              <a:latin typeface="Arial" charset="0"/>
              <a:cs typeface="Arial" charset="0"/>
            </a:endParaRPr>
          </a:p>
        </p:txBody>
      </p:sp>
      <p:sp>
        <p:nvSpPr>
          <p:cNvPr id="315395" name="Text Box 3"/>
          <p:cNvSpPr txBox="1">
            <a:spLocks noChangeArrowheads="1"/>
          </p:cNvSpPr>
          <p:nvPr/>
        </p:nvSpPr>
        <p:spPr bwMode="auto">
          <a:xfrm>
            <a:off x="206375" y="1089025"/>
            <a:ext cx="8775700" cy="5643563"/>
          </a:xfrm>
          <a:prstGeom prst="rect">
            <a:avLst/>
          </a:prstGeom>
          <a:noFill/>
          <a:ln w="9525">
            <a:noFill/>
            <a:miter lim="800000"/>
            <a:headEnd/>
            <a:tailEnd/>
          </a:ln>
          <a:effectLst>
            <a:outerShdw dist="17961" dir="2700000" algn="ctr" rotWithShape="0">
              <a:srgbClr val="FF9933"/>
            </a:outerShdw>
          </a:effectLst>
        </p:spPr>
        <p:txBody>
          <a:bodyPr>
            <a:spAutoFit/>
          </a:bodyPr>
          <a:lstStyle/>
          <a:p>
            <a:pPr marL="450850" indent="-450850" algn="l">
              <a:buSzPct val="90000"/>
              <a:buFont typeface="Wingdings 2" pitchFamily="18" charset="2"/>
              <a:buChar char="z"/>
              <a:defRPr/>
            </a:pPr>
            <a:r>
              <a:rPr lang="ru-RU" i="1">
                <a:solidFill>
                  <a:srgbClr val="800080"/>
                </a:solidFill>
                <a:latin typeface="Arial" charset="0"/>
                <a:cs typeface="Arial" charset="0"/>
              </a:rPr>
              <a:t>“</a:t>
            </a:r>
            <a:r>
              <a:rPr lang="en-US" i="1">
                <a:solidFill>
                  <a:srgbClr val="800080"/>
                </a:solidFill>
                <a:latin typeface="Arial" charset="0"/>
                <a:cs typeface="Arial" charset="0"/>
              </a:rPr>
              <a:t>IPv</a:t>
            </a:r>
            <a:r>
              <a:rPr lang="ru-RU" i="1">
                <a:solidFill>
                  <a:srgbClr val="800080"/>
                </a:solidFill>
                <a:latin typeface="Arial" charset="0"/>
                <a:cs typeface="Arial" charset="0"/>
              </a:rPr>
              <a:t>4-адрес”</a:t>
            </a:r>
            <a:r>
              <a:rPr lang="ru-RU">
                <a:solidFill>
                  <a:srgbClr val="800080"/>
                </a:solidFill>
                <a:latin typeface="Arial" charset="0"/>
                <a:cs typeface="Arial" charset="0"/>
              </a:rPr>
              <a:t> (“</a:t>
            </a:r>
            <a:r>
              <a:rPr lang="en-US">
                <a:solidFill>
                  <a:srgbClr val="800080"/>
                </a:solidFill>
                <a:latin typeface="Arial" charset="0"/>
                <a:cs typeface="Arial" charset="0"/>
              </a:rPr>
              <a:t>IP address</a:t>
            </a:r>
            <a:r>
              <a:rPr lang="ru-RU">
                <a:solidFill>
                  <a:srgbClr val="800080"/>
                </a:solidFill>
                <a:latin typeface="Arial" charset="0"/>
                <a:cs typeface="Arial" charset="0"/>
              </a:rPr>
              <a:t>”) — 32-битовое поле, содержащее </a:t>
            </a:r>
            <a:r>
              <a:rPr lang="en-US">
                <a:solidFill>
                  <a:srgbClr val="800080"/>
                </a:solidFill>
                <a:latin typeface="Arial" charset="0"/>
                <a:cs typeface="Arial" charset="0"/>
              </a:rPr>
              <a:t>IPv</a:t>
            </a:r>
            <a:r>
              <a:rPr lang="ru-RU">
                <a:solidFill>
                  <a:srgbClr val="800080"/>
                </a:solidFill>
                <a:latin typeface="Arial" charset="0"/>
                <a:cs typeface="Arial" charset="0"/>
              </a:rPr>
              <a:t>4-адрес получателя;</a:t>
            </a:r>
          </a:p>
          <a:p>
            <a:pPr marL="450850" indent="-450850" algn="l">
              <a:buSzPct val="90000"/>
              <a:buFont typeface="Wingdings 2" pitchFamily="18" charset="2"/>
              <a:buChar char="{"/>
              <a:defRPr/>
            </a:pPr>
            <a:r>
              <a:rPr lang="ru-RU" i="1">
                <a:solidFill>
                  <a:srgbClr val="800080"/>
                </a:solidFill>
                <a:latin typeface="Arial" charset="0"/>
                <a:cs typeface="Arial" charset="0"/>
              </a:rPr>
              <a:t>“Маска подсети”</a:t>
            </a:r>
            <a:r>
              <a:rPr lang="ru-RU">
                <a:solidFill>
                  <a:srgbClr val="800080"/>
                </a:solidFill>
                <a:latin typeface="Arial" charset="0"/>
                <a:cs typeface="Arial" charset="0"/>
              </a:rPr>
              <a:t> (“</a:t>
            </a:r>
            <a:r>
              <a:rPr lang="en-US">
                <a:solidFill>
                  <a:srgbClr val="800080"/>
                </a:solidFill>
                <a:latin typeface="Arial" charset="0"/>
                <a:cs typeface="Arial" charset="0"/>
              </a:rPr>
              <a:t>Subnet Mask</a:t>
            </a:r>
            <a:r>
              <a:rPr lang="ru-RU">
                <a:solidFill>
                  <a:srgbClr val="800080"/>
                </a:solidFill>
                <a:latin typeface="Arial" charset="0"/>
                <a:cs typeface="Arial" charset="0"/>
              </a:rPr>
              <a:t>”) — 32-битовое поле, содержащее маску подсети, в которой присутствует сетевой объект с указанным </a:t>
            </a:r>
            <a:r>
              <a:rPr lang="en-US">
                <a:solidFill>
                  <a:srgbClr val="800080"/>
                </a:solidFill>
                <a:latin typeface="Arial" charset="0"/>
                <a:cs typeface="Arial" charset="0"/>
              </a:rPr>
              <a:t>IPv</a:t>
            </a:r>
            <a:r>
              <a:rPr lang="ru-RU">
                <a:solidFill>
                  <a:srgbClr val="800080"/>
                </a:solidFill>
                <a:latin typeface="Arial" charset="0"/>
                <a:cs typeface="Arial" charset="0"/>
              </a:rPr>
              <a:t>4-адресом;</a:t>
            </a:r>
          </a:p>
          <a:p>
            <a:pPr marL="450850" indent="-450850" algn="l">
              <a:buSzPct val="90000"/>
              <a:buFont typeface="Wingdings 2" pitchFamily="18" charset="2"/>
              <a:buChar char="|"/>
              <a:defRPr/>
            </a:pPr>
            <a:r>
              <a:rPr lang="ru-RU" i="1">
                <a:solidFill>
                  <a:srgbClr val="800080"/>
                </a:solidFill>
                <a:latin typeface="Arial" charset="0"/>
                <a:cs typeface="Arial" charset="0"/>
              </a:rPr>
              <a:t>“Следующий ближайший </a:t>
            </a:r>
            <a:r>
              <a:rPr lang="en-US" i="1">
                <a:solidFill>
                  <a:srgbClr val="800080"/>
                </a:solidFill>
                <a:latin typeface="Arial" charset="0"/>
                <a:cs typeface="Arial" charset="0"/>
              </a:rPr>
              <a:t>IPv</a:t>
            </a:r>
            <a:r>
              <a:rPr lang="ru-RU" i="1">
                <a:solidFill>
                  <a:srgbClr val="800080"/>
                </a:solidFill>
                <a:latin typeface="Arial" charset="0"/>
                <a:cs typeface="Arial" charset="0"/>
              </a:rPr>
              <a:t>4-адрес”</a:t>
            </a:r>
            <a:r>
              <a:rPr lang="ru-RU">
                <a:solidFill>
                  <a:srgbClr val="800080"/>
                </a:solidFill>
                <a:latin typeface="Arial" charset="0"/>
                <a:cs typeface="Arial" charset="0"/>
              </a:rPr>
              <a:t> (“</a:t>
            </a:r>
            <a:r>
              <a:rPr lang="en-US">
                <a:solidFill>
                  <a:srgbClr val="800080"/>
                </a:solidFill>
                <a:latin typeface="Arial" charset="0"/>
                <a:cs typeface="Arial" charset="0"/>
              </a:rPr>
              <a:t>Next Hop</a:t>
            </a:r>
            <a:r>
              <a:rPr lang="ru-RU">
                <a:solidFill>
                  <a:srgbClr val="800080"/>
                </a:solidFill>
                <a:latin typeface="Arial" charset="0"/>
                <a:cs typeface="Arial" charset="0"/>
              </a:rPr>
              <a:t>”) — 32-битовое поле, содержащее </a:t>
            </a:r>
            <a:r>
              <a:rPr lang="en-US">
                <a:solidFill>
                  <a:srgbClr val="800080"/>
                </a:solidFill>
                <a:latin typeface="Arial" charset="0"/>
                <a:cs typeface="Arial" charset="0"/>
              </a:rPr>
              <a:t>IPv</a:t>
            </a:r>
            <a:r>
              <a:rPr lang="ru-RU">
                <a:solidFill>
                  <a:srgbClr val="800080"/>
                </a:solidFill>
                <a:latin typeface="Arial" charset="0"/>
                <a:cs typeface="Arial" charset="0"/>
              </a:rPr>
              <a:t>4-адрес конечного получателя этого </a:t>
            </a:r>
            <a:r>
              <a:rPr lang="en-US">
                <a:solidFill>
                  <a:srgbClr val="800080"/>
                </a:solidFill>
                <a:latin typeface="Arial" charset="0"/>
                <a:cs typeface="Arial" charset="0"/>
              </a:rPr>
              <a:t>RIPv</a:t>
            </a:r>
            <a:r>
              <a:rPr lang="ru-RU">
                <a:solidFill>
                  <a:srgbClr val="800080"/>
                </a:solidFill>
                <a:latin typeface="Arial" charset="0"/>
                <a:cs typeface="Arial" charset="0"/>
              </a:rPr>
              <a:t>2-сообщения;</a:t>
            </a:r>
          </a:p>
          <a:p>
            <a:pPr marL="450850" indent="-450850" algn="l">
              <a:buSzPct val="90000"/>
              <a:buFont typeface="Wingdings 2" pitchFamily="18" charset="2"/>
              <a:buChar char="}"/>
              <a:defRPr/>
            </a:pPr>
            <a:r>
              <a:rPr lang="ru-RU" i="1">
                <a:solidFill>
                  <a:srgbClr val="800080"/>
                </a:solidFill>
                <a:latin typeface="Arial" charset="0"/>
                <a:cs typeface="Arial" charset="0"/>
              </a:rPr>
              <a:t>“Метрика”</a:t>
            </a:r>
            <a:r>
              <a:rPr lang="ru-RU">
                <a:solidFill>
                  <a:srgbClr val="800080"/>
                </a:solidFill>
                <a:latin typeface="Arial" charset="0"/>
                <a:cs typeface="Arial" charset="0"/>
              </a:rPr>
              <a:t> (“</a:t>
            </a:r>
            <a:r>
              <a:rPr lang="en-US">
                <a:solidFill>
                  <a:srgbClr val="800080"/>
                </a:solidFill>
                <a:latin typeface="Arial" charset="0"/>
                <a:cs typeface="Arial" charset="0"/>
              </a:rPr>
              <a:t>metric</a:t>
            </a:r>
            <a:r>
              <a:rPr lang="ru-RU">
                <a:solidFill>
                  <a:srgbClr val="800080"/>
                </a:solidFill>
                <a:latin typeface="Arial" charset="0"/>
                <a:cs typeface="Arial" charset="0"/>
              </a:rPr>
              <a:t>”) — 32-битовое поле, содержащее значение метрики от 1 до 15 (включительно). </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418" name="Text Box 2"/>
          <p:cNvSpPr txBox="1">
            <a:spLocks noChangeArrowheads="1"/>
          </p:cNvSpPr>
          <p:nvPr/>
        </p:nvSpPr>
        <p:spPr bwMode="auto">
          <a:xfrm>
            <a:off x="0" y="0"/>
            <a:ext cx="8259763" cy="701675"/>
          </a:xfrm>
          <a:prstGeom prst="rect">
            <a:avLst/>
          </a:prstGeom>
          <a:noFill/>
          <a:ln w="9525">
            <a:noFill/>
            <a:miter lim="800000"/>
            <a:headEnd/>
            <a:tailEnd/>
          </a:ln>
          <a:effectLst/>
        </p:spPr>
        <p:txBody>
          <a:bodyPr>
            <a:spAutoFit/>
          </a:bodyPr>
          <a:lstStyle/>
          <a:p>
            <a:pPr algn="l">
              <a:defRPr/>
            </a:pPr>
            <a:r>
              <a:rPr lang="ru-RU" sz="2000" b="1">
                <a:solidFill>
                  <a:srgbClr val="800080"/>
                </a:solidFill>
                <a:effectLst>
                  <a:outerShdw blurRad="38100" dist="38100" dir="2700000" algn="tl">
                    <a:srgbClr val="C0C0C0"/>
                  </a:outerShdw>
                </a:effectLst>
                <a:latin typeface="Arial" charset="0"/>
                <a:cs typeface="Arial" charset="0"/>
              </a:rPr>
              <a:t>Лекция №11: </a:t>
            </a:r>
            <a:r>
              <a:rPr lang="ru-RU" sz="2000" b="1" i="1">
                <a:solidFill>
                  <a:srgbClr val="800080"/>
                </a:solidFill>
                <a:effectLst>
                  <a:outerShdw blurRad="38100" dist="38100" dir="2700000" algn="tl">
                    <a:srgbClr val="C0C0C0"/>
                  </a:outerShdw>
                </a:effectLst>
                <a:latin typeface="Arial" charset="0"/>
                <a:cs typeface="Arial" charset="0"/>
              </a:rPr>
              <a:t>Маршрутизация в </a:t>
            </a:r>
            <a:r>
              <a:rPr lang="en-US" sz="2000" b="1" i="1">
                <a:solidFill>
                  <a:srgbClr val="800080"/>
                </a:solidFill>
                <a:effectLst>
                  <a:outerShdw blurRad="38100" dist="38100" dir="2700000" algn="tl">
                    <a:srgbClr val="C0C0C0"/>
                  </a:outerShdw>
                </a:effectLst>
                <a:latin typeface="Arial" charset="0"/>
                <a:cs typeface="Arial" charset="0"/>
              </a:rPr>
              <a:t>IP</a:t>
            </a:r>
            <a:r>
              <a:rPr lang="ru-RU" sz="2000" b="1" i="1">
                <a:solidFill>
                  <a:srgbClr val="800080"/>
                </a:solidFill>
                <a:effectLst>
                  <a:outerShdw blurRad="38100" dist="38100" dir="2700000" algn="tl">
                    <a:srgbClr val="C0C0C0"/>
                  </a:outerShdw>
                </a:effectLst>
                <a:latin typeface="Arial" charset="0"/>
                <a:cs typeface="Arial" charset="0"/>
              </a:rPr>
              <a:t>-сетях. Решение проблемы</a:t>
            </a:r>
          </a:p>
          <a:p>
            <a:pPr algn="l">
              <a:defRPr/>
            </a:pPr>
            <a:r>
              <a:rPr lang="ru-RU" sz="2000" b="1" i="1">
                <a:solidFill>
                  <a:srgbClr val="800080"/>
                </a:solidFill>
                <a:effectLst>
                  <a:outerShdw blurRad="38100" dist="38100" dir="2700000" algn="tl">
                    <a:srgbClr val="C0C0C0"/>
                  </a:outerShdw>
                </a:effectLst>
                <a:latin typeface="Arial" charset="0"/>
                <a:cs typeface="Arial" charset="0"/>
              </a:rPr>
              <a:t>                        нехватки </a:t>
            </a:r>
            <a:r>
              <a:rPr lang="en-US" sz="2000" b="1" i="1">
                <a:solidFill>
                  <a:srgbClr val="800080"/>
                </a:solidFill>
                <a:effectLst>
                  <a:outerShdw blurRad="38100" dist="38100" dir="2700000" algn="tl">
                    <a:srgbClr val="C0C0C0"/>
                  </a:outerShdw>
                </a:effectLst>
                <a:latin typeface="Arial" charset="0"/>
                <a:cs typeface="Arial" charset="0"/>
              </a:rPr>
              <a:t>IPv</a:t>
            </a:r>
            <a:r>
              <a:rPr lang="ru-RU" sz="2000" b="1" i="1">
                <a:solidFill>
                  <a:srgbClr val="800080"/>
                </a:solidFill>
                <a:effectLst>
                  <a:outerShdw blurRad="38100" dist="38100" dir="2700000" algn="tl">
                    <a:srgbClr val="C0C0C0"/>
                  </a:outerShdw>
                </a:effectLst>
                <a:latin typeface="Arial" charset="0"/>
                <a:cs typeface="Arial" charset="0"/>
              </a:rPr>
              <a:t>4-адресов</a:t>
            </a:r>
            <a:endParaRPr lang="ru-RU" sz="2000" b="1">
              <a:solidFill>
                <a:srgbClr val="800080"/>
              </a:solidFill>
              <a:latin typeface="Arial" charset="0"/>
              <a:cs typeface="Arial" charset="0"/>
            </a:endParaRPr>
          </a:p>
        </p:txBody>
      </p:sp>
      <p:sp>
        <p:nvSpPr>
          <p:cNvPr id="316419" name="Text Box 3"/>
          <p:cNvSpPr txBox="1">
            <a:spLocks noChangeArrowheads="1"/>
          </p:cNvSpPr>
          <p:nvPr/>
        </p:nvSpPr>
        <p:spPr bwMode="auto">
          <a:xfrm>
            <a:off x="0" y="773113"/>
            <a:ext cx="9144000" cy="2227262"/>
          </a:xfrm>
          <a:prstGeom prst="rect">
            <a:avLst/>
          </a:prstGeom>
          <a:noFill/>
          <a:ln w="9525">
            <a:noFill/>
            <a:miter lim="800000"/>
            <a:headEnd/>
            <a:tailEnd/>
          </a:ln>
          <a:effectLst>
            <a:outerShdw dist="17961" dir="2700000" algn="ctr" rotWithShape="0">
              <a:srgbClr val="FF9933"/>
            </a:outerShdw>
          </a:effectLst>
        </p:spPr>
        <p:txBody>
          <a:bodyPr>
            <a:spAutoFit/>
          </a:bodyPr>
          <a:lstStyle/>
          <a:p>
            <a:pPr>
              <a:spcBef>
                <a:spcPct val="50000"/>
              </a:spcBef>
              <a:defRPr/>
            </a:pPr>
            <a:r>
              <a:rPr lang="ru-RU">
                <a:solidFill>
                  <a:srgbClr val="800080"/>
                </a:solidFill>
                <a:latin typeface="Arial" charset="0"/>
                <a:cs typeface="Arial" charset="0"/>
              </a:rPr>
              <a:t>В RIP</a:t>
            </a:r>
            <a:r>
              <a:rPr lang="en-US">
                <a:solidFill>
                  <a:srgbClr val="800080"/>
                </a:solidFill>
                <a:latin typeface="Arial" charset="0"/>
                <a:cs typeface="Arial" charset="0"/>
              </a:rPr>
              <a:t>v</a:t>
            </a:r>
            <a:r>
              <a:rPr lang="ru-RU">
                <a:solidFill>
                  <a:srgbClr val="800080"/>
                </a:solidFill>
                <a:latin typeface="Arial" charset="0"/>
                <a:cs typeface="Arial" charset="0"/>
              </a:rPr>
              <a:t>2-протоколе также предусмотрена защита от несанкционированного доступа, для чего вводится специальный формат </a:t>
            </a:r>
            <a:r>
              <a:rPr lang="en-US">
                <a:solidFill>
                  <a:srgbClr val="800080"/>
                </a:solidFill>
                <a:latin typeface="Arial" charset="0"/>
                <a:cs typeface="Arial" charset="0"/>
              </a:rPr>
              <a:t>RIPv</a:t>
            </a:r>
            <a:r>
              <a:rPr lang="ru-RU">
                <a:solidFill>
                  <a:srgbClr val="800080"/>
                </a:solidFill>
                <a:latin typeface="Arial" charset="0"/>
                <a:cs typeface="Arial" charset="0"/>
              </a:rPr>
              <a:t>2-сообщения для аутентификации (рис.11.5), в котором используется следующая кодировка: </a:t>
            </a:r>
          </a:p>
        </p:txBody>
      </p:sp>
      <p:sp>
        <p:nvSpPr>
          <p:cNvPr id="316420" name="Text Box 4"/>
          <p:cNvSpPr txBox="1">
            <a:spLocks noChangeArrowheads="1"/>
          </p:cNvSpPr>
          <p:nvPr/>
        </p:nvSpPr>
        <p:spPr bwMode="auto">
          <a:xfrm>
            <a:off x="161925" y="3024188"/>
            <a:ext cx="8982075" cy="3776662"/>
          </a:xfrm>
          <a:prstGeom prst="rect">
            <a:avLst/>
          </a:prstGeom>
          <a:noFill/>
          <a:ln w="9525">
            <a:noFill/>
            <a:miter lim="800000"/>
            <a:headEnd/>
            <a:tailEnd/>
          </a:ln>
          <a:effectLst>
            <a:outerShdw dist="17961" dir="2700000" algn="ctr" rotWithShape="0">
              <a:srgbClr val="FF9933"/>
            </a:outerShdw>
          </a:effectLst>
        </p:spPr>
        <p:txBody>
          <a:bodyPr>
            <a:spAutoFit/>
          </a:bodyPr>
          <a:lstStyle/>
          <a:p>
            <a:pPr marL="363538" indent="-363538" algn="l">
              <a:buSzPct val="90000"/>
              <a:buFont typeface="Wingdings 2" pitchFamily="18" charset="2"/>
              <a:buChar char="u"/>
              <a:defRPr/>
            </a:pPr>
            <a:r>
              <a:rPr lang="ru-RU" sz="2200" i="1">
                <a:solidFill>
                  <a:srgbClr val="800080"/>
                </a:solidFill>
                <a:latin typeface="Arial" charset="0"/>
                <a:cs typeface="Arial" charset="0"/>
              </a:rPr>
              <a:t>“Идентификатор сообщения”</a:t>
            </a:r>
            <a:r>
              <a:rPr lang="ru-RU" sz="2200">
                <a:solidFill>
                  <a:srgbClr val="800080"/>
                </a:solidFill>
                <a:latin typeface="Arial" charset="0"/>
                <a:cs typeface="Arial" charset="0"/>
              </a:rPr>
              <a:t> (“0</a:t>
            </a:r>
            <a:r>
              <a:rPr lang="en-US" sz="2200">
                <a:solidFill>
                  <a:srgbClr val="800080"/>
                </a:solidFill>
                <a:latin typeface="Arial" charset="0"/>
                <a:cs typeface="Arial" charset="0"/>
              </a:rPr>
              <a:t>xFFFF</a:t>
            </a:r>
            <a:r>
              <a:rPr lang="ru-RU" sz="2200">
                <a:solidFill>
                  <a:srgbClr val="800080"/>
                </a:solidFill>
                <a:latin typeface="Arial" charset="0"/>
                <a:cs typeface="Arial" charset="0"/>
              </a:rPr>
              <a:t>”) — 16-битовый определитель, который идентифицирует RIP</a:t>
            </a:r>
            <a:r>
              <a:rPr lang="en-US" sz="2200">
                <a:solidFill>
                  <a:srgbClr val="800080"/>
                </a:solidFill>
                <a:latin typeface="Arial" charset="0"/>
                <a:cs typeface="Arial" charset="0"/>
              </a:rPr>
              <a:t>v</a:t>
            </a:r>
            <a:r>
              <a:rPr lang="ru-RU" sz="2200">
                <a:solidFill>
                  <a:srgbClr val="800080"/>
                </a:solidFill>
                <a:latin typeface="Arial" charset="0"/>
                <a:cs typeface="Arial" charset="0"/>
              </a:rPr>
              <a:t>2-сообщение для аутентификации;</a:t>
            </a:r>
          </a:p>
          <a:p>
            <a:pPr marL="363538" indent="-363538" algn="l">
              <a:buSzPct val="90000"/>
              <a:buFont typeface="Wingdings 2" pitchFamily="18" charset="2"/>
              <a:buChar char="v"/>
              <a:defRPr/>
            </a:pPr>
            <a:r>
              <a:rPr lang="ru-RU" sz="2200" i="1">
                <a:solidFill>
                  <a:srgbClr val="800080"/>
                </a:solidFill>
                <a:latin typeface="Arial" charset="0"/>
                <a:cs typeface="Arial" charset="0"/>
              </a:rPr>
              <a:t>“Тип аутентификации”</a:t>
            </a:r>
            <a:r>
              <a:rPr lang="ru-RU" sz="2200">
                <a:solidFill>
                  <a:srgbClr val="800080"/>
                </a:solidFill>
                <a:latin typeface="Arial" charset="0"/>
                <a:cs typeface="Arial" charset="0"/>
              </a:rPr>
              <a:t> (“</a:t>
            </a:r>
            <a:r>
              <a:rPr lang="en-US" sz="2200">
                <a:solidFill>
                  <a:srgbClr val="800080"/>
                </a:solidFill>
                <a:latin typeface="Arial" charset="0"/>
                <a:cs typeface="Arial" charset="0"/>
              </a:rPr>
              <a:t>Authentication Type</a:t>
            </a:r>
            <a:r>
              <a:rPr lang="ru-RU" sz="2200">
                <a:solidFill>
                  <a:srgbClr val="800080"/>
                </a:solidFill>
                <a:latin typeface="Arial" charset="0"/>
                <a:cs typeface="Arial" charset="0"/>
              </a:rPr>
              <a:t>”) — 16-битовое поле, которое идентифицирует тип аутентификации. В настоящее время стандартизирована аутентификация на основе паролей, которая имеет кодировку “2”;</a:t>
            </a:r>
          </a:p>
          <a:p>
            <a:pPr marL="363538" indent="-363538" algn="l">
              <a:buSzPct val="90000"/>
              <a:buFont typeface="Wingdings 2" pitchFamily="18" charset="2"/>
              <a:buChar char="w"/>
              <a:defRPr/>
            </a:pPr>
            <a:r>
              <a:rPr lang="ru-RU" sz="2200" i="1">
                <a:solidFill>
                  <a:srgbClr val="800080"/>
                </a:solidFill>
                <a:latin typeface="Arial" charset="0"/>
                <a:cs typeface="Arial" charset="0"/>
              </a:rPr>
              <a:t>“Кодовая последовательность для аутентификации”</a:t>
            </a:r>
            <a:r>
              <a:rPr lang="ru-RU" sz="2200">
                <a:solidFill>
                  <a:srgbClr val="800080"/>
                </a:solidFill>
                <a:latin typeface="Arial" charset="0"/>
                <a:cs typeface="Arial" charset="0"/>
              </a:rPr>
              <a:t> (“</a:t>
            </a:r>
            <a:r>
              <a:rPr lang="en-US" sz="2200">
                <a:solidFill>
                  <a:srgbClr val="800080"/>
                </a:solidFill>
                <a:latin typeface="Arial" charset="0"/>
                <a:cs typeface="Arial" charset="0"/>
              </a:rPr>
              <a:t>Authentication</a:t>
            </a:r>
            <a:r>
              <a:rPr lang="ru-RU" sz="2200">
                <a:solidFill>
                  <a:srgbClr val="800080"/>
                </a:solidFill>
                <a:latin typeface="Arial" charset="0"/>
                <a:cs typeface="Arial" charset="0"/>
              </a:rPr>
              <a:t>”) — 16-байтовое поле, содержащее открытый пароль. Если длина пароля менее 16 байтов, то тогда это поле дополняется нулями. </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818" name="Text Box 2"/>
          <p:cNvSpPr txBox="1">
            <a:spLocks noChangeArrowheads="1"/>
          </p:cNvSpPr>
          <p:nvPr/>
        </p:nvSpPr>
        <p:spPr bwMode="auto">
          <a:xfrm>
            <a:off x="0" y="0"/>
            <a:ext cx="8259763" cy="701675"/>
          </a:xfrm>
          <a:prstGeom prst="rect">
            <a:avLst/>
          </a:prstGeom>
          <a:noFill/>
          <a:ln w="9525">
            <a:noFill/>
            <a:miter lim="800000"/>
            <a:headEnd/>
            <a:tailEnd/>
          </a:ln>
          <a:effectLst/>
        </p:spPr>
        <p:txBody>
          <a:bodyPr>
            <a:spAutoFit/>
          </a:bodyPr>
          <a:lstStyle/>
          <a:p>
            <a:pPr algn="l">
              <a:defRPr/>
            </a:pPr>
            <a:r>
              <a:rPr lang="ru-RU" sz="2000" b="1">
                <a:solidFill>
                  <a:srgbClr val="800080"/>
                </a:solidFill>
                <a:effectLst>
                  <a:outerShdw blurRad="38100" dist="38100" dir="2700000" algn="tl">
                    <a:srgbClr val="C0C0C0"/>
                  </a:outerShdw>
                </a:effectLst>
                <a:latin typeface="Arial" charset="0"/>
                <a:cs typeface="Arial" charset="0"/>
              </a:rPr>
              <a:t>Лекция №11: </a:t>
            </a:r>
            <a:r>
              <a:rPr lang="ru-RU" sz="2000" b="1" i="1">
                <a:solidFill>
                  <a:srgbClr val="800080"/>
                </a:solidFill>
                <a:effectLst>
                  <a:outerShdw blurRad="38100" dist="38100" dir="2700000" algn="tl">
                    <a:srgbClr val="C0C0C0"/>
                  </a:outerShdw>
                </a:effectLst>
                <a:latin typeface="Arial" charset="0"/>
                <a:cs typeface="Arial" charset="0"/>
              </a:rPr>
              <a:t>Маршрутизация в </a:t>
            </a:r>
            <a:r>
              <a:rPr lang="en-US" sz="2000" b="1" i="1">
                <a:solidFill>
                  <a:srgbClr val="800080"/>
                </a:solidFill>
                <a:effectLst>
                  <a:outerShdw blurRad="38100" dist="38100" dir="2700000" algn="tl">
                    <a:srgbClr val="C0C0C0"/>
                  </a:outerShdw>
                </a:effectLst>
                <a:latin typeface="Arial" charset="0"/>
                <a:cs typeface="Arial" charset="0"/>
              </a:rPr>
              <a:t>IP</a:t>
            </a:r>
            <a:r>
              <a:rPr lang="ru-RU" sz="2000" b="1" i="1">
                <a:solidFill>
                  <a:srgbClr val="800080"/>
                </a:solidFill>
                <a:effectLst>
                  <a:outerShdw blurRad="38100" dist="38100" dir="2700000" algn="tl">
                    <a:srgbClr val="C0C0C0"/>
                  </a:outerShdw>
                </a:effectLst>
                <a:latin typeface="Arial" charset="0"/>
                <a:cs typeface="Arial" charset="0"/>
              </a:rPr>
              <a:t>-сетях. Решение проблемы</a:t>
            </a:r>
          </a:p>
          <a:p>
            <a:pPr algn="l">
              <a:defRPr/>
            </a:pPr>
            <a:r>
              <a:rPr lang="ru-RU" sz="2000" b="1" i="1">
                <a:solidFill>
                  <a:srgbClr val="800080"/>
                </a:solidFill>
                <a:effectLst>
                  <a:outerShdw blurRad="38100" dist="38100" dir="2700000" algn="tl">
                    <a:srgbClr val="C0C0C0"/>
                  </a:outerShdw>
                </a:effectLst>
                <a:latin typeface="Arial" charset="0"/>
                <a:cs typeface="Arial" charset="0"/>
              </a:rPr>
              <a:t>                        нехватки </a:t>
            </a:r>
            <a:r>
              <a:rPr lang="en-US" sz="2000" b="1" i="1">
                <a:solidFill>
                  <a:srgbClr val="800080"/>
                </a:solidFill>
                <a:effectLst>
                  <a:outerShdw blurRad="38100" dist="38100" dir="2700000" algn="tl">
                    <a:srgbClr val="C0C0C0"/>
                  </a:outerShdw>
                </a:effectLst>
                <a:latin typeface="Arial" charset="0"/>
                <a:cs typeface="Arial" charset="0"/>
              </a:rPr>
              <a:t>IPv</a:t>
            </a:r>
            <a:r>
              <a:rPr lang="ru-RU" sz="2000" b="1" i="1">
                <a:solidFill>
                  <a:srgbClr val="800080"/>
                </a:solidFill>
                <a:effectLst>
                  <a:outerShdw blurRad="38100" dist="38100" dir="2700000" algn="tl">
                    <a:srgbClr val="C0C0C0"/>
                  </a:outerShdw>
                </a:effectLst>
                <a:latin typeface="Arial" charset="0"/>
                <a:cs typeface="Arial" charset="0"/>
              </a:rPr>
              <a:t>4-адресов</a:t>
            </a:r>
            <a:endParaRPr lang="ru-RU" sz="2000" b="1">
              <a:solidFill>
                <a:srgbClr val="800080"/>
              </a:solidFill>
              <a:latin typeface="Arial" charset="0"/>
              <a:cs typeface="Arial" charset="0"/>
            </a:endParaRPr>
          </a:p>
        </p:txBody>
      </p:sp>
      <p:sp>
        <p:nvSpPr>
          <p:cNvPr id="290819" name="Text Box 3"/>
          <p:cNvSpPr txBox="1">
            <a:spLocks noChangeArrowheads="1"/>
          </p:cNvSpPr>
          <p:nvPr/>
        </p:nvSpPr>
        <p:spPr bwMode="auto">
          <a:xfrm>
            <a:off x="250825" y="1719263"/>
            <a:ext cx="8642350" cy="4965700"/>
          </a:xfrm>
          <a:prstGeom prst="rect">
            <a:avLst/>
          </a:prstGeom>
          <a:noFill/>
          <a:ln w="9525">
            <a:noFill/>
            <a:miter lim="800000"/>
            <a:headEnd/>
            <a:tailEnd/>
          </a:ln>
          <a:effectLst>
            <a:outerShdw dist="17961" dir="2700000" algn="ctr" rotWithShape="0">
              <a:srgbClr val="FF9933"/>
            </a:outerShdw>
          </a:effectLst>
        </p:spPr>
        <p:txBody>
          <a:bodyPr>
            <a:spAutoFit/>
          </a:bodyPr>
          <a:lstStyle/>
          <a:p>
            <a:pPr>
              <a:spcBef>
                <a:spcPct val="50000"/>
              </a:spcBef>
              <a:defRPr/>
            </a:pPr>
            <a:r>
              <a:rPr lang="ru-RU" sz="3200">
                <a:solidFill>
                  <a:srgbClr val="800080"/>
                </a:solidFill>
                <a:latin typeface="Arial" charset="0"/>
                <a:cs typeface="Arial" charset="0"/>
              </a:rPr>
              <a:t>Важнейшей функцией протокола IP является маршрутизация пакетов. В общей постановке задачу маршрутизации можно сформулировать следующим образом: в некотором </a:t>
            </a:r>
            <a:r>
              <a:rPr lang="en-US" sz="3200">
                <a:solidFill>
                  <a:srgbClr val="800080"/>
                </a:solidFill>
                <a:latin typeface="Arial" charset="0"/>
                <a:cs typeface="Arial" charset="0"/>
              </a:rPr>
              <a:t>IP</a:t>
            </a:r>
            <a:r>
              <a:rPr lang="ru-RU" sz="3200">
                <a:solidFill>
                  <a:srgbClr val="800080"/>
                </a:solidFill>
                <a:latin typeface="Arial" charset="0"/>
                <a:cs typeface="Arial" charset="0"/>
              </a:rPr>
              <a:t>-узле есть пакет с определенным адресом получателя. На какой сетевой интерфейс (в какие </a:t>
            </a:r>
            <a:r>
              <a:rPr lang="en-US" sz="3200">
                <a:solidFill>
                  <a:srgbClr val="800080"/>
                </a:solidFill>
                <a:latin typeface="Arial" charset="0"/>
                <a:cs typeface="Arial" charset="0"/>
              </a:rPr>
              <a:t>IP</a:t>
            </a:r>
            <a:r>
              <a:rPr lang="ru-RU" sz="3200">
                <a:solidFill>
                  <a:srgbClr val="800080"/>
                </a:solidFill>
                <a:latin typeface="Arial" charset="0"/>
                <a:cs typeface="Arial" charset="0"/>
              </a:rPr>
              <a:t>-узел, подсеть или маршрутизатор) нужно передать этот пакет, чтобы он дошёл до получателя?</a:t>
            </a:r>
            <a:r>
              <a:rPr lang="ru-RU" sz="3200" b="1">
                <a:solidFill>
                  <a:srgbClr val="800080"/>
                </a:solidFill>
                <a:latin typeface="Arial" charset="0"/>
                <a:cs typeface="Arial" charset="0"/>
              </a:rPr>
              <a:t> </a:t>
            </a:r>
          </a:p>
        </p:txBody>
      </p:sp>
      <p:sp>
        <p:nvSpPr>
          <p:cNvPr id="290820" name="Text Box 4"/>
          <p:cNvSpPr txBox="1">
            <a:spLocks noChangeArrowheads="1"/>
          </p:cNvSpPr>
          <p:nvPr/>
        </p:nvSpPr>
        <p:spPr bwMode="auto">
          <a:xfrm>
            <a:off x="341313" y="728663"/>
            <a:ext cx="8504237" cy="457200"/>
          </a:xfrm>
          <a:prstGeom prst="rect">
            <a:avLst/>
          </a:prstGeom>
          <a:noFill/>
          <a:ln w="9525">
            <a:noFill/>
            <a:miter lim="800000"/>
            <a:headEnd/>
            <a:tailEnd/>
          </a:ln>
          <a:effectLst>
            <a:outerShdw dist="17961" dir="2700000" algn="ctr" rotWithShape="0">
              <a:srgbClr val="FF9933"/>
            </a:outerShdw>
          </a:effectLst>
        </p:spPr>
        <p:txBody>
          <a:bodyPr>
            <a:spAutoFit/>
          </a:bodyPr>
          <a:lstStyle/>
          <a:p>
            <a:pPr>
              <a:spcBef>
                <a:spcPct val="50000"/>
              </a:spcBef>
              <a:defRPr/>
            </a:pPr>
            <a:r>
              <a:rPr lang="ru-RU" sz="2400" b="1">
                <a:solidFill>
                  <a:srgbClr val="CC0000"/>
                </a:solidFill>
                <a:latin typeface="Tahoma" pitchFamily="34" charset="0"/>
                <a:cs typeface="Arial" charset="0"/>
              </a:rPr>
              <a:t>11.1. </a:t>
            </a:r>
            <a:r>
              <a:rPr lang="ru-RU" sz="2400" b="1">
                <a:solidFill>
                  <a:srgbClr val="CC0000"/>
                </a:solidFill>
                <a:latin typeface="Arial" charset="0"/>
                <a:cs typeface="Arial" charset="0"/>
              </a:rPr>
              <a:t>Маршрутизация в IP-сетях </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730" name="Text Box 2"/>
          <p:cNvSpPr txBox="1">
            <a:spLocks noChangeArrowheads="1"/>
          </p:cNvSpPr>
          <p:nvPr/>
        </p:nvSpPr>
        <p:spPr bwMode="auto">
          <a:xfrm>
            <a:off x="0" y="0"/>
            <a:ext cx="8259763" cy="701675"/>
          </a:xfrm>
          <a:prstGeom prst="rect">
            <a:avLst/>
          </a:prstGeom>
          <a:noFill/>
          <a:ln w="9525">
            <a:noFill/>
            <a:miter lim="800000"/>
            <a:headEnd/>
            <a:tailEnd/>
          </a:ln>
          <a:effectLst/>
        </p:spPr>
        <p:txBody>
          <a:bodyPr>
            <a:spAutoFit/>
          </a:bodyPr>
          <a:lstStyle/>
          <a:p>
            <a:pPr algn="l">
              <a:defRPr/>
            </a:pPr>
            <a:r>
              <a:rPr lang="ru-RU" sz="2000" b="1">
                <a:solidFill>
                  <a:srgbClr val="800080"/>
                </a:solidFill>
                <a:effectLst>
                  <a:outerShdw blurRad="38100" dist="38100" dir="2700000" algn="tl">
                    <a:srgbClr val="C0C0C0"/>
                  </a:outerShdw>
                </a:effectLst>
                <a:latin typeface="Arial" charset="0"/>
                <a:cs typeface="Arial" charset="0"/>
              </a:rPr>
              <a:t>Лекция №11: </a:t>
            </a:r>
            <a:r>
              <a:rPr lang="ru-RU" sz="2000" b="1" i="1">
                <a:solidFill>
                  <a:srgbClr val="800080"/>
                </a:solidFill>
                <a:effectLst>
                  <a:outerShdw blurRad="38100" dist="38100" dir="2700000" algn="tl">
                    <a:srgbClr val="C0C0C0"/>
                  </a:outerShdw>
                </a:effectLst>
                <a:latin typeface="Arial" charset="0"/>
                <a:cs typeface="Arial" charset="0"/>
              </a:rPr>
              <a:t>Маршрутизация в </a:t>
            </a:r>
            <a:r>
              <a:rPr lang="en-US" sz="2000" b="1" i="1">
                <a:solidFill>
                  <a:srgbClr val="800080"/>
                </a:solidFill>
                <a:effectLst>
                  <a:outerShdw blurRad="38100" dist="38100" dir="2700000" algn="tl">
                    <a:srgbClr val="C0C0C0"/>
                  </a:outerShdw>
                </a:effectLst>
                <a:latin typeface="Arial" charset="0"/>
                <a:cs typeface="Arial" charset="0"/>
              </a:rPr>
              <a:t>IP</a:t>
            </a:r>
            <a:r>
              <a:rPr lang="ru-RU" sz="2000" b="1" i="1">
                <a:solidFill>
                  <a:srgbClr val="800080"/>
                </a:solidFill>
                <a:effectLst>
                  <a:outerShdw blurRad="38100" dist="38100" dir="2700000" algn="tl">
                    <a:srgbClr val="C0C0C0"/>
                  </a:outerShdw>
                </a:effectLst>
                <a:latin typeface="Arial" charset="0"/>
                <a:cs typeface="Arial" charset="0"/>
              </a:rPr>
              <a:t>-сетях. Решение проблемы</a:t>
            </a:r>
          </a:p>
          <a:p>
            <a:pPr algn="l">
              <a:defRPr/>
            </a:pPr>
            <a:r>
              <a:rPr lang="ru-RU" sz="2000" b="1" i="1">
                <a:solidFill>
                  <a:srgbClr val="800080"/>
                </a:solidFill>
                <a:effectLst>
                  <a:outerShdw blurRad="38100" dist="38100" dir="2700000" algn="tl">
                    <a:srgbClr val="C0C0C0"/>
                  </a:outerShdw>
                </a:effectLst>
                <a:latin typeface="Arial" charset="0"/>
                <a:cs typeface="Arial" charset="0"/>
              </a:rPr>
              <a:t>                        нехватки </a:t>
            </a:r>
            <a:r>
              <a:rPr lang="en-US" sz="2000" b="1" i="1">
                <a:solidFill>
                  <a:srgbClr val="800080"/>
                </a:solidFill>
                <a:effectLst>
                  <a:outerShdw blurRad="38100" dist="38100" dir="2700000" algn="tl">
                    <a:srgbClr val="C0C0C0"/>
                  </a:outerShdw>
                </a:effectLst>
                <a:latin typeface="Arial" charset="0"/>
                <a:cs typeface="Arial" charset="0"/>
              </a:rPr>
              <a:t>IPv</a:t>
            </a:r>
            <a:r>
              <a:rPr lang="ru-RU" sz="2000" b="1" i="1">
                <a:solidFill>
                  <a:srgbClr val="800080"/>
                </a:solidFill>
                <a:effectLst>
                  <a:outerShdw blurRad="38100" dist="38100" dir="2700000" algn="tl">
                    <a:srgbClr val="C0C0C0"/>
                  </a:outerShdw>
                </a:effectLst>
                <a:latin typeface="Arial" charset="0"/>
                <a:cs typeface="Arial" charset="0"/>
              </a:rPr>
              <a:t>4-адресов</a:t>
            </a:r>
            <a:endParaRPr lang="ru-RU" sz="2000" b="1">
              <a:solidFill>
                <a:srgbClr val="800080"/>
              </a:solidFill>
              <a:latin typeface="Arial" charset="0"/>
              <a:cs typeface="Arial" charset="0"/>
            </a:endParaRPr>
          </a:p>
        </p:txBody>
      </p:sp>
      <p:sp>
        <p:nvSpPr>
          <p:cNvPr id="329731" name="Text Box 3"/>
          <p:cNvSpPr txBox="1">
            <a:spLocks noChangeArrowheads="1"/>
          </p:cNvSpPr>
          <p:nvPr/>
        </p:nvSpPr>
        <p:spPr bwMode="auto">
          <a:xfrm>
            <a:off x="0" y="5859463"/>
            <a:ext cx="9144000" cy="457200"/>
          </a:xfrm>
          <a:prstGeom prst="rect">
            <a:avLst/>
          </a:prstGeom>
          <a:noFill/>
          <a:ln w="9525">
            <a:noFill/>
            <a:miter lim="800000"/>
            <a:headEnd/>
            <a:tailEnd/>
          </a:ln>
          <a:effectLst>
            <a:outerShdw dist="17961" dir="2700000" algn="ctr" rotWithShape="0">
              <a:srgbClr val="FF9933"/>
            </a:outerShdw>
          </a:effectLst>
        </p:spPr>
        <p:txBody>
          <a:bodyPr>
            <a:spAutoFit/>
          </a:bodyPr>
          <a:lstStyle/>
          <a:p>
            <a:pPr>
              <a:spcBef>
                <a:spcPct val="50000"/>
              </a:spcBef>
              <a:defRPr/>
            </a:pPr>
            <a:r>
              <a:rPr lang="ru-RU" sz="2400" b="1">
                <a:solidFill>
                  <a:srgbClr val="800080"/>
                </a:solidFill>
                <a:latin typeface="Arial" charset="0"/>
                <a:cs typeface="Arial" charset="0"/>
              </a:rPr>
              <a:t>Рис.11.5. Формат </a:t>
            </a:r>
            <a:r>
              <a:rPr lang="en-US" sz="2400" b="1">
                <a:solidFill>
                  <a:srgbClr val="800080"/>
                </a:solidFill>
                <a:latin typeface="Arial" charset="0"/>
                <a:cs typeface="Arial" charset="0"/>
              </a:rPr>
              <a:t>RIPv</a:t>
            </a:r>
            <a:r>
              <a:rPr lang="ru-RU" sz="2400" b="1">
                <a:solidFill>
                  <a:srgbClr val="800080"/>
                </a:solidFill>
                <a:latin typeface="Arial" charset="0"/>
                <a:cs typeface="Arial" charset="0"/>
              </a:rPr>
              <a:t>2-сообщения для аутентификации</a:t>
            </a:r>
          </a:p>
        </p:txBody>
      </p:sp>
      <p:grpSp>
        <p:nvGrpSpPr>
          <p:cNvPr id="31748" name="Group 24"/>
          <p:cNvGrpSpPr>
            <a:grpSpLocks/>
          </p:cNvGrpSpPr>
          <p:nvPr/>
        </p:nvGrpSpPr>
        <p:grpSpPr bwMode="auto">
          <a:xfrm>
            <a:off x="250825" y="1719263"/>
            <a:ext cx="8642350" cy="3375025"/>
            <a:chOff x="158" y="941"/>
            <a:chExt cx="5444" cy="2126"/>
          </a:xfrm>
        </p:grpSpPr>
        <p:grpSp>
          <p:nvGrpSpPr>
            <p:cNvPr id="31749" name="Group 5"/>
            <p:cNvGrpSpPr>
              <a:grpSpLocks/>
            </p:cNvGrpSpPr>
            <p:nvPr/>
          </p:nvGrpSpPr>
          <p:grpSpPr bwMode="auto">
            <a:xfrm>
              <a:off x="158" y="941"/>
              <a:ext cx="5444" cy="341"/>
              <a:chOff x="158" y="487"/>
              <a:chExt cx="5444" cy="341"/>
            </a:xfrm>
          </p:grpSpPr>
          <p:sp>
            <p:nvSpPr>
              <p:cNvPr id="31756" name="Line 6"/>
              <p:cNvSpPr>
                <a:spLocks noChangeShapeType="1"/>
              </p:cNvSpPr>
              <p:nvPr/>
            </p:nvSpPr>
            <p:spPr bwMode="auto">
              <a:xfrm>
                <a:off x="2880" y="487"/>
                <a:ext cx="0" cy="341"/>
              </a:xfrm>
              <a:prstGeom prst="line">
                <a:avLst/>
              </a:prstGeom>
              <a:noFill/>
              <a:ln w="19050">
                <a:solidFill>
                  <a:srgbClr val="800080"/>
                </a:solidFill>
                <a:prstDash val="sysDot"/>
                <a:round/>
                <a:headEnd/>
                <a:tailEnd/>
              </a:ln>
              <a:extLst>
                <a:ext uri="{909E8E84-426E-40DD-AFC4-6F175D3DCCD1}">
                  <a14:hiddenFill xmlns:a14="http://schemas.microsoft.com/office/drawing/2010/main">
                    <a:noFill/>
                  </a14:hiddenFill>
                </a:ext>
              </a:extLst>
            </p:spPr>
            <p:txBody>
              <a:bodyPr/>
              <a:lstStyle/>
              <a:p>
                <a:endParaRPr lang="ru-RU"/>
              </a:p>
            </p:txBody>
          </p:sp>
          <p:sp>
            <p:nvSpPr>
              <p:cNvPr id="31757" name="Line 7"/>
              <p:cNvSpPr>
                <a:spLocks noChangeShapeType="1"/>
              </p:cNvSpPr>
              <p:nvPr/>
            </p:nvSpPr>
            <p:spPr bwMode="auto">
              <a:xfrm>
                <a:off x="4241" y="487"/>
                <a:ext cx="0" cy="341"/>
              </a:xfrm>
              <a:prstGeom prst="line">
                <a:avLst/>
              </a:prstGeom>
              <a:noFill/>
              <a:ln w="19050">
                <a:solidFill>
                  <a:srgbClr val="800080"/>
                </a:solidFill>
                <a:prstDash val="sysDot"/>
                <a:round/>
                <a:headEnd/>
                <a:tailEnd/>
              </a:ln>
              <a:extLst>
                <a:ext uri="{909E8E84-426E-40DD-AFC4-6F175D3DCCD1}">
                  <a14:hiddenFill xmlns:a14="http://schemas.microsoft.com/office/drawing/2010/main">
                    <a:noFill/>
                  </a14:hiddenFill>
                </a:ext>
              </a:extLst>
            </p:spPr>
            <p:txBody>
              <a:bodyPr/>
              <a:lstStyle/>
              <a:p>
                <a:endParaRPr lang="ru-RU"/>
              </a:p>
            </p:txBody>
          </p:sp>
          <p:sp>
            <p:nvSpPr>
              <p:cNvPr id="31758" name="Line 8"/>
              <p:cNvSpPr>
                <a:spLocks noChangeShapeType="1"/>
              </p:cNvSpPr>
              <p:nvPr/>
            </p:nvSpPr>
            <p:spPr bwMode="auto">
              <a:xfrm>
                <a:off x="5602" y="487"/>
                <a:ext cx="0" cy="341"/>
              </a:xfrm>
              <a:prstGeom prst="line">
                <a:avLst/>
              </a:prstGeom>
              <a:noFill/>
              <a:ln w="19050">
                <a:solidFill>
                  <a:srgbClr val="800080"/>
                </a:solidFill>
                <a:prstDash val="sysDot"/>
                <a:round/>
                <a:headEnd/>
                <a:tailEnd/>
              </a:ln>
              <a:extLst>
                <a:ext uri="{909E8E84-426E-40DD-AFC4-6F175D3DCCD1}">
                  <a14:hiddenFill xmlns:a14="http://schemas.microsoft.com/office/drawing/2010/main">
                    <a:noFill/>
                  </a14:hiddenFill>
                </a:ext>
              </a:extLst>
            </p:spPr>
            <p:txBody>
              <a:bodyPr/>
              <a:lstStyle/>
              <a:p>
                <a:endParaRPr lang="ru-RU"/>
              </a:p>
            </p:txBody>
          </p:sp>
          <p:sp>
            <p:nvSpPr>
              <p:cNvPr id="31759" name="Line 9"/>
              <p:cNvSpPr>
                <a:spLocks noChangeShapeType="1"/>
              </p:cNvSpPr>
              <p:nvPr/>
            </p:nvSpPr>
            <p:spPr bwMode="auto">
              <a:xfrm>
                <a:off x="158" y="487"/>
                <a:ext cx="0" cy="341"/>
              </a:xfrm>
              <a:prstGeom prst="line">
                <a:avLst/>
              </a:prstGeom>
              <a:noFill/>
              <a:ln w="19050">
                <a:solidFill>
                  <a:srgbClr val="800080"/>
                </a:solidFill>
                <a:prstDash val="sysDot"/>
                <a:round/>
                <a:headEnd/>
                <a:tailEnd/>
              </a:ln>
              <a:extLst>
                <a:ext uri="{909E8E84-426E-40DD-AFC4-6F175D3DCCD1}">
                  <a14:hiddenFill xmlns:a14="http://schemas.microsoft.com/office/drawing/2010/main">
                    <a:noFill/>
                  </a14:hiddenFill>
                </a:ext>
              </a:extLst>
            </p:spPr>
            <p:txBody>
              <a:bodyPr/>
              <a:lstStyle/>
              <a:p>
                <a:endParaRPr lang="ru-RU"/>
              </a:p>
            </p:txBody>
          </p:sp>
          <p:sp>
            <p:nvSpPr>
              <p:cNvPr id="31760" name="Line 10"/>
              <p:cNvSpPr>
                <a:spLocks noChangeShapeType="1"/>
              </p:cNvSpPr>
              <p:nvPr/>
            </p:nvSpPr>
            <p:spPr bwMode="auto">
              <a:xfrm>
                <a:off x="1519" y="487"/>
                <a:ext cx="0" cy="341"/>
              </a:xfrm>
              <a:prstGeom prst="line">
                <a:avLst/>
              </a:prstGeom>
              <a:noFill/>
              <a:ln w="19050">
                <a:solidFill>
                  <a:srgbClr val="800080"/>
                </a:solidFill>
                <a:prstDash val="sysDot"/>
                <a:round/>
                <a:headEnd/>
                <a:tailEnd/>
              </a:ln>
              <a:extLst>
                <a:ext uri="{909E8E84-426E-40DD-AFC4-6F175D3DCCD1}">
                  <a14:hiddenFill xmlns:a14="http://schemas.microsoft.com/office/drawing/2010/main">
                    <a:noFill/>
                  </a14:hiddenFill>
                </a:ext>
              </a:extLst>
            </p:spPr>
            <p:txBody>
              <a:bodyPr/>
              <a:lstStyle/>
              <a:p>
                <a:endParaRPr lang="ru-RU"/>
              </a:p>
            </p:txBody>
          </p:sp>
          <p:sp>
            <p:nvSpPr>
              <p:cNvPr id="329739" name="Text Box 11"/>
              <p:cNvSpPr txBox="1">
                <a:spLocks noChangeArrowheads="1"/>
              </p:cNvSpPr>
              <p:nvPr/>
            </p:nvSpPr>
            <p:spPr bwMode="auto">
              <a:xfrm>
                <a:off x="158" y="487"/>
                <a:ext cx="1361" cy="243"/>
              </a:xfrm>
              <a:prstGeom prst="rect">
                <a:avLst/>
              </a:prstGeom>
              <a:noFill/>
              <a:ln w="19050">
                <a:noFill/>
                <a:miter lim="800000"/>
                <a:headEnd/>
                <a:tailEnd/>
              </a:ln>
              <a:effectLst/>
            </p:spPr>
            <p:txBody>
              <a:bodyPr lIns="0" tIns="0" rIns="0" bIns="0" anchor="ctr" anchorCtr="1"/>
              <a:lstStyle/>
              <a:p>
                <a:pPr>
                  <a:spcBef>
                    <a:spcPct val="50000"/>
                  </a:spcBef>
                  <a:defRPr/>
                </a:pPr>
                <a:r>
                  <a:rPr lang="ru-RU" sz="1800" b="1" i="1">
                    <a:solidFill>
                      <a:srgbClr val="FF6600"/>
                    </a:solidFill>
                    <a:effectLst>
                      <a:outerShdw blurRad="38100" dist="38100" dir="2700000" algn="tl">
                        <a:srgbClr val="C0C0C0"/>
                      </a:outerShdw>
                    </a:effectLst>
                    <a:latin typeface="Arial" charset="0"/>
                    <a:cs typeface="Arial" charset="0"/>
                  </a:rPr>
                  <a:t>0                            7</a:t>
                </a:r>
              </a:p>
            </p:txBody>
          </p:sp>
          <p:sp>
            <p:nvSpPr>
              <p:cNvPr id="329740" name="Text Box 12"/>
              <p:cNvSpPr txBox="1">
                <a:spLocks noChangeArrowheads="1"/>
              </p:cNvSpPr>
              <p:nvPr/>
            </p:nvSpPr>
            <p:spPr bwMode="auto">
              <a:xfrm>
                <a:off x="1519" y="487"/>
                <a:ext cx="1361" cy="243"/>
              </a:xfrm>
              <a:prstGeom prst="rect">
                <a:avLst/>
              </a:prstGeom>
              <a:noFill/>
              <a:ln w="19050">
                <a:noFill/>
                <a:miter lim="800000"/>
                <a:headEnd/>
                <a:tailEnd/>
              </a:ln>
              <a:effectLst/>
            </p:spPr>
            <p:txBody>
              <a:bodyPr lIns="0" tIns="0" rIns="0" bIns="0" anchor="ctr" anchorCtr="1"/>
              <a:lstStyle/>
              <a:p>
                <a:pPr>
                  <a:spcBef>
                    <a:spcPct val="50000"/>
                  </a:spcBef>
                  <a:defRPr/>
                </a:pPr>
                <a:r>
                  <a:rPr lang="ru-RU" sz="1800" b="1" i="1">
                    <a:solidFill>
                      <a:srgbClr val="FF6600"/>
                    </a:solidFill>
                    <a:effectLst>
                      <a:outerShdw blurRad="38100" dist="38100" dir="2700000" algn="tl">
                        <a:srgbClr val="C0C0C0"/>
                      </a:outerShdw>
                    </a:effectLst>
                    <a:latin typeface="Arial" charset="0"/>
                    <a:cs typeface="Arial" charset="0"/>
                  </a:rPr>
                  <a:t>8                          15</a:t>
                </a:r>
              </a:p>
            </p:txBody>
          </p:sp>
          <p:sp>
            <p:nvSpPr>
              <p:cNvPr id="329741" name="Text Box 13"/>
              <p:cNvSpPr txBox="1">
                <a:spLocks noChangeArrowheads="1"/>
              </p:cNvSpPr>
              <p:nvPr/>
            </p:nvSpPr>
            <p:spPr bwMode="auto">
              <a:xfrm>
                <a:off x="2880" y="487"/>
                <a:ext cx="1361" cy="243"/>
              </a:xfrm>
              <a:prstGeom prst="rect">
                <a:avLst/>
              </a:prstGeom>
              <a:noFill/>
              <a:ln w="19050">
                <a:noFill/>
                <a:miter lim="800000"/>
                <a:headEnd/>
                <a:tailEnd/>
              </a:ln>
              <a:effectLst/>
            </p:spPr>
            <p:txBody>
              <a:bodyPr lIns="0" tIns="0" rIns="0" bIns="0" anchor="ctr" anchorCtr="1"/>
              <a:lstStyle/>
              <a:p>
                <a:pPr>
                  <a:spcBef>
                    <a:spcPct val="50000"/>
                  </a:spcBef>
                  <a:defRPr/>
                </a:pPr>
                <a:r>
                  <a:rPr lang="ru-RU" sz="1800" b="1" i="1">
                    <a:solidFill>
                      <a:srgbClr val="FF6600"/>
                    </a:solidFill>
                    <a:effectLst>
                      <a:outerShdw blurRad="38100" dist="38100" dir="2700000" algn="tl">
                        <a:srgbClr val="C0C0C0"/>
                      </a:outerShdw>
                    </a:effectLst>
                    <a:latin typeface="Arial" charset="0"/>
                    <a:cs typeface="Arial" charset="0"/>
                  </a:rPr>
                  <a:t>16                         23</a:t>
                </a:r>
              </a:p>
            </p:txBody>
          </p:sp>
          <p:sp>
            <p:nvSpPr>
              <p:cNvPr id="329742" name="Text Box 14"/>
              <p:cNvSpPr txBox="1">
                <a:spLocks noChangeArrowheads="1"/>
              </p:cNvSpPr>
              <p:nvPr/>
            </p:nvSpPr>
            <p:spPr bwMode="auto">
              <a:xfrm>
                <a:off x="4241" y="487"/>
                <a:ext cx="1361" cy="243"/>
              </a:xfrm>
              <a:prstGeom prst="rect">
                <a:avLst/>
              </a:prstGeom>
              <a:noFill/>
              <a:ln w="19050">
                <a:noFill/>
                <a:miter lim="800000"/>
                <a:headEnd/>
                <a:tailEnd/>
              </a:ln>
              <a:effectLst/>
            </p:spPr>
            <p:txBody>
              <a:bodyPr lIns="0" tIns="0" rIns="0" bIns="0" anchor="ctr" anchorCtr="1"/>
              <a:lstStyle/>
              <a:p>
                <a:pPr>
                  <a:spcBef>
                    <a:spcPct val="50000"/>
                  </a:spcBef>
                  <a:defRPr/>
                </a:pPr>
                <a:r>
                  <a:rPr lang="ru-RU" sz="1800" b="1" i="1">
                    <a:solidFill>
                      <a:srgbClr val="FF6600"/>
                    </a:solidFill>
                    <a:effectLst>
                      <a:outerShdw blurRad="38100" dist="38100" dir="2700000" algn="tl">
                        <a:srgbClr val="C0C0C0"/>
                      </a:outerShdw>
                    </a:effectLst>
                    <a:latin typeface="Arial" charset="0"/>
                    <a:cs typeface="Arial" charset="0"/>
                  </a:rPr>
                  <a:t>24                         31</a:t>
                </a:r>
              </a:p>
            </p:txBody>
          </p:sp>
        </p:grpSp>
        <p:sp>
          <p:nvSpPr>
            <p:cNvPr id="329743" name="Text Box 15"/>
            <p:cNvSpPr txBox="1">
              <a:spLocks noChangeArrowheads="1"/>
            </p:cNvSpPr>
            <p:nvPr/>
          </p:nvSpPr>
          <p:spPr bwMode="auto">
            <a:xfrm>
              <a:off x="158" y="1565"/>
              <a:ext cx="2722" cy="368"/>
            </a:xfrm>
            <a:prstGeom prst="rect">
              <a:avLst/>
            </a:prstGeom>
            <a:solidFill>
              <a:srgbClr val="FFFF99"/>
            </a:solidFill>
            <a:ln w="28575">
              <a:solidFill>
                <a:srgbClr val="800080"/>
              </a:solidFill>
              <a:miter lim="800000"/>
              <a:headEnd/>
              <a:tailEnd/>
            </a:ln>
            <a:effectLst/>
          </p:spPr>
          <p:txBody>
            <a:bodyPr lIns="0" tIns="0" rIns="0" bIns="0" anchor="ctr" anchorCtr="1"/>
            <a:lstStyle/>
            <a:p>
              <a:pPr>
                <a:lnSpc>
                  <a:spcPct val="80000"/>
                </a:lnSpc>
                <a:defRPr/>
              </a:pPr>
              <a:r>
                <a:rPr lang="ru-RU" sz="2000">
                  <a:solidFill>
                    <a:srgbClr val="CC0000"/>
                  </a:solidFill>
                  <a:effectLst>
                    <a:outerShdw blurRad="38100" dist="38100" dir="2700000" algn="tl">
                      <a:srgbClr val="000000"/>
                    </a:outerShdw>
                  </a:effectLst>
                  <a:latin typeface="Arial" charset="0"/>
                  <a:cs typeface="Arial" charset="0"/>
                </a:rPr>
                <a:t>“Идентификатор сообщения”</a:t>
              </a:r>
            </a:p>
            <a:p>
              <a:pPr>
                <a:lnSpc>
                  <a:spcPct val="80000"/>
                </a:lnSpc>
                <a:defRPr/>
              </a:pPr>
              <a:r>
                <a:rPr lang="ru-RU" sz="2000">
                  <a:solidFill>
                    <a:srgbClr val="CC0000"/>
                  </a:solidFill>
                  <a:effectLst>
                    <a:outerShdw blurRad="38100" dist="38100" dir="2700000" algn="tl">
                      <a:srgbClr val="000000"/>
                    </a:outerShdw>
                  </a:effectLst>
                  <a:latin typeface="Arial" charset="0"/>
                  <a:cs typeface="Arial" charset="0"/>
                </a:rPr>
                <a:t>(0х</a:t>
              </a:r>
              <a:r>
                <a:rPr lang="en-US" sz="2000">
                  <a:solidFill>
                    <a:srgbClr val="CC0000"/>
                  </a:solidFill>
                  <a:effectLst>
                    <a:outerShdw blurRad="38100" dist="38100" dir="2700000" algn="tl">
                      <a:srgbClr val="000000"/>
                    </a:outerShdw>
                  </a:effectLst>
                  <a:latin typeface="Arial" charset="0"/>
                  <a:cs typeface="Arial" charset="0"/>
                </a:rPr>
                <a:t>FFFF</a:t>
              </a:r>
              <a:r>
                <a:rPr lang="ru-RU" sz="2000">
                  <a:solidFill>
                    <a:srgbClr val="CC0000"/>
                  </a:solidFill>
                  <a:effectLst>
                    <a:outerShdw blurRad="38100" dist="38100" dir="2700000" algn="tl">
                      <a:srgbClr val="000000"/>
                    </a:outerShdw>
                  </a:effectLst>
                  <a:latin typeface="Arial" charset="0"/>
                  <a:cs typeface="Arial" charset="0"/>
                </a:rPr>
                <a:t>)</a:t>
              </a:r>
              <a:endParaRPr lang="ru-RU" sz="2000" b="1">
                <a:solidFill>
                  <a:srgbClr val="CC0000"/>
                </a:solidFill>
                <a:latin typeface="Arial" charset="0"/>
                <a:cs typeface="Arial" charset="0"/>
              </a:endParaRPr>
            </a:p>
          </p:txBody>
        </p:sp>
        <p:sp>
          <p:nvSpPr>
            <p:cNvPr id="329744" name="Text Box 16"/>
            <p:cNvSpPr txBox="1">
              <a:spLocks noChangeArrowheads="1"/>
            </p:cNvSpPr>
            <p:nvPr/>
          </p:nvSpPr>
          <p:spPr bwMode="auto">
            <a:xfrm>
              <a:off x="158" y="1196"/>
              <a:ext cx="1361" cy="369"/>
            </a:xfrm>
            <a:prstGeom prst="rect">
              <a:avLst/>
            </a:prstGeom>
            <a:solidFill>
              <a:srgbClr val="FCAAF6"/>
            </a:solidFill>
            <a:ln w="28575">
              <a:solidFill>
                <a:srgbClr val="800080"/>
              </a:solidFill>
              <a:miter lim="800000"/>
              <a:headEnd/>
              <a:tailEnd/>
            </a:ln>
            <a:effectLst/>
          </p:spPr>
          <p:txBody>
            <a:bodyPr lIns="0" tIns="0" rIns="0" bIns="0" anchor="ctr" anchorCtr="1"/>
            <a:lstStyle/>
            <a:p>
              <a:pPr>
                <a:lnSpc>
                  <a:spcPct val="85000"/>
                </a:lnSpc>
                <a:defRPr/>
              </a:pPr>
              <a:r>
                <a:rPr lang="ru-RU" sz="2400">
                  <a:solidFill>
                    <a:srgbClr val="CC0000"/>
                  </a:solidFill>
                  <a:effectLst>
                    <a:outerShdw blurRad="38100" dist="38100" dir="2700000" algn="tl">
                      <a:srgbClr val="000000"/>
                    </a:outerShdw>
                  </a:effectLst>
                  <a:latin typeface="Arial" charset="0"/>
                  <a:cs typeface="Arial" charset="0"/>
                </a:rPr>
                <a:t>“Команда”</a:t>
              </a:r>
              <a:endParaRPr lang="ru-RU" sz="2400" b="1">
                <a:solidFill>
                  <a:srgbClr val="CC0000"/>
                </a:solidFill>
                <a:latin typeface="Arial" charset="0"/>
                <a:cs typeface="Arial" charset="0"/>
              </a:endParaRPr>
            </a:p>
          </p:txBody>
        </p:sp>
        <p:sp>
          <p:nvSpPr>
            <p:cNvPr id="329745" name="Text Box 17"/>
            <p:cNvSpPr txBox="1">
              <a:spLocks noChangeArrowheads="1"/>
            </p:cNvSpPr>
            <p:nvPr/>
          </p:nvSpPr>
          <p:spPr bwMode="auto">
            <a:xfrm>
              <a:off x="1519" y="1196"/>
              <a:ext cx="1361" cy="369"/>
            </a:xfrm>
            <a:prstGeom prst="rect">
              <a:avLst/>
            </a:prstGeom>
            <a:solidFill>
              <a:srgbClr val="85FFC8"/>
            </a:solidFill>
            <a:ln w="28575">
              <a:solidFill>
                <a:srgbClr val="800080"/>
              </a:solidFill>
              <a:miter lim="800000"/>
              <a:headEnd/>
              <a:tailEnd/>
            </a:ln>
            <a:effectLst/>
          </p:spPr>
          <p:txBody>
            <a:bodyPr lIns="0" tIns="0" rIns="0" bIns="0" anchor="ctr" anchorCtr="1"/>
            <a:lstStyle/>
            <a:p>
              <a:pPr>
                <a:defRPr/>
              </a:pPr>
              <a:r>
                <a:rPr lang="ru-RU" sz="2400">
                  <a:solidFill>
                    <a:srgbClr val="CC0000"/>
                  </a:solidFill>
                  <a:effectLst>
                    <a:outerShdw blurRad="38100" dist="38100" dir="2700000" algn="tl">
                      <a:srgbClr val="000000"/>
                    </a:outerShdw>
                  </a:effectLst>
                  <a:latin typeface="Arial" charset="0"/>
                  <a:cs typeface="Arial" charset="0"/>
                </a:rPr>
                <a:t>“Версия”</a:t>
              </a:r>
            </a:p>
          </p:txBody>
        </p:sp>
        <p:sp>
          <p:nvSpPr>
            <p:cNvPr id="329746" name="Text Box 18"/>
            <p:cNvSpPr txBox="1">
              <a:spLocks noChangeArrowheads="1"/>
            </p:cNvSpPr>
            <p:nvPr/>
          </p:nvSpPr>
          <p:spPr bwMode="auto">
            <a:xfrm>
              <a:off x="158" y="1933"/>
              <a:ext cx="5444" cy="1134"/>
            </a:xfrm>
            <a:prstGeom prst="rect">
              <a:avLst/>
            </a:prstGeom>
            <a:solidFill>
              <a:srgbClr val="EFFEBE"/>
            </a:solidFill>
            <a:ln w="28575">
              <a:solidFill>
                <a:srgbClr val="800080"/>
              </a:solidFill>
              <a:miter lim="800000"/>
              <a:headEnd/>
              <a:tailEnd/>
            </a:ln>
            <a:effectLst/>
          </p:spPr>
          <p:txBody>
            <a:bodyPr lIns="0" tIns="0" rIns="0" bIns="0" anchor="ctr" anchorCtr="1"/>
            <a:lstStyle/>
            <a:p>
              <a:pPr>
                <a:defRPr/>
              </a:pPr>
              <a:r>
                <a:rPr lang="ru-RU" sz="2400">
                  <a:solidFill>
                    <a:srgbClr val="CC0000"/>
                  </a:solidFill>
                  <a:effectLst>
                    <a:outerShdw blurRad="38100" dist="38100" dir="2700000" algn="tl">
                      <a:srgbClr val="000000"/>
                    </a:outerShdw>
                  </a:effectLst>
                  <a:latin typeface="Arial" charset="0"/>
                  <a:cs typeface="Arial" charset="0"/>
                </a:rPr>
                <a:t>Кодовая последовательность для аутентификации</a:t>
              </a:r>
            </a:p>
            <a:p>
              <a:pPr>
                <a:defRPr/>
              </a:pPr>
              <a:r>
                <a:rPr lang="ru-RU" sz="2400">
                  <a:solidFill>
                    <a:srgbClr val="CC0000"/>
                  </a:solidFill>
                  <a:effectLst>
                    <a:outerShdw blurRad="38100" dist="38100" dir="2700000" algn="tl">
                      <a:srgbClr val="000000"/>
                    </a:outerShdw>
                  </a:effectLst>
                  <a:latin typeface="Arial" charset="0"/>
                  <a:cs typeface="Arial" charset="0"/>
                </a:rPr>
                <a:t>(16 байтов) </a:t>
              </a:r>
            </a:p>
          </p:txBody>
        </p:sp>
        <p:sp>
          <p:nvSpPr>
            <p:cNvPr id="329748" name="Text Box 20"/>
            <p:cNvSpPr txBox="1">
              <a:spLocks noChangeArrowheads="1"/>
            </p:cNvSpPr>
            <p:nvPr/>
          </p:nvSpPr>
          <p:spPr bwMode="auto">
            <a:xfrm>
              <a:off x="2880" y="1565"/>
              <a:ext cx="2722" cy="368"/>
            </a:xfrm>
            <a:prstGeom prst="rect">
              <a:avLst/>
            </a:prstGeom>
            <a:solidFill>
              <a:srgbClr val="B3FFFF"/>
            </a:solidFill>
            <a:ln w="28575">
              <a:solidFill>
                <a:srgbClr val="800080"/>
              </a:solidFill>
              <a:miter lim="800000"/>
              <a:headEnd/>
              <a:tailEnd/>
            </a:ln>
            <a:effectLst/>
          </p:spPr>
          <p:txBody>
            <a:bodyPr lIns="0" tIns="0" rIns="0" bIns="0" anchor="ctr" anchorCtr="1"/>
            <a:lstStyle/>
            <a:p>
              <a:pPr>
                <a:defRPr/>
              </a:pPr>
              <a:r>
                <a:rPr lang="ru-RU" sz="2400">
                  <a:solidFill>
                    <a:srgbClr val="CC0000"/>
                  </a:solidFill>
                  <a:effectLst>
                    <a:outerShdw blurRad="38100" dist="38100" dir="2700000" algn="tl">
                      <a:srgbClr val="000000"/>
                    </a:outerShdw>
                  </a:effectLst>
                  <a:latin typeface="Arial" charset="0"/>
                  <a:cs typeface="Arial" charset="0"/>
                </a:rPr>
                <a:t>“Тип аутентификации”</a:t>
              </a:r>
            </a:p>
          </p:txBody>
        </p:sp>
        <p:sp>
          <p:nvSpPr>
            <p:cNvPr id="329751" name="Text Box 23"/>
            <p:cNvSpPr txBox="1">
              <a:spLocks noChangeArrowheads="1"/>
            </p:cNvSpPr>
            <p:nvPr/>
          </p:nvSpPr>
          <p:spPr bwMode="auto">
            <a:xfrm>
              <a:off x="2880" y="1196"/>
              <a:ext cx="2722" cy="368"/>
            </a:xfrm>
            <a:prstGeom prst="rect">
              <a:avLst/>
            </a:prstGeom>
            <a:solidFill>
              <a:srgbClr val="B3FFFF"/>
            </a:solidFill>
            <a:ln w="28575">
              <a:solidFill>
                <a:srgbClr val="800080"/>
              </a:solidFill>
              <a:miter lim="800000"/>
              <a:headEnd/>
              <a:tailEnd/>
            </a:ln>
            <a:effectLst/>
          </p:spPr>
          <p:txBody>
            <a:bodyPr lIns="0" tIns="0" rIns="0" bIns="0" anchor="ctr" anchorCtr="1"/>
            <a:lstStyle/>
            <a:p>
              <a:pPr>
                <a:lnSpc>
                  <a:spcPct val="80000"/>
                </a:lnSpc>
                <a:defRPr/>
              </a:pPr>
              <a:r>
                <a:rPr lang="ru-RU" sz="2000">
                  <a:solidFill>
                    <a:srgbClr val="CC0000"/>
                  </a:solidFill>
                  <a:effectLst>
                    <a:outerShdw blurRad="38100" dist="38100" dir="2700000" algn="tl">
                      <a:srgbClr val="000000"/>
                    </a:outerShdw>
                  </a:effectLst>
                  <a:latin typeface="Arial" charset="0"/>
                  <a:cs typeface="Arial" charset="0"/>
                </a:rPr>
                <a:t>“Номер прикладного процесса маршрутизации”</a:t>
              </a:r>
            </a:p>
          </p:txBody>
        </p:sp>
      </p:gr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2" name="Text Box 2"/>
          <p:cNvSpPr txBox="1">
            <a:spLocks noChangeArrowheads="1"/>
          </p:cNvSpPr>
          <p:nvPr/>
        </p:nvSpPr>
        <p:spPr bwMode="auto">
          <a:xfrm>
            <a:off x="0" y="0"/>
            <a:ext cx="8259763" cy="701675"/>
          </a:xfrm>
          <a:prstGeom prst="rect">
            <a:avLst/>
          </a:prstGeom>
          <a:noFill/>
          <a:ln w="9525">
            <a:noFill/>
            <a:miter lim="800000"/>
            <a:headEnd/>
            <a:tailEnd/>
          </a:ln>
          <a:effectLst/>
        </p:spPr>
        <p:txBody>
          <a:bodyPr>
            <a:spAutoFit/>
          </a:bodyPr>
          <a:lstStyle/>
          <a:p>
            <a:pPr algn="l">
              <a:defRPr/>
            </a:pPr>
            <a:r>
              <a:rPr lang="ru-RU" sz="2000" b="1">
                <a:solidFill>
                  <a:srgbClr val="800080"/>
                </a:solidFill>
                <a:effectLst>
                  <a:outerShdw blurRad="38100" dist="38100" dir="2700000" algn="tl">
                    <a:srgbClr val="C0C0C0"/>
                  </a:outerShdw>
                </a:effectLst>
                <a:latin typeface="Arial" charset="0"/>
                <a:cs typeface="Arial" charset="0"/>
              </a:rPr>
              <a:t>Лекция №11: </a:t>
            </a:r>
            <a:r>
              <a:rPr lang="ru-RU" sz="2000" b="1" i="1">
                <a:solidFill>
                  <a:srgbClr val="800080"/>
                </a:solidFill>
                <a:effectLst>
                  <a:outerShdw blurRad="38100" dist="38100" dir="2700000" algn="tl">
                    <a:srgbClr val="C0C0C0"/>
                  </a:outerShdw>
                </a:effectLst>
                <a:latin typeface="Arial" charset="0"/>
                <a:cs typeface="Arial" charset="0"/>
              </a:rPr>
              <a:t>Маршрутизация в </a:t>
            </a:r>
            <a:r>
              <a:rPr lang="en-US" sz="2000" b="1" i="1">
                <a:solidFill>
                  <a:srgbClr val="800080"/>
                </a:solidFill>
                <a:effectLst>
                  <a:outerShdw blurRad="38100" dist="38100" dir="2700000" algn="tl">
                    <a:srgbClr val="C0C0C0"/>
                  </a:outerShdw>
                </a:effectLst>
                <a:latin typeface="Arial" charset="0"/>
                <a:cs typeface="Arial" charset="0"/>
              </a:rPr>
              <a:t>IP</a:t>
            </a:r>
            <a:r>
              <a:rPr lang="ru-RU" sz="2000" b="1" i="1">
                <a:solidFill>
                  <a:srgbClr val="800080"/>
                </a:solidFill>
                <a:effectLst>
                  <a:outerShdw blurRad="38100" dist="38100" dir="2700000" algn="tl">
                    <a:srgbClr val="C0C0C0"/>
                  </a:outerShdw>
                </a:effectLst>
                <a:latin typeface="Arial" charset="0"/>
                <a:cs typeface="Arial" charset="0"/>
              </a:rPr>
              <a:t>-сетях. Решение проблемы</a:t>
            </a:r>
          </a:p>
          <a:p>
            <a:pPr algn="l">
              <a:defRPr/>
            </a:pPr>
            <a:r>
              <a:rPr lang="ru-RU" sz="2000" b="1" i="1">
                <a:solidFill>
                  <a:srgbClr val="800080"/>
                </a:solidFill>
                <a:effectLst>
                  <a:outerShdw blurRad="38100" dist="38100" dir="2700000" algn="tl">
                    <a:srgbClr val="C0C0C0"/>
                  </a:outerShdw>
                </a:effectLst>
                <a:latin typeface="Arial" charset="0"/>
                <a:cs typeface="Arial" charset="0"/>
              </a:rPr>
              <a:t>                        нехватки </a:t>
            </a:r>
            <a:r>
              <a:rPr lang="en-US" sz="2000" b="1" i="1">
                <a:solidFill>
                  <a:srgbClr val="800080"/>
                </a:solidFill>
                <a:effectLst>
                  <a:outerShdw blurRad="38100" dist="38100" dir="2700000" algn="tl">
                    <a:srgbClr val="C0C0C0"/>
                  </a:outerShdw>
                </a:effectLst>
                <a:latin typeface="Arial" charset="0"/>
                <a:cs typeface="Arial" charset="0"/>
              </a:rPr>
              <a:t>IPv</a:t>
            </a:r>
            <a:r>
              <a:rPr lang="ru-RU" sz="2000" b="1" i="1">
                <a:solidFill>
                  <a:srgbClr val="800080"/>
                </a:solidFill>
                <a:effectLst>
                  <a:outerShdw blurRad="38100" dist="38100" dir="2700000" algn="tl">
                    <a:srgbClr val="C0C0C0"/>
                  </a:outerShdw>
                </a:effectLst>
                <a:latin typeface="Arial" charset="0"/>
                <a:cs typeface="Arial" charset="0"/>
              </a:rPr>
              <a:t>4-адресов</a:t>
            </a:r>
            <a:endParaRPr lang="ru-RU" sz="2000" b="1">
              <a:solidFill>
                <a:srgbClr val="800080"/>
              </a:solidFill>
              <a:latin typeface="Arial" charset="0"/>
              <a:cs typeface="Arial" charset="0"/>
            </a:endParaRPr>
          </a:p>
        </p:txBody>
      </p:sp>
      <p:sp>
        <p:nvSpPr>
          <p:cNvPr id="317443" name="Text Box 3"/>
          <p:cNvSpPr txBox="1">
            <a:spLocks noChangeArrowheads="1"/>
          </p:cNvSpPr>
          <p:nvPr/>
        </p:nvSpPr>
        <p:spPr bwMode="auto">
          <a:xfrm>
            <a:off x="341313" y="728663"/>
            <a:ext cx="8504237" cy="457200"/>
          </a:xfrm>
          <a:prstGeom prst="rect">
            <a:avLst/>
          </a:prstGeom>
          <a:noFill/>
          <a:ln w="9525">
            <a:noFill/>
            <a:miter lim="800000"/>
            <a:headEnd/>
            <a:tailEnd/>
          </a:ln>
          <a:effectLst>
            <a:outerShdw dist="17961" dir="2700000" algn="ctr" rotWithShape="0">
              <a:srgbClr val="FF9933"/>
            </a:outerShdw>
          </a:effectLst>
        </p:spPr>
        <p:txBody>
          <a:bodyPr>
            <a:spAutoFit/>
          </a:bodyPr>
          <a:lstStyle/>
          <a:p>
            <a:pPr>
              <a:spcBef>
                <a:spcPct val="50000"/>
              </a:spcBef>
              <a:defRPr/>
            </a:pPr>
            <a:r>
              <a:rPr lang="ru-RU" sz="2400" b="1">
                <a:solidFill>
                  <a:srgbClr val="CC0000"/>
                </a:solidFill>
                <a:latin typeface="Tahoma" pitchFamily="34" charset="0"/>
                <a:cs typeface="Arial" charset="0"/>
              </a:rPr>
              <a:t>11.3. </a:t>
            </a:r>
            <a:r>
              <a:rPr lang="ru-RU" sz="2400" b="1">
                <a:solidFill>
                  <a:srgbClr val="CC0000"/>
                </a:solidFill>
                <a:latin typeface="Arial" charset="0"/>
                <a:cs typeface="Arial" charset="0"/>
              </a:rPr>
              <a:t>Протокол маршрутизации </a:t>
            </a:r>
            <a:r>
              <a:rPr lang="en-US" sz="2400" b="1">
                <a:solidFill>
                  <a:srgbClr val="CC0000"/>
                </a:solidFill>
                <a:latin typeface="Arial" charset="0"/>
                <a:cs typeface="Arial" charset="0"/>
              </a:rPr>
              <a:t>O</a:t>
            </a:r>
            <a:r>
              <a:rPr lang="ru-RU" sz="2400" b="1">
                <a:solidFill>
                  <a:srgbClr val="CC0000"/>
                </a:solidFill>
                <a:latin typeface="Arial" charset="0"/>
                <a:cs typeface="Arial" charset="0"/>
              </a:rPr>
              <a:t>SPF</a:t>
            </a:r>
            <a:endParaRPr lang="ru-RU" sz="2400">
              <a:solidFill>
                <a:srgbClr val="CC0000"/>
              </a:solidFill>
              <a:latin typeface="Arial" charset="0"/>
              <a:cs typeface="Arial" charset="0"/>
            </a:endParaRPr>
          </a:p>
        </p:txBody>
      </p:sp>
      <p:sp>
        <p:nvSpPr>
          <p:cNvPr id="317444" name="Text Box 4"/>
          <p:cNvSpPr txBox="1">
            <a:spLocks noChangeArrowheads="1"/>
          </p:cNvSpPr>
          <p:nvPr/>
        </p:nvSpPr>
        <p:spPr bwMode="auto">
          <a:xfrm>
            <a:off x="250825" y="1719263"/>
            <a:ext cx="8642350" cy="4789487"/>
          </a:xfrm>
          <a:prstGeom prst="rect">
            <a:avLst/>
          </a:prstGeom>
          <a:noFill/>
          <a:ln w="9525">
            <a:noFill/>
            <a:miter lim="800000"/>
            <a:headEnd/>
            <a:tailEnd/>
          </a:ln>
          <a:effectLst>
            <a:outerShdw dist="17961" dir="2700000" algn="ctr" rotWithShape="0">
              <a:srgbClr val="FF9933"/>
            </a:outerShdw>
          </a:effectLst>
        </p:spPr>
        <p:txBody>
          <a:bodyPr>
            <a:spAutoFit/>
          </a:bodyPr>
          <a:lstStyle/>
          <a:p>
            <a:pPr>
              <a:spcBef>
                <a:spcPct val="50000"/>
              </a:spcBef>
              <a:defRPr/>
            </a:pPr>
            <a:r>
              <a:rPr lang="ru-RU" b="1">
                <a:solidFill>
                  <a:srgbClr val="800080"/>
                </a:solidFill>
                <a:latin typeface="Arial" charset="0"/>
                <a:cs typeface="Arial" charset="0"/>
              </a:rPr>
              <a:t>Общая характеристика.</a:t>
            </a:r>
            <a:r>
              <a:rPr lang="ru-RU">
                <a:solidFill>
                  <a:srgbClr val="800080"/>
                </a:solidFill>
                <a:latin typeface="Arial" charset="0"/>
                <a:cs typeface="Arial" charset="0"/>
              </a:rPr>
              <a:t> </a:t>
            </a:r>
            <a:r>
              <a:rPr lang="en-US">
                <a:solidFill>
                  <a:srgbClr val="800080"/>
                </a:solidFill>
                <a:latin typeface="Arial" charset="0"/>
                <a:cs typeface="Arial" charset="0"/>
              </a:rPr>
              <a:t>OSPF</a:t>
            </a:r>
            <a:r>
              <a:rPr lang="ru-RU">
                <a:solidFill>
                  <a:srgbClr val="800080"/>
                </a:solidFill>
                <a:latin typeface="Arial" charset="0"/>
                <a:cs typeface="Arial" charset="0"/>
              </a:rPr>
              <a:t>-протокол (</a:t>
            </a:r>
            <a:r>
              <a:rPr lang="en-US">
                <a:solidFill>
                  <a:srgbClr val="800080"/>
                </a:solidFill>
                <a:latin typeface="Arial" charset="0"/>
                <a:cs typeface="Arial" charset="0"/>
              </a:rPr>
              <a:t>Open Shortest Path First</a:t>
            </a:r>
            <a:r>
              <a:rPr lang="ru-RU">
                <a:solidFill>
                  <a:srgbClr val="800080"/>
                </a:solidFill>
                <a:latin typeface="Arial" charset="0"/>
                <a:cs typeface="Arial" charset="0"/>
              </a:rPr>
              <a:t> — </a:t>
            </a:r>
            <a:r>
              <a:rPr lang="en-US">
                <a:solidFill>
                  <a:srgbClr val="800080"/>
                </a:solidFill>
                <a:latin typeface="Arial" charset="0"/>
                <a:cs typeface="Arial" charset="0"/>
              </a:rPr>
              <a:t>OSPF</a:t>
            </a:r>
            <a:r>
              <a:rPr lang="ru-RU">
                <a:solidFill>
                  <a:srgbClr val="800080"/>
                </a:solidFill>
                <a:latin typeface="Arial" charset="0"/>
                <a:cs typeface="Arial" charset="0"/>
              </a:rPr>
              <a:t>) относится к протоколам внутренней маршрутизации (</a:t>
            </a:r>
            <a:r>
              <a:rPr lang="en-US">
                <a:solidFill>
                  <a:srgbClr val="800080"/>
                </a:solidFill>
                <a:latin typeface="Arial" charset="0"/>
                <a:cs typeface="Arial" charset="0"/>
              </a:rPr>
              <a:t>Interior Gateway Protocol</a:t>
            </a:r>
            <a:r>
              <a:rPr lang="ru-RU">
                <a:solidFill>
                  <a:srgbClr val="800080"/>
                </a:solidFill>
                <a:latin typeface="Arial" charset="0"/>
                <a:cs typeface="Arial" charset="0"/>
              </a:rPr>
              <a:t> — </a:t>
            </a:r>
            <a:r>
              <a:rPr lang="en-US">
                <a:solidFill>
                  <a:srgbClr val="800080"/>
                </a:solidFill>
                <a:latin typeface="Arial" charset="0"/>
                <a:cs typeface="Arial" charset="0"/>
              </a:rPr>
              <a:t>IGP</a:t>
            </a:r>
            <a:r>
              <a:rPr lang="ru-RU">
                <a:solidFill>
                  <a:srgbClr val="800080"/>
                </a:solidFill>
                <a:latin typeface="Arial" charset="0"/>
                <a:cs typeface="Arial" charset="0"/>
              </a:rPr>
              <a:t>). Это означает, что процедурная характеристика протокола обеспечивает распространение маршрутной информация только между теми маршрутизаторами, которые принадлежат одной автономной подсети (</a:t>
            </a:r>
            <a:r>
              <a:rPr lang="en-US">
                <a:solidFill>
                  <a:srgbClr val="800080"/>
                </a:solidFill>
                <a:latin typeface="Arial" charset="0"/>
                <a:cs typeface="Arial" charset="0"/>
              </a:rPr>
              <a:t>Autonomous System </a:t>
            </a:r>
            <a:r>
              <a:rPr lang="ru-RU">
                <a:solidFill>
                  <a:srgbClr val="800080"/>
                </a:solidFill>
                <a:latin typeface="Arial" charset="0"/>
                <a:cs typeface="Arial" charset="0"/>
              </a:rPr>
              <a:t>— АС). Этот протокол также основан на алгоритме Беллмана-Форда. </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466" name="Text Box 2"/>
          <p:cNvSpPr txBox="1">
            <a:spLocks noChangeArrowheads="1"/>
          </p:cNvSpPr>
          <p:nvPr/>
        </p:nvSpPr>
        <p:spPr bwMode="auto">
          <a:xfrm>
            <a:off x="0" y="0"/>
            <a:ext cx="8259763" cy="701675"/>
          </a:xfrm>
          <a:prstGeom prst="rect">
            <a:avLst/>
          </a:prstGeom>
          <a:noFill/>
          <a:ln w="9525">
            <a:noFill/>
            <a:miter lim="800000"/>
            <a:headEnd/>
            <a:tailEnd/>
          </a:ln>
          <a:effectLst/>
        </p:spPr>
        <p:txBody>
          <a:bodyPr>
            <a:spAutoFit/>
          </a:bodyPr>
          <a:lstStyle/>
          <a:p>
            <a:pPr algn="l">
              <a:defRPr/>
            </a:pPr>
            <a:r>
              <a:rPr lang="ru-RU" sz="2000" b="1">
                <a:solidFill>
                  <a:srgbClr val="800080"/>
                </a:solidFill>
                <a:effectLst>
                  <a:outerShdw blurRad="38100" dist="38100" dir="2700000" algn="tl">
                    <a:srgbClr val="C0C0C0"/>
                  </a:outerShdw>
                </a:effectLst>
                <a:latin typeface="Arial" charset="0"/>
                <a:cs typeface="Arial" charset="0"/>
              </a:rPr>
              <a:t>Лекция №11: </a:t>
            </a:r>
            <a:r>
              <a:rPr lang="ru-RU" sz="2000" b="1" i="1">
                <a:solidFill>
                  <a:srgbClr val="800080"/>
                </a:solidFill>
                <a:effectLst>
                  <a:outerShdw blurRad="38100" dist="38100" dir="2700000" algn="tl">
                    <a:srgbClr val="C0C0C0"/>
                  </a:outerShdw>
                </a:effectLst>
                <a:latin typeface="Arial" charset="0"/>
                <a:cs typeface="Arial" charset="0"/>
              </a:rPr>
              <a:t>Маршрутизация в </a:t>
            </a:r>
            <a:r>
              <a:rPr lang="en-US" sz="2000" b="1" i="1">
                <a:solidFill>
                  <a:srgbClr val="800080"/>
                </a:solidFill>
                <a:effectLst>
                  <a:outerShdw blurRad="38100" dist="38100" dir="2700000" algn="tl">
                    <a:srgbClr val="C0C0C0"/>
                  </a:outerShdw>
                </a:effectLst>
                <a:latin typeface="Arial" charset="0"/>
                <a:cs typeface="Arial" charset="0"/>
              </a:rPr>
              <a:t>IP</a:t>
            </a:r>
            <a:r>
              <a:rPr lang="ru-RU" sz="2000" b="1" i="1">
                <a:solidFill>
                  <a:srgbClr val="800080"/>
                </a:solidFill>
                <a:effectLst>
                  <a:outerShdw blurRad="38100" dist="38100" dir="2700000" algn="tl">
                    <a:srgbClr val="C0C0C0"/>
                  </a:outerShdw>
                </a:effectLst>
                <a:latin typeface="Arial" charset="0"/>
                <a:cs typeface="Arial" charset="0"/>
              </a:rPr>
              <a:t>-сетях. Решение проблемы</a:t>
            </a:r>
          </a:p>
          <a:p>
            <a:pPr algn="l">
              <a:defRPr/>
            </a:pPr>
            <a:r>
              <a:rPr lang="ru-RU" sz="2000" b="1" i="1">
                <a:solidFill>
                  <a:srgbClr val="800080"/>
                </a:solidFill>
                <a:effectLst>
                  <a:outerShdw blurRad="38100" dist="38100" dir="2700000" algn="tl">
                    <a:srgbClr val="C0C0C0"/>
                  </a:outerShdw>
                </a:effectLst>
                <a:latin typeface="Arial" charset="0"/>
                <a:cs typeface="Arial" charset="0"/>
              </a:rPr>
              <a:t>                        нехватки </a:t>
            </a:r>
            <a:r>
              <a:rPr lang="en-US" sz="2000" b="1" i="1">
                <a:solidFill>
                  <a:srgbClr val="800080"/>
                </a:solidFill>
                <a:effectLst>
                  <a:outerShdw blurRad="38100" dist="38100" dir="2700000" algn="tl">
                    <a:srgbClr val="C0C0C0"/>
                  </a:outerShdw>
                </a:effectLst>
                <a:latin typeface="Arial" charset="0"/>
                <a:cs typeface="Arial" charset="0"/>
              </a:rPr>
              <a:t>IPv</a:t>
            </a:r>
            <a:r>
              <a:rPr lang="ru-RU" sz="2000" b="1" i="1">
                <a:solidFill>
                  <a:srgbClr val="800080"/>
                </a:solidFill>
                <a:effectLst>
                  <a:outerShdw blurRad="38100" dist="38100" dir="2700000" algn="tl">
                    <a:srgbClr val="C0C0C0"/>
                  </a:outerShdw>
                </a:effectLst>
                <a:latin typeface="Arial" charset="0"/>
                <a:cs typeface="Arial" charset="0"/>
              </a:rPr>
              <a:t>4-адресов</a:t>
            </a:r>
            <a:endParaRPr lang="ru-RU" sz="2000" b="1">
              <a:solidFill>
                <a:srgbClr val="800080"/>
              </a:solidFill>
              <a:latin typeface="Arial" charset="0"/>
              <a:cs typeface="Arial" charset="0"/>
            </a:endParaRPr>
          </a:p>
        </p:txBody>
      </p:sp>
      <p:sp>
        <p:nvSpPr>
          <p:cNvPr id="318467" name="Text Box 3"/>
          <p:cNvSpPr txBox="1">
            <a:spLocks noChangeArrowheads="1"/>
          </p:cNvSpPr>
          <p:nvPr/>
        </p:nvSpPr>
        <p:spPr bwMode="auto">
          <a:xfrm>
            <a:off x="0" y="998538"/>
            <a:ext cx="9144000" cy="5654675"/>
          </a:xfrm>
          <a:prstGeom prst="rect">
            <a:avLst/>
          </a:prstGeom>
          <a:noFill/>
          <a:ln w="9525">
            <a:noFill/>
            <a:miter lim="800000"/>
            <a:headEnd/>
            <a:tailEnd/>
          </a:ln>
          <a:effectLst>
            <a:outerShdw dist="17961" dir="2700000" algn="ctr" rotWithShape="0">
              <a:srgbClr val="FF9933"/>
            </a:outerShdw>
          </a:effectLst>
        </p:spPr>
        <p:txBody>
          <a:bodyPr>
            <a:spAutoFit/>
          </a:bodyPr>
          <a:lstStyle/>
          <a:p>
            <a:pPr>
              <a:lnSpc>
                <a:spcPct val="95000"/>
              </a:lnSpc>
              <a:defRPr/>
            </a:pPr>
            <a:r>
              <a:rPr lang="ru-RU" sz="2400">
                <a:solidFill>
                  <a:srgbClr val="800080"/>
                </a:solidFill>
                <a:latin typeface="Arial" charset="0"/>
                <a:cs typeface="Arial" charset="0"/>
              </a:rPr>
              <a:t>Данный протокол выбирает маршруты передачи поступивших </a:t>
            </a:r>
            <a:r>
              <a:rPr lang="en-US" sz="2400">
                <a:solidFill>
                  <a:srgbClr val="800080"/>
                </a:solidFill>
                <a:latin typeface="Arial" charset="0"/>
                <a:cs typeface="Arial" charset="0"/>
              </a:rPr>
              <a:t>IP</a:t>
            </a:r>
            <a:r>
              <a:rPr lang="ru-RU" sz="2400">
                <a:solidFill>
                  <a:srgbClr val="800080"/>
                </a:solidFill>
                <a:latin typeface="Arial" charset="0"/>
                <a:cs typeface="Arial" charset="0"/>
              </a:rPr>
              <a:t>-пакетов, основываясь исключительно на </a:t>
            </a:r>
            <a:r>
              <a:rPr lang="en-US" sz="2400">
                <a:solidFill>
                  <a:srgbClr val="800080"/>
                </a:solidFill>
                <a:latin typeface="Arial" charset="0"/>
                <a:cs typeface="Arial" charset="0"/>
              </a:rPr>
              <a:t>IP</a:t>
            </a:r>
            <a:r>
              <a:rPr lang="ru-RU" sz="2400">
                <a:solidFill>
                  <a:srgbClr val="800080"/>
                </a:solidFill>
                <a:latin typeface="Arial" charset="0"/>
                <a:cs typeface="Arial" charset="0"/>
              </a:rPr>
              <a:t>-адресе получателя, найденного в заголовке </a:t>
            </a:r>
            <a:r>
              <a:rPr lang="en-US" sz="2400">
                <a:solidFill>
                  <a:srgbClr val="800080"/>
                </a:solidFill>
                <a:latin typeface="Arial" charset="0"/>
                <a:cs typeface="Arial" charset="0"/>
              </a:rPr>
              <a:t>IP</a:t>
            </a:r>
            <a:r>
              <a:rPr lang="ru-RU" sz="2400">
                <a:solidFill>
                  <a:srgbClr val="800080"/>
                </a:solidFill>
                <a:latin typeface="Arial" charset="0"/>
                <a:cs typeface="Arial" charset="0"/>
              </a:rPr>
              <a:t>-пакета. </a:t>
            </a:r>
            <a:r>
              <a:rPr lang="en-US" sz="2400">
                <a:solidFill>
                  <a:srgbClr val="800080"/>
                </a:solidFill>
                <a:latin typeface="Arial" charset="0"/>
                <a:cs typeface="Arial" charset="0"/>
              </a:rPr>
              <a:t>IP</a:t>
            </a:r>
            <a:r>
              <a:rPr lang="ru-RU" sz="2400">
                <a:solidFill>
                  <a:srgbClr val="800080"/>
                </a:solidFill>
                <a:latin typeface="Arial" charset="0"/>
                <a:cs typeface="Arial" charset="0"/>
              </a:rPr>
              <a:t>-пакеты коммутируются без каких-либо изменений, то есть они не подвергаются процедуре повторного обрамления в соответствие с каким-либо алгоритмом обработки последующего протокола, а передаются как они были переданы АС. </a:t>
            </a:r>
            <a:r>
              <a:rPr lang="en-US" sz="2400">
                <a:solidFill>
                  <a:srgbClr val="800080"/>
                </a:solidFill>
                <a:latin typeface="Arial" charset="0"/>
                <a:cs typeface="Arial" charset="0"/>
              </a:rPr>
              <a:t>OSPF</a:t>
            </a:r>
            <a:r>
              <a:rPr lang="ru-RU" sz="2400">
                <a:solidFill>
                  <a:srgbClr val="800080"/>
                </a:solidFill>
                <a:latin typeface="Arial" charset="0"/>
                <a:cs typeface="Arial" charset="0"/>
              </a:rPr>
              <a:t>-протокол является протоколом динамической маршрутизации. Он достаточно быстро выявляет все топологические изменения в АС (например, выход из строя интерфейса маршрутизатора) и рассчитывает новые беспетлевые маршруты после периода восстановления. Такой период восстановления представляет собой весьма короткий интервал времени, в течение которого обслуживается минимальный объём коммутируемого трафика.</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490" name="Text Box 2"/>
          <p:cNvSpPr txBox="1">
            <a:spLocks noChangeArrowheads="1"/>
          </p:cNvSpPr>
          <p:nvPr/>
        </p:nvSpPr>
        <p:spPr bwMode="auto">
          <a:xfrm>
            <a:off x="0" y="0"/>
            <a:ext cx="8259763" cy="701675"/>
          </a:xfrm>
          <a:prstGeom prst="rect">
            <a:avLst/>
          </a:prstGeom>
          <a:noFill/>
          <a:ln w="9525">
            <a:noFill/>
            <a:miter lim="800000"/>
            <a:headEnd/>
            <a:tailEnd/>
          </a:ln>
          <a:effectLst/>
        </p:spPr>
        <p:txBody>
          <a:bodyPr>
            <a:spAutoFit/>
          </a:bodyPr>
          <a:lstStyle/>
          <a:p>
            <a:pPr algn="l">
              <a:defRPr/>
            </a:pPr>
            <a:r>
              <a:rPr lang="ru-RU" sz="2000" b="1">
                <a:solidFill>
                  <a:srgbClr val="800080"/>
                </a:solidFill>
                <a:effectLst>
                  <a:outerShdw blurRad="38100" dist="38100" dir="2700000" algn="tl">
                    <a:srgbClr val="C0C0C0"/>
                  </a:outerShdw>
                </a:effectLst>
                <a:latin typeface="Arial" charset="0"/>
                <a:cs typeface="Arial" charset="0"/>
              </a:rPr>
              <a:t>Лекция №11: </a:t>
            </a:r>
            <a:r>
              <a:rPr lang="ru-RU" sz="2000" b="1" i="1">
                <a:solidFill>
                  <a:srgbClr val="800080"/>
                </a:solidFill>
                <a:effectLst>
                  <a:outerShdw blurRad="38100" dist="38100" dir="2700000" algn="tl">
                    <a:srgbClr val="C0C0C0"/>
                  </a:outerShdw>
                </a:effectLst>
                <a:latin typeface="Arial" charset="0"/>
                <a:cs typeface="Arial" charset="0"/>
              </a:rPr>
              <a:t>Маршрутизация в </a:t>
            </a:r>
            <a:r>
              <a:rPr lang="en-US" sz="2000" b="1" i="1">
                <a:solidFill>
                  <a:srgbClr val="800080"/>
                </a:solidFill>
                <a:effectLst>
                  <a:outerShdw blurRad="38100" dist="38100" dir="2700000" algn="tl">
                    <a:srgbClr val="C0C0C0"/>
                  </a:outerShdw>
                </a:effectLst>
                <a:latin typeface="Arial" charset="0"/>
                <a:cs typeface="Arial" charset="0"/>
              </a:rPr>
              <a:t>IP</a:t>
            </a:r>
            <a:r>
              <a:rPr lang="ru-RU" sz="2000" b="1" i="1">
                <a:solidFill>
                  <a:srgbClr val="800080"/>
                </a:solidFill>
                <a:effectLst>
                  <a:outerShdw blurRad="38100" dist="38100" dir="2700000" algn="tl">
                    <a:srgbClr val="C0C0C0"/>
                  </a:outerShdw>
                </a:effectLst>
                <a:latin typeface="Arial" charset="0"/>
                <a:cs typeface="Arial" charset="0"/>
              </a:rPr>
              <a:t>-сетях. Решение проблемы</a:t>
            </a:r>
          </a:p>
          <a:p>
            <a:pPr algn="l">
              <a:defRPr/>
            </a:pPr>
            <a:r>
              <a:rPr lang="ru-RU" sz="2000" b="1" i="1">
                <a:solidFill>
                  <a:srgbClr val="800080"/>
                </a:solidFill>
                <a:effectLst>
                  <a:outerShdw blurRad="38100" dist="38100" dir="2700000" algn="tl">
                    <a:srgbClr val="C0C0C0"/>
                  </a:outerShdw>
                </a:effectLst>
                <a:latin typeface="Arial" charset="0"/>
                <a:cs typeface="Arial" charset="0"/>
              </a:rPr>
              <a:t>                        нехватки </a:t>
            </a:r>
            <a:r>
              <a:rPr lang="en-US" sz="2000" b="1" i="1">
                <a:solidFill>
                  <a:srgbClr val="800080"/>
                </a:solidFill>
                <a:effectLst>
                  <a:outerShdw blurRad="38100" dist="38100" dir="2700000" algn="tl">
                    <a:srgbClr val="C0C0C0"/>
                  </a:outerShdw>
                </a:effectLst>
                <a:latin typeface="Arial" charset="0"/>
                <a:cs typeface="Arial" charset="0"/>
              </a:rPr>
              <a:t>IPv</a:t>
            </a:r>
            <a:r>
              <a:rPr lang="ru-RU" sz="2000" b="1" i="1">
                <a:solidFill>
                  <a:srgbClr val="800080"/>
                </a:solidFill>
                <a:effectLst>
                  <a:outerShdw blurRad="38100" dist="38100" dir="2700000" algn="tl">
                    <a:srgbClr val="C0C0C0"/>
                  </a:outerShdw>
                </a:effectLst>
                <a:latin typeface="Arial" charset="0"/>
                <a:cs typeface="Arial" charset="0"/>
              </a:rPr>
              <a:t>4-адресов</a:t>
            </a:r>
            <a:endParaRPr lang="ru-RU" sz="2000" b="1">
              <a:solidFill>
                <a:srgbClr val="800080"/>
              </a:solidFill>
              <a:latin typeface="Arial" charset="0"/>
              <a:cs typeface="Arial" charset="0"/>
            </a:endParaRPr>
          </a:p>
        </p:txBody>
      </p:sp>
      <p:sp>
        <p:nvSpPr>
          <p:cNvPr id="319491" name="Text Box 3"/>
          <p:cNvSpPr txBox="1">
            <a:spLocks noChangeArrowheads="1"/>
          </p:cNvSpPr>
          <p:nvPr/>
        </p:nvSpPr>
        <p:spPr bwMode="auto">
          <a:xfrm>
            <a:off x="161925" y="1314450"/>
            <a:ext cx="8820150" cy="5203825"/>
          </a:xfrm>
          <a:prstGeom prst="rect">
            <a:avLst/>
          </a:prstGeom>
          <a:noFill/>
          <a:ln w="9525">
            <a:noFill/>
            <a:miter lim="800000"/>
            <a:headEnd/>
            <a:tailEnd/>
          </a:ln>
          <a:effectLst>
            <a:outerShdw dist="17961" dir="2700000" algn="ctr" rotWithShape="0">
              <a:srgbClr val="FF9933"/>
            </a:outerShdw>
          </a:effectLst>
        </p:spPr>
        <p:txBody>
          <a:bodyPr>
            <a:spAutoFit/>
          </a:bodyPr>
          <a:lstStyle/>
          <a:p>
            <a:pPr>
              <a:spcBef>
                <a:spcPct val="50000"/>
              </a:spcBef>
              <a:defRPr/>
            </a:pPr>
            <a:r>
              <a:rPr lang="ru-RU" sz="2400">
                <a:solidFill>
                  <a:srgbClr val="800080"/>
                </a:solidFill>
                <a:latin typeface="Arial" charset="0"/>
                <a:cs typeface="Arial" charset="0"/>
              </a:rPr>
              <a:t>Как и в любом протоколе маршрутизации на основе данных о состоянии каналов связи (</a:t>
            </a:r>
            <a:r>
              <a:rPr lang="en-US" sz="2400">
                <a:solidFill>
                  <a:srgbClr val="800080"/>
                </a:solidFill>
                <a:latin typeface="Arial" charset="0"/>
                <a:cs typeface="Arial" charset="0"/>
              </a:rPr>
              <a:t>link</a:t>
            </a:r>
            <a:r>
              <a:rPr lang="ru-RU" sz="2400">
                <a:solidFill>
                  <a:srgbClr val="800080"/>
                </a:solidFill>
                <a:latin typeface="Arial" charset="0"/>
                <a:cs typeface="Arial" charset="0"/>
              </a:rPr>
              <a:t>-</a:t>
            </a:r>
            <a:r>
              <a:rPr lang="en-US" sz="2400">
                <a:solidFill>
                  <a:srgbClr val="800080"/>
                </a:solidFill>
                <a:latin typeface="Arial" charset="0"/>
                <a:cs typeface="Arial" charset="0"/>
              </a:rPr>
              <a:t>state routing protocol</a:t>
            </a:r>
            <a:r>
              <a:rPr lang="ru-RU" sz="2400">
                <a:solidFill>
                  <a:srgbClr val="800080"/>
                </a:solidFill>
                <a:latin typeface="Arial" charset="0"/>
                <a:cs typeface="Arial" charset="0"/>
              </a:rPr>
              <a:t>), </a:t>
            </a:r>
            <a:r>
              <a:rPr lang="en-US" sz="2400">
                <a:solidFill>
                  <a:srgbClr val="800080"/>
                </a:solidFill>
                <a:latin typeface="Arial" charset="0"/>
                <a:cs typeface="Arial" charset="0"/>
              </a:rPr>
              <a:t>OSPF</a:t>
            </a:r>
            <a:r>
              <a:rPr lang="ru-RU" sz="2400">
                <a:solidFill>
                  <a:srgbClr val="800080"/>
                </a:solidFill>
                <a:latin typeface="Arial" charset="0"/>
                <a:cs typeface="Arial" charset="0"/>
              </a:rPr>
              <a:t>-маршрутизатор формирует и обслуживает собственную базу данных (МДБ, </a:t>
            </a:r>
            <a:r>
              <a:rPr lang="en-US" sz="2400">
                <a:solidFill>
                  <a:srgbClr val="800080"/>
                </a:solidFill>
                <a:latin typeface="Arial" charset="0"/>
                <a:cs typeface="Arial" charset="0"/>
              </a:rPr>
              <a:t>link</a:t>
            </a:r>
            <a:r>
              <a:rPr lang="ru-RU" sz="2400">
                <a:solidFill>
                  <a:srgbClr val="800080"/>
                </a:solidFill>
                <a:latin typeface="Arial" charset="0"/>
                <a:cs typeface="Arial" charset="0"/>
              </a:rPr>
              <a:t>-</a:t>
            </a:r>
            <a:r>
              <a:rPr lang="en-US" sz="2400">
                <a:solidFill>
                  <a:srgbClr val="800080"/>
                </a:solidFill>
                <a:latin typeface="Arial" charset="0"/>
                <a:cs typeface="Arial" charset="0"/>
              </a:rPr>
              <a:t>state database</a:t>
            </a:r>
            <a:r>
              <a:rPr lang="ru-RU" sz="2400">
                <a:solidFill>
                  <a:srgbClr val="800080"/>
                </a:solidFill>
                <a:latin typeface="Arial" charset="0"/>
                <a:cs typeface="Arial" charset="0"/>
              </a:rPr>
              <a:t>), которая описывает топологию АС. Такая МДБ рассматривается как база данных о состоянии каналов связи. Каждый функционирующий маршрутизатор имеет аналогичную МДБ. Каждая отдельная часть этой базы характеризует локальное состояние соответствующего маршрутизатора (например, используемые интерфейсы маршрутизатора и достижимые соседние маршрутизаторы). Маршрутизатор распространяет данные о своём локальном состоянии во всей АС с помощью специальной процедуры “массового оповещения” (“</a:t>
            </a:r>
            <a:r>
              <a:rPr lang="en-US" sz="2400">
                <a:solidFill>
                  <a:srgbClr val="800080"/>
                </a:solidFill>
                <a:latin typeface="Arial" charset="0"/>
                <a:cs typeface="Arial" charset="0"/>
              </a:rPr>
              <a:t>flooding</a:t>
            </a:r>
            <a:r>
              <a:rPr lang="ru-RU" sz="2400">
                <a:solidFill>
                  <a:srgbClr val="800080"/>
                </a:solidFill>
                <a:latin typeface="Arial" charset="0"/>
                <a:cs typeface="Arial" charset="0"/>
              </a:rPr>
              <a:t>”). </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4" name="Text Box 2"/>
          <p:cNvSpPr txBox="1">
            <a:spLocks noChangeArrowheads="1"/>
          </p:cNvSpPr>
          <p:nvPr/>
        </p:nvSpPr>
        <p:spPr bwMode="auto">
          <a:xfrm>
            <a:off x="0" y="0"/>
            <a:ext cx="8259763" cy="701675"/>
          </a:xfrm>
          <a:prstGeom prst="rect">
            <a:avLst/>
          </a:prstGeom>
          <a:noFill/>
          <a:ln w="9525">
            <a:noFill/>
            <a:miter lim="800000"/>
            <a:headEnd/>
            <a:tailEnd/>
          </a:ln>
          <a:effectLst/>
        </p:spPr>
        <p:txBody>
          <a:bodyPr>
            <a:spAutoFit/>
          </a:bodyPr>
          <a:lstStyle/>
          <a:p>
            <a:pPr algn="l">
              <a:defRPr/>
            </a:pPr>
            <a:r>
              <a:rPr lang="ru-RU" sz="2000" b="1">
                <a:solidFill>
                  <a:srgbClr val="800080"/>
                </a:solidFill>
                <a:effectLst>
                  <a:outerShdw blurRad="38100" dist="38100" dir="2700000" algn="tl">
                    <a:srgbClr val="C0C0C0"/>
                  </a:outerShdw>
                </a:effectLst>
                <a:latin typeface="Arial" charset="0"/>
                <a:cs typeface="Arial" charset="0"/>
              </a:rPr>
              <a:t>Лекция №11: </a:t>
            </a:r>
            <a:r>
              <a:rPr lang="ru-RU" sz="2000" b="1" i="1">
                <a:solidFill>
                  <a:srgbClr val="800080"/>
                </a:solidFill>
                <a:effectLst>
                  <a:outerShdw blurRad="38100" dist="38100" dir="2700000" algn="tl">
                    <a:srgbClr val="C0C0C0"/>
                  </a:outerShdw>
                </a:effectLst>
                <a:latin typeface="Arial" charset="0"/>
                <a:cs typeface="Arial" charset="0"/>
              </a:rPr>
              <a:t>Маршрутизация в </a:t>
            </a:r>
            <a:r>
              <a:rPr lang="en-US" sz="2000" b="1" i="1">
                <a:solidFill>
                  <a:srgbClr val="800080"/>
                </a:solidFill>
                <a:effectLst>
                  <a:outerShdw blurRad="38100" dist="38100" dir="2700000" algn="tl">
                    <a:srgbClr val="C0C0C0"/>
                  </a:outerShdw>
                </a:effectLst>
                <a:latin typeface="Arial" charset="0"/>
                <a:cs typeface="Arial" charset="0"/>
              </a:rPr>
              <a:t>IP</a:t>
            </a:r>
            <a:r>
              <a:rPr lang="ru-RU" sz="2000" b="1" i="1">
                <a:solidFill>
                  <a:srgbClr val="800080"/>
                </a:solidFill>
                <a:effectLst>
                  <a:outerShdw blurRad="38100" dist="38100" dir="2700000" algn="tl">
                    <a:srgbClr val="C0C0C0"/>
                  </a:outerShdw>
                </a:effectLst>
                <a:latin typeface="Arial" charset="0"/>
                <a:cs typeface="Arial" charset="0"/>
              </a:rPr>
              <a:t>-сетях. Решение проблемы</a:t>
            </a:r>
          </a:p>
          <a:p>
            <a:pPr algn="l">
              <a:defRPr/>
            </a:pPr>
            <a:r>
              <a:rPr lang="ru-RU" sz="2000" b="1" i="1">
                <a:solidFill>
                  <a:srgbClr val="800080"/>
                </a:solidFill>
                <a:effectLst>
                  <a:outerShdw blurRad="38100" dist="38100" dir="2700000" algn="tl">
                    <a:srgbClr val="C0C0C0"/>
                  </a:outerShdw>
                </a:effectLst>
                <a:latin typeface="Arial" charset="0"/>
                <a:cs typeface="Arial" charset="0"/>
              </a:rPr>
              <a:t>                        нехватки </a:t>
            </a:r>
            <a:r>
              <a:rPr lang="en-US" sz="2000" b="1" i="1">
                <a:solidFill>
                  <a:srgbClr val="800080"/>
                </a:solidFill>
                <a:effectLst>
                  <a:outerShdw blurRad="38100" dist="38100" dir="2700000" algn="tl">
                    <a:srgbClr val="C0C0C0"/>
                  </a:outerShdw>
                </a:effectLst>
                <a:latin typeface="Arial" charset="0"/>
                <a:cs typeface="Arial" charset="0"/>
              </a:rPr>
              <a:t>IPv</a:t>
            </a:r>
            <a:r>
              <a:rPr lang="ru-RU" sz="2000" b="1" i="1">
                <a:solidFill>
                  <a:srgbClr val="800080"/>
                </a:solidFill>
                <a:effectLst>
                  <a:outerShdw blurRad="38100" dist="38100" dir="2700000" algn="tl">
                    <a:srgbClr val="C0C0C0"/>
                  </a:outerShdw>
                </a:effectLst>
                <a:latin typeface="Arial" charset="0"/>
                <a:cs typeface="Arial" charset="0"/>
              </a:rPr>
              <a:t>4-адресов</a:t>
            </a:r>
            <a:endParaRPr lang="ru-RU" sz="2000" b="1">
              <a:solidFill>
                <a:srgbClr val="800080"/>
              </a:solidFill>
              <a:latin typeface="Arial" charset="0"/>
              <a:cs typeface="Arial" charset="0"/>
            </a:endParaRPr>
          </a:p>
        </p:txBody>
      </p:sp>
      <p:sp>
        <p:nvSpPr>
          <p:cNvPr id="320515" name="Text Box 3"/>
          <p:cNvSpPr txBox="1">
            <a:spLocks noChangeArrowheads="1"/>
          </p:cNvSpPr>
          <p:nvPr/>
        </p:nvSpPr>
        <p:spPr bwMode="auto">
          <a:xfrm>
            <a:off x="0" y="1268413"/>
            <a:ext cx="9144000" cy="5251450"/>
          </a:xfrm>
          <a:prstGeom prst="rect">
            <a:avLst/>
          </a:prstGeom>
          <a:noFill/>
          <a:ln w="9525">
            <a:noFill/>
            <a:miter lim="800000"/>
            <a:headEnd/>
            <a:tailEnd/>
          </a:ln>
          <a:effectLst>
            <a:outerShdw dist="17961" dir="2700000" algn="ctr" rotWithShape="0">
              <a:srgbClr val="FF9933"/>
            </a:outerShdw>
          </a:effectLst>
        </p:spPr>
        <p:txBody>
          <a:bodyPr>
            <a:spAutoFit/>
          </a:bodyPr>
          <a:lstStyle/>
          <a:p>
            <a:pPr>
              <a:spcBef>
                <a:spcPct val="50000"/>
              </a:spcBef>
              <a:defRPr/>
            </a:pPr>
            <a:r>
              <a:rPr lang="ru-RU" sz="2600">
                <a:solidFill>
                  <a:srgbClr val="800080"/>
                </a:solidFill>
                <a:latin typeface="Arial" charset="0"/>
                <a:cs typeface="Arial" charset="0"/>
              </a:rPr>
              <a:t>Все маршрутизаторы функционируют строго по одному и тому же алгоритму и параллельно. На основании МДБ каждый маршрутизатор формирует дерево кратчайших маршрутов (ДКМ, </a:t>
            </a:r>
            <a:r>
              <a:rPr lang="en-US" sz="2600">
                <a:solidFill>
                  <a:srgbClr val="800080"/>
                </a:solidFill>
                <a:latin typeface="Arial" charset="0"/>
                <a:cs typeface="Arial" charset="0"/>
              </a:rPr>
              <a:t>shortest</a:t>
            </a:r>
            <a:r>
              <a:rPr lang="ru-RU" sz="2600">
                <a:solidFill>
                  <a:srgbClr val="800080"/>
                </a:solidFill>
                <a:latin typeface="Arial" charset="0"/>
                <a:cs typeface="Arial" charset="0"/>
              </a:rPr>
              <a:t>-</a:t>
            </a:r>
            <a:r>
              <a:rPr lang="en-US" sz="2600">
                <a:solidFill>
                  <a:srgbClr val="800080"/>
                </a:solidFill>
                <a:latin typeface="Arial" charset="0"/>
                <a:cs typeface="Arial" charset="0"/>
              </a:rPr>
              <a:t>path tree</a:t>
            </a:r>
            <a:r>
              <a:rPr lang="ru-RU" sz="2600">
                <a:solidFill>
                  <a:srgbClr val="800080"/>
                </a:solidFill>
                <a:latin typeface="Arial" charset="0"/>
                <a:cs typeface="Arial" charset="0"/>
              </a:rPr>
              <a:t>), полагая, что он сам является корневым </a:t>
            </a:r>
            <a:r>
              <a:rPr lang="en-US" sz="2600">
                <a:solidFill>
                  <a:srgbClr val="800080"/>
                </a:solidFill>
                <a:latin typeface="Arial" charset="0"/>
                <a:cs typeface="Arial" charset="0"/>
              </a:rPr>
              <a:t>IP</a:t>
            </a:r>
            <a:r>
              <a:rPr lang="ru-RU" sz="2600">
                <a:solidFill>
                  <a:srgbClr val="800080"/>
                </a:solidFill>
                <a:latin typeface="Arial" charset="0"/>
                <a:cs typeface="Arial" charset="0"/>
              </a:rPr>
              <a:t>-узлом. Такое ДКМ содержит маршрут до каждого сетевого компонента (маршрутизатора, </a:t>
            </a:r>
            <a:r>
              <a:rPr lang="en-US" sz="2600">
                <a:solidFill>
                  <a:srgbClr val="800080"/>
                </a:solidFill>
                <a:latin typeface="Arial" charset="0"/>
                <a:cs typeface="Arial" charset="0"/>
              </a:rPr>
              <a:t>IP</a:t>
            </a:r>
            <a:r>
              <a:rPr lang="ru-RU" sz="2600">
                <a:solidFill>
                  <a:srgbClr val="800080"/>
                </a:solidFill>
                <a:latin typeface="Arial" charset="0"/>
                <a:cs typeface="Arial" charset="0"/>
              </a:rPr>
              <a:t>-узла и т.п.) АС. Внешняя маршрутная информация располагается на “листьях” дерева. Когда до получателя </a:t>
            </a:r>
            <a:r>
              <a:rPr lang="en-US" sz="2600">
                <a:solidFill>
                  <a:srgbClr val="800080"/>
                </a:solidFill>
                <a:latin typeface="Arial" charset="0"/>
                <a:cs typeface="Arial" charset="0"/>
              </a:rPr>
              <a:t>IP</a:t>
            </a:r>
            <a:r>
              <a:rPr lang="ru-RU" sz="2600">
                <a:solidFill>
                  <a:srgbClr val="800080"/>
                </a:solidFill>
                <a:latin typeface="Arial" charset="0"/>
                <a:cs typeface="Arial" charset="0"/>
              </a:rPr>
              <a:t>-пакета существует несколько равно-затратных маршрутов, то тогда трафик равномерно распределяется между этими маршрутами. Стоимость (затраты) маршрута определяется с помощью простой безразмерной метрики. </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8" name="Text Box 2"/>
          <p:cNvSpPr txBox="1">
            <a:spLocks noChangeArrowheads="1"/>
          </p:cNvSpPr>
          <p:nvPr/>
        </p:nvSpPr>
        <p:spPr bwMode="auto">
          <a:xfrm>
            <a:off x="0" y="0"/>
            <a:ext cx="8259763" cy="701675"/>
          </a:xfrm>
          <a:prstGeom prst="rect">
            <a:avLst/>
          </a:prstGeom>
          <a:noFill/>
          <a:ln w="9525">
            <a:noFill/>
            <a:miter lim="800000"/>
            <a:headEnd/>
            <a:tailEnd/>
          </a:ln>
          <a:effectLst/>
        </p:spPr>
        <p:txBody>
          <a:bodyPr>
            <a:spAutoFit/>
          </a:bodyPr>
          <a:lstStyle/>
          <a:p>
            <a:pPr algn="l">
              <a:defRPr/>
            </a:pPr>
            <a:r>
              <a:rPr lang="ru-RU" sz="2000" b="1">
                <a:solidFill>
                  <a:srgbClr val="800080"/>
                </a:solidFill>
                <a:effectLst>
                  <a:outerShdw blurRad="38100" dist="38100" dir="2700000" algn="tl">
                    <a:srgbClr val="C0C0C0"/>
                  </a:outerShdw>
                </a:effectLst>
                <a:latin typeface="Arial" charset="0"/>
                <a:cs typeface="Arial" charset="0"/>
              </a:rPr>
              <a:t>Лекция №11: </a:t>
            </a:r>
            <a:r>
              <a:rPr lang="ru-RU" sz="2000" b="1" i="1">
                <a:solidFill>
                  <a:srgbClr val="800080"/>
                </a:solidFill>
                <a:effectLst>
                  <a:outerShdw blurRad="38100" dist="38100" dir="2700000" algn="tl">
                    <a:srgbClr val="C0C0C0"/>
                  </a:outerShdw>
                </a:effectLst>
                <a:latin typeface="Arial" charset="0"/>
                <a:cs typeface="Arial" charset="0"/>
              </a:rPr>
              <a:t>Маршрутизация в </a:t>
            </a:r>
            <a:r>
              <a:rPr lang="en-US" sz="2000" b="1" i="1">
                <a:solidFill>
                  <a:srgbClr val="800080"/>
                </a:solidFill>
                <a:effectLst>
                  <a:outerShdw blurRad="38100" dist="38100" dir="2700000" algn="tl">
                    <a:srgbClr val="C0C0C0"/>
                  </a:outerShdw>
                </a:effectLst>
                <a:latin typeface="Arial" charset="0"/>
                <a:cs typeface="Arial" charset="0"/>
              </a:rPr>
              <a:t>IP</a:t>
            </a:r>
            <a:r>
              <a:rPr lang="ru-RU" sz="2000" b="1" i="1">
                <a:solidFill>
                  <a:srgbClr val="800080"/>
                </a:solidFill>
                <a:effectLst>
                  <a:outerShdw blurRad="38100" dist="38100" dir="2700000" algn="tl">
                    <a:srgbClr val="C0C0C0"/>
                  </a:outerShdw>
                </a:effectLst>
                <a:latin typeface="Arial" charset="0"/>
                <a:cs typeface="Arial" charset="0"/>
              </a:rPr>
              <a:t>-сетях. Решение проблемы</a:t>
            </a:r>
          </a:p>
          <a:p>
            <a:pPr algn="l">
              <a:defRPr/>
            </a:pPr>
            <a:r>
              <a:rPr lang="ru-RU" sz="2000" b="1" i="1">
                <a:solidFill>
                  <a:srgbClr val="800080"/>
                </a:solidFill>
                <a:effectLst>
                  <a:outerShdw blurRad="38100" dist="38100" dir="2700000" algn="tl">
                    <a:srgbClr val="C0C0C0"/>
                  </a:outerShdw>
                </a:effectLst>
                <a:latin typeface="Arial" charset="0"/>
                <a:cs typeface="Arial" charset="0"/>
              </a:rPr>
              <a:t>                        нехватки </a:t>
            </a:r>
            <a:r>
              <a:rPr lang="en-US" sz="2000" b="1" i="1">
                <a:solidFill>
                  <a:srgbClr val="800080"/>
                </a:solidFill>
                <a:effectLst>
                  <a:outerShdw blurRad="38100" dist="38100" dir="2700000" algn="tl">
                    <a:srgbClr val="C0C0C0"/>
                  </a:outerShdw>
                </a:effectLst>
                <a:latin typeface="Arial" charset="0"/>
                <a:cs typeface="Arial" charset="0"/>
              </a:rPr>
              <a:t>IPv</a:t>
            </a:r>
            <a:r>
              <a:rPr lang="ru-RU" sz="2000" b="1" i="1">
                <a:solidFill>
                  <a:srgbClr val="800080"/>
                </a:solidFill>
                <a:effectLst>
                  <a:outerShdw blurRad="38100" dist="38100" dir="2700000" algn="tl">
                    <a:srgbClr val="C0C0C0"/>
                  </a:outerShdw>
                </a:effectLst>
                <a:latin typeface="Arial" charset="0"/>
                <a:cs typeface="Arial" charset="0"/>
              </a:rPr>
              <a:t>4-адресов</a:t>
            </a:r>
            <a:endParaRPr lang="ru-RU" sz="2000" b="1">
              <a:solidFill>
                <a:srgbClr val="800080"/>
              </a:solidFill>
              <a:latin typeface="Arial" charset="0"/>
              <a:cs typeface="Arial" charset="0"/>
            </a:endParaRPr>
          </a:p>
        </p:txBody>
      </p:sp>
      <p:sp>
        <p:nvSpPr>
          <p:cNvPr id="321539" name="Text Box 3"/>
          <p:cNvSpPr txBox="1">
            <a:spLocks noChangeArrowheads="1"/>
          </p:cNvSpPr>
          <p:nvPr/>
        </p:nvSpPr>
        <p:spPr bwMode="auto">
          <a:xfrm>
            <a:off x="250825" y="1449388"/>
            <a:ext cx="8642350" cy="4789487"/>
          </a:xfrm>
          <a:prstGeom prst="rect">
            <a:avLst/>
          </a:prstGeom>
          <a:noFill/>
          <a:ln w="9525">
            <a:noFill/>
            <a:miter lim="800000"/>
            <a:headEnd/>
            <a:tailEnd/>
          </a:ln>
          <a:effectLst>
            <a:outerShdw dist="17961" dir="2700000" algn="ctr" rotWithShape="0">
              <a:srgbClr val="FF9933"/>
            </a:outerShdw>
          </a:effectLst>
        </p:spPr>
        <p:txBody>
          <a:bodyPr>
            <a:spAutoFit/>
          </a:bodyPr>
          <a:lstStyle/>
          <a:p>
            <a:pPr>
              <a:spcBef>
                <a:spcPct val="50000"/>
              </a:spcBef>
              <a:defRPr/>
            </a:pPr>
            <a:r>
              <a:rPr lang="en-US">
                <a:solidFill>
                  <a:srgbClr val="800080"/>
                </a:solidFill>
                <a:latin typeface="Arial" charset="0"/>
                <a:cs typeface="Arial" charset="0"/>
              </a:rPr>
              <a:t>OSPF</a:t>
            </a:r>
            <a:r>
              <a:rPr lang="ru-RU">
                <a:solidFill>
                  <a:srgbClr val="800080"/>
                </a:solidFill>
                <a:latin typeface="Arial" charset="0"/>
                <a:cs typeface="Arial" charset="0"/>
              </a:rPr>
              <a:t>-протокол позволяет объединять несколько подсетей в группы. Такая группа подсетей называется зоной (сегментом). Топология зоны скрыта от оставшейся части АС. Такое сокрытие информации позволяет существенно снизить объем служебного маршрутного трафика. Кроме этого, маршрутизация в пределах зоны определяется только топологией этой зоны, что позволяет защитить зону от вредоносных маршрутных данных. Зона является обобщением сегментированной </a:t>
            </a:r>
            <a:r>
              <a:rPr lang="en-US">
                <a:solidFill>
                  <a:srgbClr val="800080"/>
                </a:solidFill>
                <a:latin typeface="Arial" charset="0"/>
                <a:cs typeface="Arial" charset="0"/>
              </a:rPr>
              <a:t>IP</a:t>
            </a:r>
            <a:r>
              <a:rPr lang="ru-RU">
                <a:solidFill>
                  <a:srgbClr val="800080"/>
                </a:solidFill>
                <a:latin typeface="Arial" charset="0"/>
                <a:cs typeface="Arial" charset="0"/>
              </a:rPr>
              <a:t>-сети.</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562" name="Text Box 2"/>
          <p:cNvSpPr txBox="1">
            <a:spLocks noChangeArrowheads="1"/>
          </p:cNvSpPr>
          <p:nvPr/>
        </p:nvSpPr>
        <p:spPr bwMode="auto">
          <a:xfrm>
            <a:off x="0" y="0"/>
            <a:ext cx="8259763" cy="701675"/>
          </a:xfrm>
          <a:prstGeom prst="rect">
            <a:avLst/>
          </a:prstGeom>
          <a:noFill/>
          <a:ln w="9525">
            <a:noFill/>
            <a:miter lim="800000"/>
            <a:headEnd/>
            <a:tailEnd/>
          </a:ln>
          <a:effectLst/>
        </p:spPr>
        <p:txBody>
          <a:bodyPr>
            <a:spAutoFit/>
          </a:bodyPr>
          <a:lstStyle/>
          <a:p>
            <a:pPr algn="l">
              <a:defRPr/>
            </a:pPr>
            <a:r>
              <a:rPr lang="ru-RU" sz="2000" b="1">
                <a:solidFill>
                  <a:srgbClr val="800080"/>
                </a:solidFill>
                <a:effectLst>
                  <a:outerShdw blurRad="38100" dist="38100" dir="2700000" algn="tl">
                    <a:srgbClr val="C0C0C0"/>
                  </a:outerShdw>
                </a:effectLst>
                <a:latin typeface="Arial" charset="0"/>
                <a:cs typeface="Arial" charset="0"/>
              </a:rPr>
              <a:t>Лекция №11: </a:t>
            </a:r>
            <a:r>
              <a:rPr lang="ru-RU" sz="2000" b="1" i="1">
                <a:solidFill>
                  <a:srgbClr val="800080"/>
                </a:solidFill>
                <a:effectLst>
                  <a:outerShdw blurRad="38100" dist="38100" dir="2700000" algn="tl">
                    <a:srgbClr val="C0C0C0"/>
                  </a:outerShdw>
                </a:effectLst>
                <a:latin typeface="Arial" charset="0"/>
                <a:cs typeface="Arial" charset="0"/>
              </a:rPr>
              <a:t>Маршрутизация в </a:t>
            </a:r>
            <a:r>
              <a:rPr lang="en-US" sz="2000" b="1" i="1">
                <a:solidFill>
                  <a:srgbClr val="800080"/>
                </a:solidFill>
                <a:effectLst>
                  <a:outerShdw blurRad="38100" dist="38100" dir="2700000" algn="tl">
                    <a:srgbClr val="C0C0C0"/>
                  </a:outerShdw>
                </a:effectLst>
                <a:latin typeface="Arial" charset="0"/>
                <a:cs typeface="Arial" charset="0"/>
              </a:rPr>
              <a:t>IP</a:t>
            </a:r>
            <a:r>
              <a:rPr lang="ru-RU" sz="2000" b="1" i="1">
                <a:solidFill>
                  <a:srgbClr val="800080"/>
                </a:solidFill>
                <a:effectLst>
                  <a:outerShdw blurRad="38100" dist="38100" dir="2700000" algn="tl">
                    <a:srgbClr val="C0C0C0"/>
                  </a:outerShdw>
                </a:effectLst>
                <a:latin typeface="Arial" charset="0"/>
                <a:cs typeface="Arial" charset="0"/>
              </a:rPr>
              <a:t>-сетях. Решение проблемы</a:t>
            </a:r>
          </a:p>
          <a:p>
            <a:pPr algn="l">
              <a:defRPr/>
            </a:pPr>
            <a:r>
              <a:rPr lang="ru-RU" sz="2000" b="1" i="1">
                <a:solidFill>
                  <a:srgbClr val="800080"/>
                </a:solidFill>
                <a:effectLst>
                  <a:outerShdw blurRad="38100" dist="38100" dir="2700000" algn="tl">
                    <a:srgbClr val="C0C0C0"/>
                  </a:outerShdw>
                </a:effectLst>
                <a:latin typeface="Arial" charset="0"/>
                <a:cs typeface="Arial" charset="0"/>
              </a:rPr>
              <a:t>                        нехватки </a:t>
            </a:r>
            <a:r>
              <a:rPr lang="en-US" sz="2000" b="1" i="1">
                <a:solidFill>
                  <a:srgbClr val="800080"/>
                </a:solidFill>
                <a:effectLst>
                  <a:outerShdw blurRad="38100" dist="38100" dir="2700000" algn="tl">
                    <a:srgbClr val="C0C0C0"/>
                  </a:outerShdw>
                </a:effectLst>
                <a:latin typeface="Arial" charset="0"/>
                <a:cs typeface="Arial" charset="0"/>
              </a:rPr>
              <a:t>IPv</a:t>
            </a:r>
            <a:r>
              <a:rPr lang="ru-RU" sz="2000" b="1" i="1">
                <a:solidFill>
                  <a:srgbClr val="800080"/>
                </a:solidFill>
                <a:effectLst>
                  <a:outerShdw blurRad="38100" dist="38100" dir="2700000" algn="tl">
                    <a:srgbClr val="C0C0C0"/>
                  </a:outerShdw>
                </a:effectLst>
                <a:latin typeface="Arial" charset="0"/>
                <a:cs typeface="Arial" charset="0"/>
              </a:rPr>
              <a:t>4-адресов</a:t>
            </a:r>
            <a:endParaRPr lang="ru-RU" sz="2000" b="1">
              <a:solidFill>
                <a:srgbClr val="800080"/>
              </a:solidFill>
              <a:latin typeface="Arial" charset="0"/>
              <a:cs typeface="Arial" charset="0"/>
            </a:endParaRPr>
          </a:p>
        </p:txBody>
      </p:sp>
      <p:sp>
        <p:nvSpPr>
          <p:cNvPr id="322563" name="Text Box 3"/>
          <p:cNvSpPr txBox="1">
            <a:spLocks noChangeArrowheads="1"/>
          </p:cNvSpPr>
          <p:nvPr/>
        </p:nvSpPr>
        <p:spPr bwMode="auto">
          <a:xfrm>
            <a:off x="161925" y="1268413"/>
            <a:ext cx="8820150" cy="5203825"/>
          </a:xfrm>
          <a:prstGeom prst="rect">
            <a:avLst/>
          </a:prstGeom>
          <a:noFill/>
          <a:ln w="9525">
            <a:noFill/>
            <a:miter lim="800000"/>
            <a:headEnd/>
            <a:tailEnd/>
          </a:ln>
          <a:effectLst>
            <a:outerShdw dist="17961" dir="2700000" algn="ctr" rotWithShape="0">
              <a:srgbClr val="FF9933"/>
            </a:outerShdw>
          </a:effectLst>
        </p:spPr>
        <p:txBody>
          <a:bodyPr>
            <a:spAutoFit/>
          </a:bodyPr>
          <a:lstStyle/>
          <a:p>
            <a:pPr>
              <a:spcBef>
                <a:spcPct val="50000"/>
              </a:spcBef>
              <a:defRPr/>
            </a:pPr>
            <a:r>
              <a:rPr lang="en-US" sz="2400">
                <a:solidFill>
                  <a:srgbClr val="800080"/>
                </a:solidFill>
                <a:latin typeface="Arial" charset="0"/>
                <a:cs typeface="Arial" charset="0"/>
              </a:rPr>
              <a:t>OSPF</a:t>
            </a:r>
            <a:r>
              <a:rPr lang="ru-RU" sz="2400">
                <a:solidFill>
                  <a:srgbClr val="800080"/>
                </a:solidFill>
                <a:latin typeface="Arial" charset="0"/>
                <a:cs typeface="Arial" charset="0"/>
              </a:rPr>
              <a:t>-протокол позволяет производить адаптивную настройку </a:t>
            </a:r>
            <a:r>
              <a:rPr lang="en-US" sz="2400">
                <a:solidFill>
                  <a:srgbClr val="800080"/>
                </a:solidFill>
                <a:latin typeface="Arial" charset="0"/>
                <a:cs typeface="Arial" charset="0"/>
              </a:rPr>
              <a:t>IP</a:t>
            </a:r>
            <a:r>
              <a:rPr lang="ru-RU" sz="2400">
                <a:solidFill>
                  <a:srgbClr val="800080"/>
                </a:solidFill>
                <a:latin typeface="Arial" charset="0"/>
                <a:cs typeface="Arial" charset="0"/>
              </a:rPr>
              <a:t>-подсетей. Каждый маршрут, сформированный с помощью </a:t>
            </a:r>
            <a:r>
              <a:rPr lang="en-US" sz="2400">
                <a:solidFill>
                  <a:srgbClr val="800080"/>
                </a:solidFill>
                <a:latin typeface="Arial" charset="0"/>
                <a:cs typeface="Arial" charset="0"/>
              </a:rPr>
              <a:t>OSPF</a:t>
            </a:r>
            <a:r>
              <a:rPr lang="ru-RU" sz="2400">
                <a:solidFill>
                  <a:srgbClr val="800080"/>
                </a:solidFill>
                <a:latin typeface="Arial" charset="0"/>
                <a:cs typeface="Arial" charset="0"/>
              </a:rPr>
              <a:t>-протокола, содержит </a:t>
            </a:r>
            <a:r>
              <a:rPr lang="en-US" sz="2400">
                <a:solidFill>
                  <a:srgbClr val="800080"/>
                </a:solidFill>
                <a:latin typeface="Arial" charset="0"/>
                <a:cs typeface="Arial" charset="0"/>
              </a:rPr>
              <a:t>IP</a:t>
            </a:r>
            <a:r>
              <a:rPr lang="ru-RU" sz="2400">
                <a:solidFill>
                  <a:srgbClr val="800080"/>
                </a:solidFill>
                <a:latin typeface="Arial" charset="0"/>
                <a:cs typeface="Arial" charset="0"/>
              </a:rPr>
              <a:t>-адрес получателя и адресную маску. Две различных подсети с номером одной и той же </a:t>
            </a:r>
            <a:r>
              <a:rPr lang="en-US" sz="2400">
                <a:solidFill>
                  <a:srgbClr val="800080"/>
                </a:solidFill>
                <a:latin typeface="Arial" charset="0"/>
                <a:cs typeface="Arial" charset="0"/>
              </a:rPr>
              <a:t>IP</a:t>
            </a:r>
            <a:r>
              <a:rPr lang="ru-RU" sz="2400">
                <a:solidFill>
                  <a:srgbClr val="800080"/>
                </a:solidFill>
                <a:latin typeface="Arial" charset="0"/>
                <a:cs typeface="Arial" charset="0"/>
              </a:rPr>
              <a:t>-сети могут иметь различные размеры (то есть, различные маски). Как правило, это относится к формированию подсетей с различным числом входящих в них сетевых компонентов, имеющих </a:t>
            </a:r>
            <a:r>
              <a:rPr lang="en-US" sz="2400">
                <a:solidFill>
                  <a:srgbClr val="800080"/>
                </a:solidFill>
                <a:latin typeface="Arial" charset="0"/>
                <a:cs typeface="Arial" charset="0"/>
              </a:rPr>
              <a:t>IP</a:t>
            </a:r>
            <a:r>
              <a:rPr lang="ru-RU" sz="2400">
                <a:solidFill>
                  <a:srgbClr val="800080"/>
                </a:solidFill>
                <a:latin typeface="Arial" charset="0"/>
                <a:cs typeface="Arial" charset="0"/>
              </a:rPr>
              <a:t>-адреса. В любом случае, </a:t>
            </a:r>
            <a:r>
              <a:rPr lang="en-US" sz="2400">
                <a:solidFill>
                  <a:srgbClr val="800080"/>
                </a:solidFill>
                <a:latin typeface="Arial" charset="0"/>
                <a:cs typeface="Arial" charset="0"/>
              </a:rPr>
              <a:t>IP</a:t>
            </a:r>
            <a:r>
              <a:rPr lang="ru-RU" sz="2400">
                <a:solidFill>
                  <a:srgbClr val="800080"/>
                </a:solidFill>
                <a:latin typeface="Arial" charset="0"/>
                <a:cs typeface="Arial" charset="0"/>
              </a:rPr>
              <a:t>-пакет направляется по тому маршруту, который считается наилучшим (то есть, у которого самая длинная маска подсети или он является весьма конкретным). Маршруты до </a:t>
            </a:r>
            <a:r>
              <a:rPr lang="en-US" sz="2400">
                <a:solidFill>
                  <a:srgbClr val="800080"/>
                </a:solidFill>
                <a:latin typeface="Arial" charset="0"/>
                <a:cs typeface="Arial" charset="0"/>
              </a:rPr>
              <a:t>IP</a:t>
            </a:r>
            <a:r>
              <a:rPr lang="ru-RU" sz="2400">
                <a:solidFill>
                  <a:srgbClr val="800080"/>
                </a:solidFill>
                <a:latin typeface="Arial" charset="0"/>
                <a:cs typeface="Arial" charset="0"/>
              </a:rPr>
              <a:t>-узлов рассматриваются как маршруты до подсетей, у которых маски содержат все биты, установленные в значение “1” (0</a:t>
            </a:r>
            <a:r>
              <a:rPr lang="en-US" sz="2400">
                <a:solidFill>
                  <a:srgbClr val="800080"/>
                </a:solidFill>
                <a:latin typeface="Arial" charset="0"/>
                <a:cs typeface="Arial" charset="0"/>
              </a:rPr>
              <a:t>xffffffff</a:t>
            </a:r>
            <a:r>
              <a:rPr lang="ru-RU" sz="2400">
                <a:solidFill>
                  <a:srgbClr val="800080"/>
                </a:solidFill>
                <a:latin typeface="Arial" charset="0"/>
                <a:cs typeface="Arial" charset="0"/>
              </a:rPr>
              <a:t>).</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586" name="Text Box 2"/>
          <p:cNvSpPr txBox="1">
            <a:spLocks noChangeArrowheads="1"/>
          </p:cNvSpPr>
          <p:nvPr/>
        </p:nvSpPr>
        <p:spPr bwMode="auto">
          <a:xfrm>
            <a:off x="0" y="0"/>
            <a:ext cx="8259763" cy="701675"/>
          </a:xfrm>
          <a:prstGeom prst="rect">
            <a:avLst/>
          </a:prstGeom>
          <a:noFill/>
          <a:ln w="9525">
            <a:noFill/>
            <a:miter lim="800000"/>
            <a:headEnd/>
            <a:tailEnd/>
          </a:ln>
          <a:effectLst/>
        </p:spPr>
        <p:txBody>
          <a:bodyPr>
            <a:spAutoFit/>
          </a:bodyPr>
          <a:lstStyle/>
          <a:p>
            <a:pPr algn="l">
              <a:defRPr/>
            </a:pPr>
            <a:r>
              <a:rPr lang="ru-RU" sz="2000" b="1">
                <a:solidFill>
                  <a:srgbClr val="800080"/>
                </a:solidFill>
                <a:effectLst>
                  <a:outerShdw blurRad="38100" dist="38100" dir="2700000" algn="tl">
                    <a:srgbClr val="C0C0C0"/>
                  </a:outerShdw>
                </a:effectLst>
                <a:latin typeface="Arial" charset="0"/>
                <a:cs typeface="Arial" charset="0"/>
              </a:rPr>
              <a:t>Лекция №11: </a:t>
            </a:r>
            <a:r>
              <a:rPr lang="ru-RU" sz="2000" b="1" i="1">
                <a:solidFill>
                  <a:srgbClr val="800080"/>
                </a:solidFill>
                <a:effectLst>
                  <a:outerShdw blurRad="38100" dist="38100" dir="2700000" algn="tl">
                    <a:srgbClr val="C0C0C0"/>
                  </a:outerShdw>
                </a:effectLst>
                <a:latin typeface="Arial" charset="0"/>
                <a:cs typeface="Arial" charset="0"/>
              </a:rPr>
              <a:t>Маршрутизация в </a:t>
            </a:r>
            <a:r>
              <a:rPr lang="en-US" sz="2000" b="1" i="1">
                <a:solidFill>
                  <a:srgbClr val="800080"/>
                </a:solidFill>
                <a:effectLst>
                  <a:outerShdw blurRad="38100" dist="38100" dir="2700000" algn="tl">
                    <a:srgbClr val="C0C0C0"/>
                  </a:outerShdw>
                </a:effectLst>
                <a:latin typeface="Arial" charset="0"/>
                <a:cs typeface="Arial" charset="0"/>
              </a:rPr>
              <a:t>IP</a:t>
            </a:r>
            <a:r>
              <a:rPr lang="ru-RU" sz="2000" b="1" i="1">
                <a:solidFill>
                  <a:srgbClr val="800080"/>
                </a:solidFill>
                <a:effectLst>
                  <a:outerShdw blurRad="38100" dist="38100" dir="2700000" algn="tl">
                    <a:srgbClr val="C0C0C0"/>
                  </a:outerShdw>
                </a:effectLst>
                <a:latin typeface="Arial" charset="0"/>
                <a:cs typeface="Arial" charset="0"/>
              </a:rPr>
              <a:t>-сетях. Решение проблемы</a:t>
            </a:r>
          </a:p>
          <a:p>
            <a:pPr algn="l">
              <a:defRPr/>
            </a:pPr>
            <a:r>
              <a:rPr lang="ru-RU" sz="2000" b="1" i="1">
                <a:solidFill>
                  <a:srgbClr val="800080"/>
                </a:solidFill>
                <a:effectLst>
                  <a:outerShdw blurRad="38100" dist="38100" dir="2700000" algn="tl">
                    <a:srgbClr val="C0C0C0"/>
                  </a:outerShdw>
                </a:effectLst>
                <a:latin typeface="Arial" charset="0"/>
                <a:cs typeface="Arial" charset="0"/>
              </a:rPr>
              <a:t>                        нехватки </a:t>
            </a:r>
            <a:r>
              <a:rPr lang="en-US" sz="2000" b="1" i="1">
                <a:solidFill>
                  <a:srgbClr val="800080"/>
                </a:solidFill>
                <a:effectLst>
                  <a:outerShdw blurRad="38100" dist="38100" dir="2700000" algn="tl">
                    <a:srgbClr val="C0C0C0"/>
                  </a:outerShdw>
                </a:effectLst>
                <a:latin typeface="Arial" charset="0"/>
                <a:cs typeface="Arial" charset="0"/>
              </a:rPr>
              <a:t>IPv</a:t>
            </a:r>
            <a:r>
              <a:rPr lang="ru-RU" sz="2000" b="1" i="1">
                <a:solidFill>
                  <a:srgbClr val="800080"/>
                </a:solidFill>
                <a:effectLst>
                  <a:outerShdw blurRad="38100" dist="38100" dir="2700000" algn="tl">
                    <a:srgbClr val="C0C0C0"/>
                  </a:outerShdw>
                </a:effectLst>
                <a:latin typeface="Arial" charset="0"/>
                <a:cs typeface="Arial" charset="0"/>
              </a:rPr>
              <a:t>4-адресов</a:t>
            </a:r>
            <a:endParaRPr lang="ru-RU" sz="2000" b="1">
              <a:solidFill>
                <a:srgbClr val="800080"/>
              </a:solidFill>
              <a:latin typeface="Arial" charset="0"/>
              <a:cs typeface="Arial" charset="0"/>
            </a:endParaRPr>
          </a:p>
        </p:txBody>
      </p:sp>
      <p:sp>
        <p:nvSpPr>
          <p:cNvPr id="38915" name="Text Box 3"/>
          <p:cNvSpPr txBox="1">
            <a:spLocks noChangeArrowheads="1"/>
          </p:cNvSpPr>
          <p:nvPr/>
        </p:nvSpPr>
        <p:spPr bwMode="auto">
          <a:xfrm>
            <a:off x="250825" y="1403350"/>
            <a:ext cx="859631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anose="020B0604020202020204" pitchFamily="34" charset="0"/>
                <a:cs typeface="Arial" panose="020B0604020202020204" pitchFamily="34" charset="0"/>
              </a:defRPr>
            </a:lvl1pPr>
            <a:lvl2pPr marL="742950" indent="-285750" eaLnBrk="0" hangingPunct="0">
              <a:defRPr sz="2800">
                <a:solidFill>
                  <a:schemeClr val="tx1"/>
                </a:solidFill>
                <a:latin typeface="Arial" panose="020B0604020202020204" pitchFamily="34" charset="0"/>
                <a:cs typeface="Arial" panose="020B0604020202020204" pitchFamily="34" charset="0"/>
              </a:defRPr>
            </a:lvl2pPr>
            <a:lvl3pPr marL="1143000" indent="-228600" eaLnBrk="0" hangingPunct="0">
              <a:defRPr sz="2800">
                <a:solidFill>
                  <a:schemeClr val="tx1"/>
                </a:solidFill>
                <a:latin typeface="Arial" panose="020B0604020202020204" pitchFamily="34" charset="0"/>
                <a:cs typeface="Arial" panose="020B0604020202020204" pitchFamily="34" charset="0"/>
              </a:defRPr>
            </a:lvl3pPr>
            <a:lvl4pPr marL="1600200" indent="-228600" eaLnBrk="0" hangingPunct="0">
              <a:defRPr sz="2800">
                <a:solidFill>
                  <a:schemeClr val="tx1"/>
                </a:solidFill>
                <a:latin typeface="Arial" panose="020B0604020202020204" pitchFamily="34" charset="0"/>
                <a:cs typeface="Arial" panose="020B0604020202020204" pitchFamily="34" charset="0"/>
              </a:defRPr>
            </a:lvl4pPr>
            <a:lvl5pPr marL="2057400" indent="-228600" eaLnBrk="0" hangingPunct="0">
              <a:defRPr sz="28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9pPr>
          </a:lstStyle>
          <a:p>
            <a:pPr eaLnBrk="1" hangingPunct="1">
              <a:spcBef>
                <a:spcPct val="50000"/>
              </a:spcBef>
            </a:pPr>
            <a:endParaRPr lang="ru-RU" altLang="ru-RU"/>
          </a:p>
        </p:txBody>
      </p:sp>
      <p:sp>
        <p:nvSpPr>
          <p:cNvPr id="323588" name="Text Box 4"/>
          <p:cNvSpPr txBox="1">
            <a:spLocks noChangeArrowheads="1"/>
          </p:cNvSpPr>
          <p:nvPr/>
        </p:nvSpPr>
        <p:spPr bwMode="auto">
          <a:xfrm>
            <a:off x="0" y="1133475"/>
            <a:ext cx="9144000" cy="5453063"/>
          </a:xfrm>
          <a:prstGeom prst="rect">
            <a:avLst/>
          </a:prstGeom>
          <a:noFill/>
          <a:ln w="9525">
            <a:noFill/>
            <a:miter lim="800000"/>
            <a:headEnd/>
            <a:tailEnd/>
          </a:ln>
          <a:effectLst>
            <a:outerShdw dist="17961" dir="2700000" algn="ctr" rotWithShape="0">
              <a:srgbClr val="FF9933"/>
            </a:outerShdw>
          </a:effectLst>
        </p:spPr>
        <p:txBody>
          <a:bodyPr>
            <a:spAutoFit/>
          </a:bodyPr>
          <a:lstStyle/>
          <a:p>
            <a:pPr>
              <a:spcBef>
                <a:spcPct val="50000"/>
              </a:spcBef>
              <a:defRPr/>
            </a:pPr>
            <a:r>
              <a:rPr lang="ru-RU" sz="3200">
                <a:solidFill>
                  <a:srgbClr val="800080"/>
                </a:solidFill>
                <a:latin typeface="Arial" charset="0"/>
                <a:cs typeface="Arial" charset="0"/>
              </a:rPr>
              <a:t>Любая процедура информационного обмена </a:t>
            </a:r>
            <a:r>
              <a:rPr lang="en-US" sz="3200">
                <a:solidFill>
                  <a:srgbClr val="800080"/>
                </a:solidFill>
                <a:latin typeface="Arial" charset="0"/>
                <a:cs typeface="Arial" charset="0"/>
              </a:rPr>
              <a:t>OSPF</a:t>
            </a:r>
            <a:r>
              <a:rPr lang="ru-RU" sz="3200">
                <a:solidFill>
                  <a:srgbClr val="800080"/>
                </a:solidFill>
                <a:latin typeface="Arial" charset="0"/>
                <a:cs typeface="Arial" charset="0"/>
              </a:rPr>
              <a:t>-протокола аутентифицируется (включает этап аутентификации). Это означает, что только “надёжные” маршрутизаторы могут обеспечивать маршрутизацию </a:t>
            </a:r>
            <a:r>
              <a:rPr lang="en-US" sz="3200">
                <a:solidFill>
                  <a:srgbClr val="800080"/>
                </a:solidFill>
                <a:latin typeface="Arial" charset="0"/>
                <a:cs typeface="Arial" charset="0"/>
              </a:rPr>
              <a:t>IP</a:t>
            </a:r>
            <a:r>
              <a:rPr lang="ru-RU" sz="3200">
                <a:solidFill>
                  <a:srgbClr val="800080"/>
                </a:solidFill>
                <a:latin typeface="Arial" charset="0"/>
                <a:cs typeface="Arial" charset="0"/>
              </a:rPr>
              <a:t>-пакетов в АС. </a:t>
            </a:r>
            <a:r>
              <a:rPr lang="en-US" sz="3200">
                <a:solidFill>
                  <a:srgbClr val="800080"/>
                </a:solidFill>
                <a:latin typeface="Arial" charset="0"/>
                <a:cs typeface="Arial" charset="0"/>
              </a:rPr>
              <a:t>OSPF</a:t>
            </a:r>
            <a:r>
              <a:rPr lang="ru-RU" sz="3200">
                <a:solidFill>
                  <a:srgbClr val="800080"/>
                </a:solidFill>
                <a:latin typeface="Arial" charset="0"/>
                <a:cs typeface="Arial" charset="0"/>
              </a:rPr>
              <a:t>-протокол позволяет применять различные схемы и способы аутентификации. Фактически, в каждой </a:t>
            </a:r>
            <a:r>
              <a:rPr lang="en-US" sz="3200">
                <a:solidFill>
                  <a:srgbClr val="800080"/>
                </a:solidFill>
                <a:latin typeface="Arial" charset="0"/>
                <a:cs typeface="Arial" charset="0"/>
              </a:rPr>
              <a:t>IP</a:t>
            </a:r>
            <a:r>
              <a:rPr lang="ru-RU" sz="3200">
                <a:solidFill>
                  <a:srgbClr val="800080"/>
                </a:solidFill>
                <a:latin typeface="Arial" charset="0"/>
                <a:cs typeface="Arial" charset="0"/>
              </a:rPr>
              <a:t>-подсети могут использоваться свои, отличные от других методы и способы аутентификации. </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754" name="Text Box 2"/>
          <p:cNvSpPr txBox="1">
            <a:spLocks noChangeArrowheads="1"/>
          </p:cNvSpPr>
          <p:nvPr/>
        </p:nvSpPr>
        <p:spPr bwMode="auto">
          <a:xfrm>
            <a:off x="0" y="0"/>
            <a:ext cx="8259763" cy="701675"/>
          </a:xfrm>
          <a:prstGeom prst="rect">
            <a:avLst/>
          </a:prstGeom>
          <a:noFill/>
          <a:ln w="9525">
            <a:noFill/>
            <a:miter lim="800000"/>
            <a:headEnd/>
            <a:tailEnd/>
          </a:ln>
          <a:effectLst/>
        </p:spPr>
        <p:txBody>
          <a:bodyPr>
            <a:spAutoFit/>
          </a:bodyPr>
          <a:lstStyle/>
          <a:p>
            <a:pPr algn="l">
              <a:defRPr/>
            </a:pPr>
            <a:r>
              <a:rPr lang="ru-RU" sz="2000" b="1">
                <a:solidFill>
                  <a:srgbClr val="800080"/>
                </a:solidFill>
                <a:effectLst>
                  <a:outerShdw blurRad="38100" dist="38100" dir="2700000" algn="tl">
                    <a:srgbClr val="C0C0C0"/>
                  </a:outerShdw>
                </a:effectLst>
                <a:latin typeface="Arial" charset="0"/>
                <a:cs typeface="Arial" charset="0"/>
              </a:rPr>
              <a:t>Лекция №11: </a:t>
            </a:r>
            <a:r>
              <a:rPr lang="ru-RU" sz="2000" b="1" i="1">
                <a:solidFill>
                  <a:srgbClr val="800080"/>
                </a:solidFill>
                <a:effectLst>
                  <a:outerShdw blurRad="38100" dist="38100" dir="2700000" algn="tl">
                    <a:srgbClr val="C0C0C0"/>
                  </a:outerShdw>
                </a:effectLst>
                <a:latin typeface="Arial" charset="0"/>
                <a:cs typeface="Arial" charset="0"/>
              </a:rPr>
              <a:t>Маршрутизация в </a:t>
            </a:r>
            <a:r>
              <a:rPr lang="en-US" sz="2000" b="1" i="1">
                <a:solidFill>
                  <a:srgbClr val="800080"/>
                </a:solidFill>
                <a:effectLst>
                  <a:outerShdw blurRad="38100" dist="38100" dir="2700000" algn="tl">
                    <a:srgbClr val="C0C0C0"/>
                  </a:outerShdw>
                </a:effectLst>
                <a:latin typeface="Arial" charset="0"/>
                <a:cs typeface="Arial" charset="0"/>
              </a:rPr>
              <a:t>IP</a:t>
            </a:r>
            <a:r>
              <a:rPr lang="ru-RU" sz="2000" b="1" i="1">
                <a:solidFill>
                  <a:srgbClr val="800080"/>
                </a:solidFill>
                <a:effectLst>
                  <a:outerShdw blurRad="38100" dist="38100" dir="2700000" algn="tl">
                    <a:srgbClr val="C0C0C0"/>
                  </a:outerShdw>
                </a:effectLst>
                <a:latin typeface="Arial" charset="0"/>
                <a:cs typeface="Arial" charset="0"/>
              </a:rPr>
              <a:t>-сетях. Решение проблемы</a:t>
            </a:r>
          </a:p>
          <a:p>
            <a:pPr algn="l">
              <a:defRPr/>
            </a:pPr>
            <a:r>
              <a:rPr lang="ru-RU" sz="2000" b="1" i="1">
                <a:solidFill>
                  <a:srgbClr val="800080"/>
                </a:solidFill>
                <a:effectLst>
                  <a:outerShdw blurRad="38100" dist="38100" dir="2700000" algn="tl">
                    <a:srgbClr val="C0C0C0"/>
                  </a:outerShdw>
                </a:effectLst>
                <a:latin typeface="Arial" charset="0"/>
                <a:cs typeface="Arial" charset="0"/>
              </a:rPr>
              <a:t>                        нехватки </a:t>
            </a:r>
            <a:r>
              <a:rPr lang="en-US" sz="2000" b="1" i="1">
                <a:solidFill>
                  <a:srgbClr val="800080"/>
                </a:solidFill>
                <a:effectLst>
                  <a:outerShdw blurRad="38100" dist="38100" dir="2700000" algn="tl">
                    <a:srgbClr val="C0C0C0"/>
                  </a:outerShdw>
                </a:effectLst>
                <a:latin typeface="Arial" charset="0"/>
                <a:cs typeface="Arial" charset="0"/>
              </a:rPr>
              <a:t>IPv</a:t>
            </a:r>
            <a:r>
              <a:rPr lang="ru-RU" sz="2000" b="1" i="1">
                <a:solidFill>
                  <a:srgbClr val="800080"/>
                </a:solidFill>
                <a:effectLst>
                  <a:outerShdw blurRad="38100" dist="38100" dir="2700000" algn="tl">
                    <a:srgbClr val="C0C0C0"/>
                  </a:outerShdw>
                </a:effectLst>
                <a:latin typeface="Arial" charset="0"/>
                <a:cs typeface="Arial" charset="0"/>
              </a:rPr>
              <a:t>4-адресов</a:t>
            </a:r>
            <a:endParaRPr lang="ru-RU" sz="2000" b="1">
              <a:solidFill>
                <a:srgbClr val="800080"/>
              </a:solidFill>
              <a:latin typeface="Arial" charset="0"/>
              <a:cs typeface="Arial" charset="0"/>
            </a:endParaRPr>
          </a:p>
        </p:txBody>
      </p:sp>
      <p:sp>
        <p:nvSpPr>
          <p:cNvPr id="330755" name="Text Box 3"/>
          <p:cNvSpPr txBox="1">
            <a:spLocks noChangeArrowheads="1"/>
          </p:cNvSpPr>
          <p:nvPr/>
        </p:nvSpPr>
        <p:spPr bwMode="auto">
          <a:xfrm>
            <a:off x="0" y="1223963"/>
            <a:ext cx="9144000" cy="5453062"/>
          </a:xfrm>
          <a:prstGeom prst="rect">
            <a:avLst/>
          </a:prstGeom>
          <a:noFill/>
          <a:ln w="9525">
            <a:noFill/>
            <a:miter lim="800000"/>
            <a:headEnd/>
            <a:tailEnd/>
          </a:ln>
          <a:effectLst>
            <a:outerShdw dist="17961" dir="2700000" algn="ctr" rotWithShape="0">
              <a:srgbClr val="FF9933"/>
            </a:outerShdw>
          </a:effectLst>
        </p:spPr>
        <p:txBody>
          <a:bodyPr>
            <a:spAutoFit/>
          </a:bodyPr>
          <a:lstStyle/>
          <a:p>
            <a:pPr>
              <a:spcBef>
                <a:spcPct val="50000"/>
              </a:spcBef>
              <a:defRPr/>
            </a:pPr>
            <a:r>
              <a:rPr lang="ru-RU" sz="3200">
                <a:solidFill>
                  <a:srgbClr val="800080"/>
                </a:solidFill>
                <a:latin typeface="Arial" charset="0"/>
                <a:cs typeface="Arial" charset="0"/>
              </a:rPr>
              <a:t>Маршрутные данные, источники которых расположены за пределами АС, распространяются по всей АС. Такие данные хранятся отдельно от МДБ. Каждый внешний маршрутизатор (то есть, расположенный за пределами АС) может быть определенным образом помечен другим внешним маршрутизатором, но который способен передавать дополнительную информацию между маршрутизаторам, расположенными на границе АС. </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610" name="Text Box 2"/>
          <p:cNvSpPr txBox="1">
            <a:spLocks noChangeArrowheads="1"/>
          </p:cNvSpPr>
          <p:nvPr/>
        </p:nvSpPr>
        <p:spPr bwMode="auto">
          <a:xfrm>
            <a:off x="0" y="0"/>
            <a:ext cx="8259763" cy="701675"/>
          </a:xfrm>
          <a:prstGeom prst="rect">
            <a:avLst/>
          </a:prstGeom>
          <a:noFill/>
          <a:ln w="9525">
            <a:noFill/>
            <a:miter lim="800000"/>
            <a:headEnd/>
            <a:tailEnd/>
          </a:ln>
          <a:effectLst/>
        </p:spPr>
        <p:txBody>
          <a:bodyPr>
            <a:spAutoFit/>
          </a:bodyPr>
          <a:lstStyle/>
          <a:p>
            <a:pPr algn="l">
              <a:defRPr/>
            </a:pPr>
            <a:r>
              <a:rPr lang="ru-RU" sz="2000" b="1">
                <a:solidFill>
                  <a:srgbClr val="800080"/>
                </a:solidFill>
                <a:effectLst>
                  <a:outerShdw blurRad="38100" dist="38100" dir="2700000" algn="tl">
                    <a:srgbClr val="C0C0C0"/>
                  </a:outerShdw>
                </a:effectLst>
                <a:latin typeface="Arial" charset="0"/>
                <a:cs typeface="Arial" charset="0"/>
              </a:rPr>
              <a:t>Лекция №11: </a:t>
            </a:r>
            <a:r>
              <a:rPr lang="ru-RU" sz="2000" b="1" i="1">
                <a:solidFill>
                  <a:srgbClr val="800080"/>
                </a:solidFill>
                <a:effectLst>
                  <a:outerShdw blurRad="38100" dist="38100" dir="2700000" algn="tl">
                    <a:srgbClr val="C0C0C0"/>
                  </a:outerShdw>
                </a:effectLst>
                <a:latin typeface="Arial" charset="0"/>
                <a:cs typeface="Arial" charset="0"/>
              </a:rPr>
              <a:t>Маршрутизация в </a:t>
            </a:r>
            <a:r>
              <a:rPr lang="en-US" sz="2000" b="1" i="1">
                <a:solidFill>
                  <a:srgbClr val="800080"/>
                </a:solidFill>
                <a:effectLst>
                  <a:outerShdw blurRad="38100" dist="38100" dir="2700000" algn="tl">
                    <a:srgbClr val="C0C0C0"/>
                  </a:outerShdw>
                </a:effectLst>
                <a:latin typeface="Arial" charset="0"/>
                <a:cs typeface="Arial" charset="0"/>
              </a:rPr>
              <a:t>IP</a:t>
            </a:r>
            <a:r>
              <a:rPr lang="ru-RU" sz="2000" b="1" i="1">
                <a:solidFill>
                  <a:srgbClr val="800080"/>
                </a:solidFill>
                <a:effectLst>
                  <a:outerShdw blurRad="38100" dist="38100" dir="2700000" algn="tl">
                    <a:srgbClr val="C0C0C0"/>
                  </a:outerShdw>
                </a:effectLst>
                <a:latin typeface="Arial" charset="0"/>
                <a:cs typeface="Arial" charset="0"/>
              </a:rPr>
              <a:t>-сетях. Решение проблемы</a:t>
            </a:r>
          </a:p>
          <a:p>
            <a:pPr algn="l">
              <a:defRPr/>
            </a:pPr>
            <a:r>
              <a:rPr lang="ru-RU" sz="2000" b="1" i="1">
                <a:solidFill>
                  <a:srgbClr val="800080"/>
                </a:solidFill>
                <a:effectLst>
                  <a:outerShdw blurRad="38100" dist="38100" dir="2700000" algn="tl">
                    <a:srgbClr val="C0C0C0"/>
                  </a:outerShdw>
                </a:effectLst>
                <a:latin typeface="Arial" charset="0"/>
                <a:cs typeface="Arial" charset="0"/>
              </a:rPr>
              <a:t>                        нехватки </a:t>
            </a:r>
            <a:r>
              <a:rPr lang="en-US" sz="2000" b="1" i="1">
                <a:solidFill>
                  <a:srgbClr val="800080"/>
                </a:solidFill>
                <a:effectLst>
                  <a:outerShdw blurRad="38100" dist="38100" dir="2700000" algn="tl">
                    <a:srgbClr val="C0C0C0"/>
                  </a:outerShdw>
                </a:effectLst>
                <a:latin typeface="Arial" charset="0"/>
                <a:cs typeface="Arial" charset="0"/>
              </a:rPr>
              <a:t>IPv</a:t>
            </a:r>
            <a:r>
              <a:rPr lang="ru-RU" sz="2000" b="1" i="1">
                <a:solidFill>
                  <a:srgbClr val="800080"/>
                </a:solidFill>
                <a:effectLst>
                  <a:outerShdw blurRad="38100" dist="38100" dir="2700000" algn="tl">
                    <a:srgbClr val="C0C0C0"/>
                  </a:outerShdw>
                </a:effectLst>
                <a:latin typeface="Arial" charset="0"/>
                <a:cs typeface="Arial" charset="0"/>
              </a:rPr>
              <a:t>4-адресов</a:t>
            </a:r>
            <a:endParaRPr lang="ru-RU" sz="2000" b="1">
              <a:solidFill>
                <a:srgbClr val="800080"/>
              </a:solidFill>
              <a:latin typeface="Arial" charset="0"/>
              <a:cs typeface="Arial" charset="0"/>
            </a:endParaRPr>
          </a:p>
        </p:txBody>
      </p:sp>
      <p:sp>
        <p:nvSpPr>
          <p:cNvPr id="324611" name="Text Box 3"/>
          <p:cNvSpPr txBox="1">
            <a:spLocks noChangeArrowheads="1"/>
          </p:cNvSpPr>
          <p:nvPr/>
        </p:nvSpPr>
        <p:spPr bwMode="auto">
          <a:xfrm>
            <a:off x="250825" y="1358900"/>
            <a:ext cx="8642350" cy="5216525"/>
          </a:xfrm>
          <a:prstGeom prst="rect">
            <a:avLst/>
          </a:prstGeom>
          <a:noFill/>
          <a:ln w="9525">
            <a:noFill/>
            <a:miter lim="800000"/>
            <a:headEnd/>
            <a:tailEnd/>
          </a:ln>
          <a:effectLst>
            <a:outerShdw dist="17961" dir="2700000" algn="ctr" rotWithShape="0">
              <a:srgbClr val="FF9933"/>
            </a:outerShdw>
          </a:effectLst>
        </p:spPr>
        <p:txBody>
          <a:bodyPr>
            <a:spAutoFit/>
          </a:bodyPr>
          <a:lstStyle/>
          <a:p>
            <a:pPr>
              <a:spcBef>
                <a:spcPct val="50000"/>
              </a:spcBef>
              <a:defRPr/>
            </a:pPr>
            <a:r>
              <a:rPr lang="ru-RU" b="1">
                <a:solidFill>
                  <a:srgbClr val="800080"/>
                </a:solidFill>
                <a:latin typeface="Arial" charset="0"/>
                <a:cs typeface="Arial" charset="0"/>
              </a:rPr>
              <a:t>МДБ: организация и формирование.</a:t>
            </a:r>
            <a:r>
              <a:rPr lang="ru-RU">
                <a:solidFill>
                  <a:srgbClr val="800080"/>
                </a:solidFill>
                <a:latin typeface="Arial" charset="0"/>
                <a:cs typeface="Arial" charset="0"/>
              </a:rPr>
              <a:t> МДБ автономной системы описывает ориентированный граф. Вершины графа — это маршрутизаторы и сети. Грань графа соединяет два маршрутизатора, которые взаимодействуют между собой с помощью межсетевого физического сквозного соединения. Грань, соединяющая маршрутизатор с сетью, указывает на то, что маршрутизатор имеет физический интерфейс с сетью. Сети могут быть, либо транзитными, либо присоединёнными (</a:t>
            </a:r>
            <a:r>
              <a:rPr lang="en-US">
                <a:solidFill>
                  <a:srgbClr val="800080"/>
                </a:solidFill>
                <a:latin typeface="Arial" charset="0"/>
                <a:cs typeface="Arial" charset="0"/>
              </a:rPr>
              <a:t>stub networks</a:t>
            </a:r>
            <a:r>
              <a:rPr lang="ru-RU">
                <a:solidFill>
                  <a:srgbClr val="800080"/>
                </a:solidFill>
                <a:latin typeface="Arial" charset="0"/>
                <a:cs typeface="Arial" charset="0"/>
              </a:rPr>
              <a:t>) сетями.</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842" name="Text Box 2"/>
          <p:cNvSpPr txBox="1">
            <a:spLocks noChangeArrowheads="1"/>
          </p:cNvSpPr>
          <p:nvPr/>
        </p:nvSpPr>
        <p:spPr bwMode="auto">
          <a:xfrm>
            <a:off x="0" y="0"/>
            <a:ext cx="8259763" cy="701675"/>
          </a:xfrm>
          <a:prstGeom prst="rect">
            <a:avLst/>
          </a:prstGeom>
          <a:noFill/>
          <a:ln w="9525">
            <a:noFill/>
            <a:miter lim="800000"/>
            <a:headEnd/>
            <a:tailEnd/>
          </a:ln>
          <a:effectLst/>
        </p:spPr>
        <p:txBody>
          <a:bodyPr>
            <a:spAutoFit/>
          </a:bodyPr>
          <a:lstStyle/>
          <a:p>
            <a:pPr algn="l">
              <a:defRPr/>
            </a:pPr>
            <a:r>
              <a:rPr lang="ru-RU" sz="2000" b="1">
                <a:solidFill>
                  <a:srgbClr val="800080"/>
                </a:solidFill>
                <a:effectLst>
                  <a:outerShdw blurRad="38100" dist="38100" dir="2700000" algn="tl">
                    <a:srgbClr val="C0C0C0"/>
                  </a:outerShdw>
                </a:effectLst>
                <a:latin typeface="Arial" charset="0"/>
                <a:cs typeface="Arial" charset="0"/>
              </a:rPr>
              <a:t>Лекция №11: </a:t>
            </a:r>
            <a:r>
              <a:rPr lang="ru-RU" sz="2000" b="1" i="1">
                <a:solidFill>
                  <a:srgbClr val="800080"/>
                </a:solidFill>
                <a:effectLst>
                  <a:outerShdw blurRad="38100" dist="38100" dir="2700000" algn="tl">
                    <a:srgbClr val="C0C0C0"/>
                  </a:outerShdw>
                </a:effectLst>
                <a:latin typeface="Arial" charset="0"/>
                <a:cs typeface="Arial" charset="0"/>
              </a:rPr>
              <a:t>Маршрутизация в </a:t>
            </a:r>
            <a:r>
              <a:rPr lang="en-US" sz="2000" b="1" i="1">
                <a:solidFill>
                  <a:srgbClr val="800080"/>
                </a:solidFill>
                <a:effectLst>
                  <a:outerShdw blurRad="38100" dist="38100" dir="2700000" algn="tl">
                    <a:srgbClr val="C0C0C0"/>
                  </a:outerShdw>
                </a:effectLst>
                <a:latin typeface="Arial" charset="0"/>
                <a:cs typeface="Arial" charset="0"/>
              </a:rPr>
              <a:t>IP</a:t>
            </a:r>
            <a:r>
              <a:rPr lang="ru-RU" sz="2000" b="1" i="1">
                <a:solidFill>
                  <a:srgbClr val="800080"/>
                </a:solidFill>
                <a:effectLst>
                  <a:outerShdw blurRad="38100" dist="38100" dir="2700000" algn="tl">
                    <a:srgbClr val="C0C0C0"/>
                  </a:outerShdw>
                </a:effectLst>
                <a:latin typeface="Arial" charset="0"/>
                <a:cs typeface="Arial" charset="0"/>
              </a:rPr>
              <a:t>-сетях. Решение проблемы</a:t>
            </a:r>
          </a:p>
          <a:p>
            <a:pPr algn="l">
              <a:defRPr/>
            </a:pPr>
            <a:r>
              <a:rPr lang="ru-RU" sz="2000" b="1" i="1">
                <a:solidFill>
                  <a:srgbClr val="800080"/>
                </a:solidFill>
                <a:effectLst>
                  <a:outerShdw blurRad="38100" dist="38100" dir="2700000" algn="tl">
                    <a:srgbClr val="C0C0C0"/>
                  </a:outerShdw>
                </a:effectLst>
                <a:latin typeface="Arial" charset="0"/>
                <a:cs typeface="Arial" charset="0"/>
              </a:rPr>
              <a:t>                        нехватки </a:t>
            </a:r>
            <a:r>
              <a:rPr lang="en-US" sz="2000" b="1" i="1">
                <a:solidFill>
                  <a:srgbClr val="800080"/>
                </a:solidFill>
                <a:effectLst>
                  <a:outerShdw blurRad="38100" dist="38100" dir="2700000" algn="tl">
                    <a:srgbClr val="C0C0C0"/>
                  </a:outerShdw>
                </a:effectLst>
                <a:latin typeface="Arial" charset="0"/>
                <a:cs typeface="Arial" charset="0"/>
              </a:rPr>
              <a:t>IPv</a:t>
            </a:r>
            <a:r>
              <a:rPr lang="ru-RU" sz="2000" b="1" i="1">
                <a:solidFill>
                  <a:srgbClr val="800080"/>
                </a:solidFill>
                <a:effectLst>
                  <a:outerShdw blurRad="38100" dist="38100" dir="2700000" algn="tl">
                    <a:srgbClr val="C0C0C0"/>
                  </a:outerShdw>
                </a:effectLst>
                <a:latin typeface="Arial" charset="0"/>
                <a:cs typeface="Arial" charset="0"/>
              </a:rPr>
              <a:t>4-адресов</a:t>
            </a:r>
            <a:endParaRPr lang="ru-RU" sz="2000" b="1">
              <a:solidFill>
                <a:srgbClr val="800080"/>
              </a:solidFill>
              <a:latin typeface="Arial" charset="0"/>
              <a:cs typeface="Arial" charset="0"/>
            </a:endParaRPr>
          </a:p>
        </p:txBody>
      </p:sp>
      <p:sp>
        <p:nvSpPr>
          <p:cNvPr id="291845" name="Text Box 5"/>
          <p:cNvSpPr txBox="1">
            <a:spLocks noChangeArrowheads="1"/>
          </p:cNvSpPr>
          <p:nvPr/>
        </p:nvSpPr>
        <p:spPr bwMode="auto">
          <a:xfrm>
            <a:off x="250825" y="1177925"/>
            <a:ext cx="8642350" cy="5453063"/>
          </a:xfrm>
          <a:prstGeom prst="rect">
            <a:avLst/>
          </a:prstGeom>
          <a:noFill/>
          <a:ln w="9525">
            <a:noFill/>
            <a:miter lim="800000"/>
            <a:headEnd/>
            <a:tailEnd/>
          </a:ln>
          <a:effectLst>
            <a:outerShdw dist="17961" dir="2700000" algn="ctr" rotWithShape="0">
              <a:srgbClr val="FF9933"/>
            </a:outerShdw>
          </a:effectLst>
        </p:spPr>
        <p:txBody>
          <a:bodyPr>
            <a:spAutoFit/>
          </a:bodyPr>
          <a:lstStyle/>
          <a:p>
            <a:pPr>
              <a:spcBef>
                <a:spcPct val="50000"/>
              </a:spcBef>
              <a:defRPr/>
            </a:pPr>
            <a:r>
              <a:rPr lang="ru-RU" sz="3200">
                <a:solidFill>
                  <a:srgbClr val="800080"/>
                </a:solidFill>
                <a:latin typeface="Arial" charset="0"/>
                <a:cs typeface="Arial" charset="0"/>
              </a:rPr>
              <a:t>Блок-схема алгоритма маршрутизации пакетов в узле IP показана на рис.11.1. Центральным элементом этой схемы является маршрутизационный вычислитель. На его вход поступают пакеты от вышележащих уровней (протоколы ТСР, UDP), от системы разрешения конфликтных ситуаций — </a:t>
            </a:r>
            <a:r>
              <a:rPr lang="en-US" sz="3200">
                <a:solidFill>
                  <a:srgbClr val="800080"/>
                </a:solidFill>
                <a:latin typeface="Arial" charset="0"/>
                <a:cs typeface="Arial" charset="0"/>
              </a:rPr>
              <a:t>Internet Control Message Protocol</a:t>
            </a:r>
            <a:r>
              <a:rPr lang="ru-RU" sz="3200">
                <a:solidFill>
                  <a:srgbClr val="800080"/>
                </a:solidFill>
                <a:latin typeface="Arial" charset="0"/>
                <a:cs typeface="Arial" charset="0"/>
              </a:rPr>
              <a:t> (например, контрольное сообщение о потере пакета), от нижележащих уровней через сетевой интерфейс. </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634" name="Text Box 2"/>
          <p:cNvSpPr txBox="1">
            <a:spLocks noChangeArrowheads="1"/>
          </p:cNvSpPr>
          <p:nvPr/>
        </p:nvSpPr>
        <p:spPr bwMode="auto">
          <a:xfrm>
            <a:off x="0" y="0"/>
            <a:ext cx="8259763" cy="701675"/>
          </a:xfrm>
          <a:prstGeom prst="rect">
            <a:avLst/>
          </a:prstGeom>
          <a:noFill/>
          <a:ln w="9525">
            <a:noFill/>
            <a:miter lim="800000"/>
            <a:headEnd/>
            <a:tailEnd/>
          </a:ln>
          <a:effectLst/>
        </p:spPr>
        <p:txBody>
          <a:bodyPr>
            <a:spAutoFit/>
          </a:bodyPr>
          <a:lstStyle/>
          <a:p>
            <a:pPr algn="l">
              <a:defRPr/>
            </a:pPr>
            <a:r>
              <a:rPr lang="ru-RU" sz="2000" b="1">
                <a:solidFill>
                  <a:srgbClr val="800080"/>
                </a:solidFill>
                <a:effectLst>
                  <a:outerShdw blurRad="38100" dist="38100" dir="2700000" algn="tl">
                    <a:srgbClr val="C0C0C0"/>
                  </a:outerShdw>
                </a:effectLst>
                <a:latin typeface="Arial" charset="0"/>
                <a:cs typeface="Arial" charset="0"/>
              </a:rPr>
              <a:t>Лекция №11: </a:t>
            </a:r>
            <a:r>
              <a:rPr lang="ru-RU" sz="2000" b="1" i="1">
                <a:solidFill>
                  <a:srgbClr val="800080"/>
                </a:solidFill>
                <a:effectLst>
                  <a:outerShdw blurRad="38100" dist="38100" dir="2700000" algn="tl">
                    <a:srgbClr val="C0C0C0"/>
                  </a:outerShdw>
                </a:effectLst>
                <a:latin typeface="Arial" charset="0"/>
                <a:cs typeface="Arial" charset="0"/>
              </a:rPr>
              <a:t>Маршрутизация в </a:t>
            </a:r>
            <a:r>
              <a:rPr lang="en-US" sz="2000" b="1" i="1">
                <a:solidFill>
                  <a:srgbClr val="800080"/>
                </a:solidFill>
                <a:effectLst>
                  <a:outerShdw blurRad="38100" dist="38100" dir="2700000" algn="tl">
                    <a:srgbClr val="C0C0C0"/>
                  </a:outerShdw>
                </a:effectLst>
                <a:latin typeface="Arial" charset="0"/>
                <a:cs typeface="Arial" charset="0"/>
              </a:rPr>
              <a:t>IP</a:t>
            </a:r>
            <a:r>
              <a:rPr lang="ru-RU" sz="2000" b="1" i="1">
                <a:solidFill>
                  <a:srgbClr val="800080"/>
                </a:solidFill>
                <a:effectLst>
                  <a:outerShdw blurRad="38100" dist="38100" dir="2700000" algn="tl">
                    <a:srgbClr val="C0C0C0"/>
                  </a:outerShdw>
                </a:effectLst>
                <a:latin typeface="Arial" charset="0"/>
                <a:cs typeface="Arial" charset="0"/>
              </a:rPr>
              <a:t>-сетях. Решение проблемы</a:t>
            </a:r>
          </a:p>
          <a:p>
            <a:pPr algn="l">
              <a:defRPr/>
            </a:pPr>
            <a:r>
              <a:rPr lang="ru-RU" sz="2000" b="1" i="1">
                <a:solidFill>
                  <a:srgbClr val="800080"/>
                </a:solidFill>
                <a:effectLst>
                  <a:outerShdw blurRad="38100" dist="38100" dir="2700000" algn="tl">
                    <a:srgbClr val="C0C0C0"/>
                  </a:outerShdw>
                </a:effectLst>
                <a:latin typeface="Arial" charset="0"/>
                <a:cs typeface="Arial" charset="0"/>
              </a:rPr>
              <a:t>                        нехватки </a:t>
            </a:r>
            <a:r>
              <a:rPr lang="en-US" sz="2000" b="1" i="1">
                <a:solidFill>
                  <a:srgbClr val="800080"/>
                </a:solidFill>
                <a:effectLst>
                  <a:outerShdw blurRad="38100" dist="38100" dir="2700000" algn="tl">
                    <a:srgbClr val="C0C0C0"/>
                  </a:outerShdw>
                </a:effectLst>
                <a:latin typeface="Arial" charset="0"/>
                <a:cs typeface="Arial" charset="0"/>
              </a:rPr>
              <a:t>IPv</a:t>
            </a:r>
            <a:r>
              <a:rPr lang="ru-RU" sz="2000" b="1" i="1">
                <a:solidFill>
                  <a:srgbClr val="800080"/>
                </a:solidFill>
                <a:effectLst>
                  <a:outerShdw blurRad="38100" dist="38100" dir="2700000" algn="tl">
                    <a:srgbClr val="C0C0C0"/>
                  </a:outerShdw>
                </a:effectLst>
                <a:latin typeface="Arial" charset="0"/>
                <a:cs typeface="Arial" charset="0"/>
              </a:rPr>
              <a:t>4-адресов</a:t>
            </a:r>
            <a:endParaRPr lang="ru-RU" sz="2000" b="1">
              <a:solidFill>
                <a:srgbClr val="800080"/>
              </a:solidFill>
              <a:latin typeface="Arial" charset="0"/>
              <a:cs typeface="Arial" charset="0"/>
            </a:endParaRPr>
          </a:p>
        </p:txBody>
      </p:sp>
      <p:sp>
        <p:nvSpPr>
          <p:cNvPr id="325635" name="Text Box 3"/>
          <p:cNvSpPr txBox="1">
            <a:spLocks noChangeArrowheads="1"/>
          </p:cNvSpPr>
          <p:nvPr/>
        </p:nvSpPr>
        <p:spPr bwMode="auto">
          <a:xfrm>
            <a:off x="250825" y="1403350"/>
            <a:ext cx="8642350" cy="5121275"/>
          </a:xfrm>
          <a:prstGeom prst="rect">
            <a:avLst/>
          </a:prstGeom>
          <a:noFill/>
          <a:ln w="9525">
            <a:noFill/>
            <a:miter lim="800000"/>
            <a:headEnd/>
            <a:tailEnd/>
          </a:ln>
          <a:effectLst>
            <a:outerShdw dist="17961" dir="2700000" algn="ctr" rotWithShape="0">
              <a:srgbClr val="FF9933"/>
            </a:outerShdw>
          </a:effectLst>
        </p:spPr>
        <p:txBody>
          <a:bodyPr>
            <a:spAutoFit/>
          </a:bodyPr>
          <a:lstStyle/>
          <a:p>
            <a:pPr>
              <a:spcBef>
                <a:spcPct val="50000"/>
              </a:spcBef>
              <a:defRPr/>
            </a:pPr>
            <a:r>
              <a:rPr lang="ru-RU" sz="3000">
                <a:solidFill>
                  <a:srgbClr val="800080"/>
                </a:solidFill>
                <a:latin typeface="Arial" charset="0"/>
                <a:cs typeface="Arial" charset="0"/>
              </a:rPr>
              <a:t>К </a:t>
            </a:r>
            <a:r>
              <a:rPr lang="ru-RU" sz="3000" i="1">
                <a:solidFill>
                  <a:srgbClr val="800080"/>
                </a:solidFill>
                <a:latin typeface="Arial" charset="0"/>
                <a:cs typeface="Arial" charset="0"/>
              </a:rPr>
              <a:t>транзитным</a:t>
            </a:r>
            <a:r>
              <a:rPr lang="ru-RU" sz="3000">
                <a:solidFill>
                  <a:srgbClr val="800080"/>
                </a:solidFill>
                <a:latin typeface="Arial" charset="0"/>
                <a:cs typeface="Arial" charset="0"/>
              </a:rPr>
              <a:t> </a:t>
            </a:r>
            <a:r>
              <a:rPr lang="ru-RU" sz="3000" i="1">
                <a:solidFill>
                  <a:srgbClr val="800080"/>
                </a:solidFill>
                <a:latin typeface="Arial" charset="0"/>
                <a:cs typeface="Arial" charset="0"/>
              </a:rPr>
              <a:t>сетям</a:t>
            </a:r>
            <a:r>
              <a:rPr lang="ru-RU" sz="3000">
                <a:solidFill>
                  <a:srgbClr val="800080"/>
                </a:solidFill>
                <a:latin typeface="Arial" charset="0"/>
                <a:cs typeface="Arial" charset="0"/>
              </a:rPr>
              <a:t> относятся такие сети, обеспечивающие доставку трафика, который и не был сформирован в пределах таких сетей и не предназначен ни одному из получателей таких сетей. Транзитная сеть представляется с помощью вершины графа, которая имеет и входящие, и исходящие грани. Вершина графа, обозначающая присоединённую сеть, имеет только входящие грани. Вершина графа, обозначающая присоединённую сеть, имеет только входящие грани.</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658" name="Text Box 2"/>
          <p:cNvSpPr txBox="1">
            <a:spLocks noChangeArrowheads="1"/>
          </p:cNvSpPr>
          <p:nvPr/>
        </p:nvSpPr>
        <p:spPr bwMode="auto">
          <a:xfrm>
            <a:off x="0" y="0"/>
            <a:ext cx="8259763" cy="701675"/>
          </a:xfrm>
          <a:prstGeom prst="rect">
            <a:avLst/>
          </a:prstGeom>
          <a:noFill/>
          <a:ln w="9525">
            <a:noFill/>
            <a:miter lim="800000"/>
            <a:headEnd/>
            <a:tailEnd/>
          </a:ln>
          <a:effectLst/>
        </p:spPr>
        <p:txBody>
          <a:bodyPr>
            <a:spAutoFit/>
          </a:bodyPr>
          <a:lstStyle/>
          <a:p>
            <a:pPr algn="l">
              <a:defRPr/>
            </a:pPr>
            <a:r>
              <a:rPr lang="ru-RU" sz="2000" b="1">
                <a:solidFill>
                  <a:srgbClr val="800080"/>
                </a:solidFill>
                <a:effectLst>
                  <a:outerShdw blurRad="38100" dist="38100" dir="2700000" algn="tl">
                    <a:srgbClr val="C0C0C0"/>
                  </a:outerShdw>
                </a:effectLst>
                <a:latin typeface="Arial" charset="0"/>
                <a:cs typeface="Arial" charset="0"/>
              </a:rPr>
              <a:t>Лекция №11: </a:t>
            </a:r>
            <a:r>
              <a:rPr lang="ru-RU" sz="2000" b="1" i="1">
                <a:solidFill>
                  <a:srgbClr val="800080"/>
                </a:solidFill>
                <a:effectLst>
                  <a:outerShdw blurRad="38100" dist="38100" dir="2700000" algn="tl">
                    <a:srgbClr val="C0C0C0"/>
                  </a:outerShdw>
                </a:effectLst>
                <a:latin typeface="Arial" charset="0"/>
                <a:cs typeface="Arial" charset="0"/>
              </a:rPr>
              <a:t>Маршрутизация в </a:t>
            </a:r>
            <a:r>
              <a:rPr lang="en-US" sz="2000" b="1" i="1">
                <a:solidFill>
                  <a:srgbClr val="800080"/>
                </a:solidFill>
                <a:effectLst>
                  <a:outerShdw blurRad="38100" dist="38100" dir="2700000" algn="tl">
                    <a:srgbClr val="C0C0C0"/>
                  </a:outerShdw>
                </a:effectLst>
                <a:latin typeface="Arial" charset="0"/>
                <a:cs typeface="Arial" charset="0"/>
              </a:rPr>
              <a:t>IP</a:t>
            </a:r>
            <a:r>
              <a:rPr lang="ru-RU" sz="2000" b="1" i="1">
                <a:solidFill>
                  <a:srgbClr val="800080"/>
                </a:solidFill>
                <a:effectLst>
                  <a:outerShdw blurRad="38100" dist="38100" dir="2700000" algn="tl">
                    <a:srgbClr val="C0C0C0"/>
                  </a:outerShdw>
                </a:effectLst>
                <a:latin typeface="Arial" charset="0"/>
                <a:cs typeface="Arial" charset="0"/>
              </a:rPr>
              <a:t>-сетях. Решение проблемы</a:t>
            </a:r>
          </a:p>
          <a:p>
            <a:pPr algn="l">
              <a:defRPr/>
            </a:pPr>
            <a:r>
              <a:rPr lang="ru-RU" sz="2000" b="1" i="1">
                <a:solidFill>
                  <a:srgbClr val="800080"/>
                </a:solidFill>
                <a:effectLst>
                  <a:outerShdw blurRad="38100" dist="38100" dir="2700000" algn="tl">
                    <a:srgbClr val="C0C0C0"/>
                  </a:outerShdw>
                </a:effectLst>
                <a:latin typeface="Arial" charset="0"/>
                <a:cs typeface="Arial" charset="0"/>
              </a:rPr>
              <a:t>                        нехватки </a:t>
            </a:r>
            <a:r>
              <a:rPr lang="en-US" sz="2000" b="1" i="1">
                <a:solidFill>
                  <a:srgbClr val="800080"/>
                </a:solidFill>
                <a:effectLst>
                  <a:outerShdw blurRad="38100" dist="38100" dir="2700000" algn="tl">
                    <a:srgbClr val="C0C0C0"/>
                  </a:outerShdw>
                </a:effectLst>
                <a:latin typeface="Arial" charset="0"/>
                <a:cs typeface="Arial" charset="0"/>
              </a:rPr>
              <a:t>IPv</a:t>
            </a:r>
            <a:r>
              <a:rPr lang="ru-RU" sz="2000" b="1" i="1">
                <a:solidFill>
                  <a:srgbClr val="800080"/>
                </a:solidFill>
                <a:effectLst>
                  <a:outerShdw blurRad="38100" dist="38100" dir="2700000" algn="tl">
                    <a:srgbClr val="C0C0C0"/>
                  </a:outerShdw>
                </a:effectLst>
                <a:latin typeface="Arial" charset="0"/>
                <a:cs typeface="Arial" charset="0"/>
              </a:rPr>
              <a:t>4-адресов</a:t>
            </a:r>
            <a:endParaRPr lang="ru-RU" sz="2000" b="1">
              <a:solidFill>
                <a:srgbClr val="800080"/>
              </a:solidFill>
              <a:latin typeface="Arial" charset="0"/>
              <a:cs typeface="Arial" charset="0"/>
            </a:endParaRPr>
          </a:p>
        </p:txBody>
      </p:sp>
      <p:sp>
        <p:nvSpPr>
          <p:cNvPr id="326659" name="Text Box 3"/>
          <p:cNvSpPr txBox="1">
            <a:spLocks noChangeArrowheads="1"/>
          </p:cNvSpPr>
          <p:nvPr/>
        </p:nvSpPr>
        <p:spPr bwMode="auto">
          <a:xfrm>
            <a:off x="250825" y="819150"/>
            <a:ext cx="8686800" cy="5807075"/>
          </a:xfrm>
          <a:prstGeom prst="rect">
            <a:avLst/>
          </a:prstGeom>
          <a:noFill/>
          <a:ln w="9525">
            <a:noFill/>
            <a:miter lim="800000"/>
            <a:headEnd/>
            <a:tailEnd/>
          </a:ln>
          <a:effectLst>
            <a:outerShdw dist="17961" dir="2700000" algn="ctr" rotWithShape="0">
              <a:srgbClr val="FF9933"/>
            </a:outerShdw>
          </a:effectLst>
        </p:spPr>
        <p:txBody>
          <a:bodyPr>
            <a:spAutoFit/>
          </a:bodyPr>
          <a:lstStyle/>
          <a:p>
            <a:pPr>
              <a:defRPr/>
            </a:pPr>
            <a:r>
              <a:rPr lang="ru-RU" sz="2500">
                <a:solidFill>
                  <a:srgbClr val="800080"/>
                </a:solidFill>
                <a:latin typeface="Arial" charset="0"/>
                <a:cs typeface="Arial" charset="0"/>
              </a:rPr>
              <a:t>Наличие “соседей” у каждого сетевого </a:t>
            </a:r>
            <a:r>
              <a:rPr lang="en-US" sz="2500">
                <a:solidFill>
                  <a:srgbClr val="800080"/>
                </a:solidFill>
                <a:latin typeface="Arial" charset="0"/>
                <a:cs typeface="Arial" charset="0"/>
              </a:rPr>
              <a:t>IP</a:t>
            </a:r>
            <a:r>
              <a:rPr lang="ru-RU" sz="2500">
                <a:solidFill>
                  <a:srgbClr val="800080"/>
                </a:solidFill>
                <a:latin typeface="Arial" charset="0"/>
                <a:cs typeface="Arial" charset="0"/>
              </a:rPr>
              <a:t>-узла в графе зависит от типа сети (сети со сквозными соединениями, широковещательные или сети с групповой </a:t>
            </a:r>
            <a:r>
              <a:rPr lang="en-US" sz="2500">
                <a:solidFill>
                  <a:srgbClr val="800080"/>
                </a:solidFill>
                <a:latin typeface="Arial" charset="0"/>
                <a:cs typeface="Arial" charset="0"/>
              </a:rPr>
              <a:t>IP</a:t>
            </a:r>
            <a:r>
              <a:rPr lang="ru-RU" sz="2500">
                <a:solidFill>
                  <a:srgbClr val="800080"/>
                </a:solidFill>
                <a:latin typeface="Arial" charset="0"/>
                <a:cs typeface="Arial" charset="0"/>
              </a:rPr>
              <a:t>-адресацией) и числа маршрутизаторов, которые имеют интерфейс с сетью. На рис.11.6 представлены</a:t>
            </a:r>
          </a:p>
          <a:p>
            <a:pPr>
              <a:defRPr/>
            </a:pPr>
            <a:r>
              <a:rPr lang="ru-RU" sz="2500">
                <a:solidFill>
                  <a:srgbClr val="800080"/>
                </a:solidFill>
                <a:latin typeface="Arial" charset="0"/>
                <a:cs typeface="Arial" charset="0"/>
              </a:rPr>
              <a:t>сети с различными топологиями.</a:t>
            </a:r>
          </a:p>
          <a:p>
            <a:pPr>
              <a:defRPr/>
            </a:pPr>
            <a:r>
              <a:rPr lang="ru-RU" sz="2500">
                <a:solidFill>
                  <a:srgbClr val="800080"/>
                </a:solidFill>
                <a:latin typeface="Arial" charset="0"/>
                <a:cs typeface="Arial" charset="0"/>
              </a:rPr>
              <a:t>Каждая сеть (присоединённая или транзитная), изображаемая на графе, имеет </a:t>
            </a:r>
            <a:r>
              <a:rPr lang="en-US" sz="2500">
                <a:solidFill>
                  <a:srgbClr val="800080"/>
                </a:solidFill>
                <a:latin typeface="Arial" charset="0"/>
                <a:cs typeface="Arial" charset="0"/>
              </a:rPr>
              <a:t>IP</a:t>
            </a:r>
            <a:r>
              <a:rPr lang="ru-RU" sz="2500">
                <a:solidFill>
                  <a:srgbClr val="800080"/>
                </a:solidFill>
                <a:latin typeface="Arial" charset="0"/>
                <a:cs typeface="Arial" charset="0"/>
              </a:rPr>
              <a:t>-адрес и маску сети. Маска сети определяет число </a:t>
            </a:r>
            <a:r>
              <a:rPr lang="en-US" sz="2500">
                <a:solidFill>
                  <a:srgbClr val="800080"/>
                </a:solidFill>
                <a:latin typeface="Arial" charset="0"/>
                <a:cs typeface="Arial" charset="0"/>
              </a:rPr>
              <a:t>IP</a:t>
            </a:r>
            <a:r>
              <a:rPr lang="ru-RU" sz="2500">
                <a:solidFill>
                  <a:srgbClr val="800080"/>
                </a:solidFill>
                <a:latin typeface="Arial" charset="0"/>
                <a:cs typeface="Arial" charset="0"/>
              </a:rPr>
              <a:t>-узлов в сети. </a:t>
            </a:r>
            <a:r>
              <a:rPr lang="en-US" sz="2500">
                <a:solidFill>
                  <a:srgbClr val="800080"/>
                </a:solidFill>
                <a:latin typeface="Arial" charset="0"/>
                <a:cs typeface="Arial" charset="0"/>
              </a:rPr>
              <a:t>IP</a:t>
            </a:r>
            <a:r>
              <a:rPr lang="ru-RU" sz="2500">
                <a:solidFill>
                  <a:srgbClr val="800080"/>
                </a:solidFill>
                <a:latin typeface="Arial" charset="0"/>
                <a:cs typeface="Arial" charset="0"/>
              </a:rPr>
              <a:t>-узлы (серверы) подключённые непосредственно к маршрутизаторам (то есть формируются прямые маршруты до </a:t>
            </a:r>
            <a:r>
              <a:rPr lang="en-US" sz="2500">
                <a:solidFill>
                  <a:srgbClr val="800080"/>
                </a:solidFill>
                <a:latin typeface="Arial" charset="0"/>
                <a:cs typeface="Arial" charset="0"/>
              </a:rPr>
              <a:t>IP</a:t>
            </a:r>
            <a:r>
              <a:rPr lang="ru-RU" sz="2500">
                <a:solidFill>
                  <a:srgbClr val="800080"/>
                </a:solidFill>
                <a:latin typeface="Arial" charset="0"/>
                <a:cs typeface="Arial" charset="0"/>
              </a:rPr>
              <a:t>-узлов), обозначаются на графе как присоединённые сети. Маска сети для прямого маршрута до </a:t>
            </a:r>
            <a:r>
              <a:rPr lang="en-US" sz="2500">
                <a:solidFill>
                  <a:srgbClr val="800080"/>
                </a:solidFill>
                <a:latin typeface="Arial" charset="0"/>
                <a:cs typeface="Arial" charset="0"/>
              </a:rPr>
              <a:t>IP</a:t>
            </a:r>
            <a:r>
              <a:rPr lang="ru-RU" sz="2500">
                <a:solidFill>
                  <a:srgbClr val="800080"/>
                </a:solidFill>
                <a:latin typeface="Arial" charset="0"/>
                <a:cs typeface="Arial" charset="0"/>
              </a:rPr>
              <a:t>-узла всегда равна “0</a:t>
            </a:r>
            <a:r>
              <a:rPr lang="en-US" sz="2500">
                <a:solidFill>
                  <a:srgbClr val="800080"/>
                </a:solidFill>
                <a:latin typeface="Arial" charset="0"/>
                <a:cs typeface="Arial" charset="0"/>
              </a:rPr>
              <a:t>xffffffff</a:t>
            </a:r>
            <a:r>
              <a:rPr lang="ru-RU" sz="2500">
                <a:solidFill>
                  <a:srgbClr val="800080"/>
                </a:solidFill>
                <a:latin typeface="Arial" charset="0"/>
                <a:cs typeface="Arial" charset="0"/>
              </a:rPr>
              <a:t>”, что указывает на наличие одиночного </a:t>
            </a:r>
            <a:r>
              <a:rPr lang="en-US" sz="2500">
                <a:solidFill>
                  <a:srgbClr val="800080"/>
                </a:solidFill>
                <a:latin typeface="Arial" charset="0"/>
                <a:cs typeface="Arial" charset="0"/>
              </a:rPr>
              <a:t>IP</a:t>
            </a:r>
            <a:r>
              <a:rPr lang="ru-RU" sz="2500">
                <a:solidFill>
                  <a:srgbClr val="800080"/>
                </a:solidFill>
                <a:latin typeface="Arial" charset="0"/>
                <a:cs typeface="Arial" charset="0"/>
              </a:rPr>
              <a:t>-узла. </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82" name="Text Box 2"/>
          <p:cNvSpPr txBox="1">
            <a:spLocks noChangeArrowheads="1"/>
          </p:cNvSpPr>
          <p:nvPr/>
        </p:nvSpPr>
        <p:spPr bwMode="auto">
          <a:xfrm>
            <a:off x="0" y="0"/>
            <a:ext cx="8259763" cy="701675"/>
          </a:xfrm>
          <a:prstGeom prst="rect">
            <a:avLst/>
          </a:prstGeom>
          <a:noFill/>
          <a:ln w="9525">
            <a:noFill/>
            <a:miter lim="800000"/>
            <a:headEnd/>
            <a:tailEnd/>
          </a:ln>
          <a:effectLst/>
        </p:spPr>
        <p:txBody>
          <a:bodyPr>
            <a:spAutoFit/>
          </a:bodyPr>
          <a:lstStyle/>
          <a:p>
            <a:pPr algn="l">
              <a:defRPr/>
            </a:pPr>
            <a:r>
              <a:rPr lang="ru-RU" sz="2000" b="1">
                <a:solidFill>
                  <a:srgbClr val="800080"/>
                </a:solidFill>
                <a:effectLst>
                  <a:outerShdw blurRad="38100" dist="38100" dir="2700000" algn="tl">
                    <a:srgbClr val="C0C0C0"/>
                  </a:outerShdw>
                </a:effectLst>
                <a:latin typeface="Arial" charset="0"/>
                <a:cs typeface="Arial" charset="0"/>
              </a:rPr>
              <a:t>Лекция №11: </a:t>
            </a:r>
            <a:r>
              <a:rPr lang="ru-RU" sz="2000" b="1" i="1">
                <a:solidFill>
                  <a:srgbClr val="800080"/>
                </a:solidFill>
                <a:effectLst>
                  <a:outerShdw blurRad="38100" dist="38100" dir="2700000" algn="tl">
                    <a:srgbClr val="C0C0C0"/>
                  </a:outerShdw>
                </a:effectLst>
                <a:latin typeface="Arial" charset="0"/>
                <a:cs typeface="Arial" charset="0"/>
              </a:rPr>
              <a:t>Маршрутизация в </a:t>
            </a:r>
            <a:r>
              <a:rPr lang="en-US" sz="2000" b="1" i="1">
                <a:solidFill>
                  <a:srgbClr val="800080"/>
                </a:solidFill>
                <a:effectLst>
                  <a:outerShdw blurRad="38100" dist="38100" dir="2700000" algn="tl">
                    <a:srgbClr val="C0C0C0"/>
                  </a:outerShdw>
                </a:effectLst>
                <a:latin typeface="Arial" charset="0"/>
                <a:cs typeface="Arial" charset="0"/>
              </a:rPr>
              <a:t>IP</a:t>
            </a:r>
            <a:r>
              <a:rPr lang="ru-RU" sz="2000" b="1" i="1">
                <a:solidFill>
                  <a:srgbClr val="800080"/>
                </a:solidFill>
                <a:effectLst>
                  <a:outerShdw blurRad="38100" dist="38100" dir="2700000" algn="tl">
                    <a:srgbClr val="C0C0C0"/>
                  </a:outerShdw>
                </a:effectLst>
                <a:latin typeface="Arial" charset="0"/>
                <a:cs typeface="Arial" charset="0"/>
              </a:rPr>
              <a:t>-сетях. Решение проблемы</a:t>
            </a:r>
          </a:p>
          <a:p>
            <a:pPr algn="l">
              <a:defRPr/>
            </a:pPr>
            <a:r>
              <a:rPr lang="ru-RU" sz="2000" b="1" i="1">
                <a:solidFill>
                  <a:srgbClr val="800080"/>
                </a:solidFill>
                <a:effectLst>
                  <a:outerShdw blurRad="38100" dist="38100" dir="2700000" algn="tl">
                    <a:srgbClr val="C0C0C0"/>
                  </a:outerShdw>
                </a:effectLst>
                <a:latin typeface="Arial" charset="0"/>
                <a:cs typeface="Arial" charset="0"/>
              </a:rPr>
              <a:t>                       </a:t>
            </a:r>
            <a:r>
              <a:rPr lang="en-US" sz="2000" b="1" i="1">
                <a:solidFill>
                  <a:srgbClr val="800080"/>
                </a:solidFill>
                <a:effectLst>
                  <a:outerShdw blurRad="38100" dist="38100" dir="2700000" algn="tl">
                    <a:srgbClr val="C0C0C0"/>
                  </a:outerShdw>
                </a:effectLst>
                <a:latin typeface="Arial" charset="0"/>
                <a:cs typeface="Arial" charset="0"/>
              </a:rPr>
              <a:t> </a:t>
            </a:r>
            <a:r>
              <a:rPr lang="ru-RU" sz="2000" b="1" i="1">
                <a:solidFill>
                  <a:srgbClr val="800080"/>
                </a:solidFill>
                <a:effectLst>
                  <a:outerShdw blurRad="38100" dist="38100" dir="2700000" algn="tl">
                    <a:srgbClr val="C0C0C0"/>
                  </a:outerShdw>
                </a:effectLst>
                <a:latin typeface="Arial" charset="0"/>
                <a:cs typeface="Arial" charset="0"/>
              </a:rPr>
              <a:t>нехватки </a:t>
            </a:r>
            <a:r>
              <a:rPr lang="en-US" sz="2000" b="1" i="1">
                <a:solidFill>
                  <a:srgbClr val="800080"/>
                </a:solidFill>
                <a:effectLst>
                  <a:outerShdw blurRad="38100" dist="38100" dir="2700000" algn="tl">
                    <a:srgbClr val="C0C0C0"/>
                  </a:outerShdw>
                </a:effectLst>
                <a:latin typeface="Arial" charset="0"/>
                <a:cs typeface="Arial" charset="0"/>
              </a:rPr>
              <a:t>IPv</a:t>
            </a:r>
            <a:r>
              <a:rPr lang="ru-RU" sz="2000" b="1" i="1">
                <a:solidFill>
                  <a:srgbClr val="800080"/>
                </a:solidFill>
                <a:effectLst>
                  <a:outerShdw blurRad="38100" dist="38100" dir="2700000" algn="tl">
                    <a:srgbClr val="C0C0C0"/>
                  </a:outerShdw>
                </a:effectLst>
                <a:latin typeface="Arial" charset="0"/>
                <a:cs typeface="Arial" charset="0"/>
              </a:rPr>
              <a:t>4-адресов</a:t>
            </a:r>
            <a:endParaRPr lang="ru-RU" sz="2000" b="1">
              <a:solidFill>
                <a:srgbClr val="800080"/>
              </a:solidFill>
              <a:latin typeface="Arial" charset="0"/>
              <a:cs typeface="Arial" charset="0"/>
            </a:endParaRPr>
          </a:p>
        </p:txBody>
      </p:sp>
      <p:grpSp>
        <p:nvGrpSpPr>
          <p:cNvPr id="44035" name="Group 408"/>
          <p:cNvGrpSpPr>
            <a:grpSpLocks/>
          </p:cNvGrpSpPr>
          <p:nvPr/>
        </p:nvGrpSpPr>
        <p:grpSpPr bwMode="auto">
          <a:xfrm>
            <a:off x="701675" y="833438"/>
            <a:ext cx="7472363" cy="4800600"/>
            <a:chOff x="442" y="525"/>
            <a:chExt cx="4707" cy="3024"/>
          </a:xfrm>
        </p:grpSpPr>
        <p:grpSp>
          <p:nvGrpSpPr>
            <p:cNvPr id="44037" name="Group 118"/>
            <p:cNvGrpSpPr>
              <a:grpSpLocks/>
            </p:cNvGrpSpPr>
            <p:nvPr/>
          </p:nvGrpSpPr>
          <p:grpSpPr bwMode="auto">
            <a:xfrm>
              <a:off x="742" y="969"/>
              <a:ext cx="2268" cy="1177"/>
              <a:chOff x="158" y="573"/>
              <a:chExt cx="2268" cy="1177"/>
            </a:xfrm>
          </p:grpSpPr>
          <p:sp>
            <p:nvSpPr>
              <p:cNvPr id="44094" name="Line 9"/>
              <p:cNvSpPr>
                <a:spLocks noChangeShapeType="1"/>
              </p:cNvSpPr>
              <p:nvPr/>
            </p:nvSpPr>
            <p:spPr bwMode="auto">
              <a:xfrm>
                <a:off x="855" y="1153"/>
                <a:ext cx="790"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44095" name="Text Box 10"/>
              <p:cNvSpPr txBox="1">
                <a:spLocks noChangeArrowheads="1"/>
              </p:cNvSpPr>
              <p:nvPr/>
            </p:nvSpPr>
            <p:spPr bwMode="auto">
              <a:xfrm>
                <a:off x="459" y="1075"/>
                <a:ext cx="265"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2800">
                    <a:solidFill>
                      <a:schemeClr val="tx1"/>
                    </a:solidFill>
                    <a:latin typeface="Arial" panose="020B0604020202020204" pitchFamily="34" charset="0"/>
                    <a:cs typeface="Arial" panose="020B0604020202020204" pitchFamily="34" charset="0"/>
                  </a:defRPr>
                </a:lvl1pPr>
                <a:lvl2pPr marL="742950" indent="-285750" eaLnBrk="0" hangingPunct="0">
                  <a:defRPr sz="2800">
                    <a:solidFill>
                      <a:schemeClr val="tx1"/>
                    </a:solidFill>
                    <a:latin typeface="Arial" panose="020B0604020202020204" pitchFamily="34" charset="0"/>
                    <a:cs typeface="Arial" panose="020B0604020202020204" pitchFamily="34" charset="0"/>
                  </a:defRPr>
                </a:lvl2pPr>
                <a:lvl3pPr marL="1143000" indent="-228600" eaLnBrk="0" hangingPunct="0">
                  <a:defRPr sz="2800">
                    <a:solidFill>
                      <a:schemeClr val="tx1"/>
                    </a:solidFill>
                    <a:latin typeface="Arial" panose="020B0604020202020204" pitchFamily="34" charset="0"/>
                    <a:cs typeface="Arial" panose="020B0604020202020204" pitchFamily="34" charset="0"/>
                  </a:defRPr>
                </a:lvl3pPr>
                <a:lvl4pPr marL="1600200" indent="-228600" eaLnBrk="0" hangingPunct="0">
                  <a:defRPr sz="2800">
                    <a:solidFill>
                      <a:schemeClr val="tx1"/>
                    </a:solidFill>
                    <a:latin typeface="Arial" panose="020B0604020202020204" pitchFamily="34" charset="0"/>
                    <a:cs typeface="Arial" panose="020B0604020202020204" pitchFamily="34" charset="0"/>
                  </a:defRPr>
                </a:lvl4pPr>
                <a:lvl5pPr marL="2057400" indent="-228600" eaLnBrk="0" hangingPunct="0">
                  <a:defRPr sz="28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9pPr>
              </a:lstStyle>
              <a:p>
                <a:pPr eaLnBrk="1" hangingPunct="1"/>
                <a:r>
                  <a:rPr lang="en-US" altLang="zh-CN" sz="1200">
                    <a:ea typeface="SimSun" panose="02010600030101010101" pitchFamily="2" charset="-122"/>
                  </a:rPr>
                  <a:t>RT</a:t>
                </a:r>
                <a:r>
                  <a:rPr lang="ru-RU" altLang="zh-CN" sz="1200">
                    <a:ea typeface="SimSun" panose="02010600030101010101" pitchFamily="2" charset="-122"/>
                  </a:rPr>
                  <a:t>1</a:t>
                </a:r>
                <a:endParaRPr lang="ru-RU" altLang="ru-RU"/>
              </a:p>
            </p:txBody>
          </p:sp>
          <p:grpSp>
            <p:nvGrpSpPr>
              <p:cNvPr id="44096" name="Group 57"/>
              <p:cNvGrpSpPr>
                <a:grpSpLocks/>
              </p:cNvGrpSpPr>
              <p:nvPr/>
            </p:nvGrpSpPr>
            <p:grpSpPr bwMode="auto">
              <a:xfrm>
                <a:off x="1633" y="799"/>
                <a:ext cx="793" cy="709"/>
                <a:chOff x="1803" y="799"/>
                <a:chExt cx="793" cy="709"/>
              </a:xfrm>
            </p:grpSpPr>
            <p:sp>
              <p:nvSpPr>
                <p:cNvPr id="327688" name="AutoShape 8"/>
                <p:cNvSpPr>
                  <a:spLocks noChangeArrowheads="1"/>
                </p:cNvSpPr>
                <p:nvPr/>
              </p:nvSpPr>
              <p:spPr bwMode="auto">
                <a:xfrm>
                  <a:off x="1803" y="799"/>
                  <a:ext cx="793" cy="709"/>
                </a:xfrm>
                <a:prstGeom prst="flowChartPreparation">
                  <a:avLst/>
                </a:prstGeom>
                <a:solidFill>
                  <a:schemeClr val="accent1"/>
                </a:solidFill>
                <a:ln w="38100">
                  <a:solidFill>
                    <a:srgbClr val="CC0000"/>
                  </a:solidFill>
                  <a:miter lim="800000"/>
                  <a:headEnd/>
                  <a:tailEnd/>
                </a:ln>
                <a:effectLst>
                  <a:outerShdw dist="35921" dir="2700000" algn="ctr" rotWithShape="0">
                    <a:srgbClr val="FF9933"/>
                  </a:outerShdw>
                </a:effectLst>
              </p:spPr>
              <p:txBody>
                <a:bodyPr/>
                <a:lstStyle/>
                <a:p>
                  <a:pPr>
                    <a:defRPr/>
                  </a:pPr>
                  <a:endParaRPr lang="ru-RU">
                    <a:latin typeface="Arial" charset="0"/>
                    <a:cs typeface="Arial" charset="0"/>
                  </a:endParaRPr>
                </a:p>
              </p:txBody>
            </p:sp>
            <p:sp>
              <p:nvSpPr>
                <p:cNvPr id="327691" name="Text Box 11"/>
                <p:cNvSpPr txBox="1">
                  <a:spLocks noChangeArrowheads="1"/>
                </p:cNvSpPr>
                <p:nvPr/>
              </p:nvSpPr>
              <p:spPr bwMode="auto">
                <a:xfrm>
                  <a:off x="1973" y="1054"/>
                  <a:ext cx="425" cy="230"/>
                </a:xfrm>
                <a:prstGeom prst="rect">
                  <a:avLst/>
                </a:prstGeom>
                <a:noFill/>
                <a:ln w="9525">
                  <a:noFill/>
                  <a:miter lim="800000"/>
                  <a:headEnd/>
                  <a:tailEnd/>
                </a:ln>
                <a:effectLst>
                  <a:outerShdw dist="17961" dir="2700000" algn="ctr" rotWithShape="0">
                    <a:srgbClr val="FF9933"/>
                  </a:outerShdw>
                </a:effectLst>
              </p:spPr>
              <p:txBody>
                <a:bodyPr lIns="0" tIns="0" rIns="0" bIns="0">
                  <a:spAutoFit/>
                </a:bodyPr>
                <a:lstStyle/>
                <a:p>
                  <a:pPr>
                    <a:defRPr/>
                  </a:pPr>
                  <a:r>
                    <a:rPr lang="en-US" altLang="zh-CN" sz="2400" b="1">
                      <a:solidFill>
                        <a:srgbClr val="800080"/>
                      </a:solidFill>
                      <a:latin typeface="Arial" charset="0"/>
                      <a:ea typeface="SimSun" pitchFamily="2" charset="-122"/>
                      <a:cs typeface="Arial" charset="0"/>
                    </a:rPr>
                    <a:t>RT</a:t>
                  </a:r>
                  <a:r>
                    <a:rPr lang="ru-RU" altLang="zh-CN" sz="2400" b="1">
                      <a:solidFill>
                        <a:srgbClr val="800080"/>
                      </a:solidFill>
                      <a:latin typeface="Arial" charset="0"/>
                      <a:ea typeface="SimSun" pitchFamily="2" charset="-122"/>
                      <a:cs typeface="Arial" charset="0"/>
                    </a:rPr>
                    <a:t>2</a:t>
                  </a:r>
                  <a:endParaRPr lang="ru-RU" sz="2400" b="1">
                    <a:solidFill>
                      <a:srgbClr val="800080"/>
                    </a:solidFill>
                    <a:latin typeface="Arial" charset="0"/>
                    <a:cs typeface="Arial" charset="0"/>
                  </a:endParaRPr>
                </a:p>
              </p:txBody>
            </p:sp>
          </p:grpSp>
          <p:sp>
            <p:nvSpPr>
              <p:cNvPr id="327692" name="AutoShape 12"/>
              <p:cNvSpPr>
                <a:spLocks/>
              </p:cNvSpPr>
              <p:nvPr/>
            </p:nvSpPr>
            <p:spPr bwMode="auto">
              <a:xfrm>
                <a:off x="1000" y="573"/>
                <a:ext cx="1086" cy="185"/>
              </a:xfrm>
              <a:prstGeom prst="callout1">
                <a:avLst>
                  <a:gd name="adj1" fmla="val 20111"/>
                  <a:gd name="adj2" fmla="val -4421"/>
                  <a:gd name="adj3" fmla="val 402514"/>
                  <a:gd name="adj4" fmla="val -4421"/>
                </a:avLst>
              </a:prstGeom>
              <a:noFill/>
              <a:ln w="19050">
                <a:solidFill>
                  <a:schemeClr val="accent2"/>
                </a:solidFill>
                <a:prstDash val="dash"/>
                <a:miter lim="800000"/>
                <a:headEnd/>
                <a:tailEnd/>
              </a:ln>
              <a:effectLst>
                <a:outerShdw dist="17961" dir="2700000" algn="ctr" rotWithShape="0">
                  <a:srgbClr val="FF9933"/>
                </a:outerShdw>
              </a:effectLst>
            </p:spPr>
            <p:txBody>
              <a:bodyPr lIns="0" tIns="0" rIns="0" bIns="0">
                <a:spAutoFit/>
              </a:bodyPr>
              <a:lstStyle/>
              <a:p>
                <a:pPr algn="l">
                  <a:defRPr/>
                </a:pPr>
                <a:r>
                  <a:rPr lang="ru-RU" altLang="zh-CN" sz="1800" b="1" i="1">
                    <a:solidFill>
                      <a:srgbClr val="669900"/>
                    </a:solidFill>
                    <a:latin typeface="Arial" charset="0"/>
                    <a:cs typeface="Arial" charset="0"/>
                  </a:rPr>
                  <a:t>Интерфейс</a:t>
                </a:r>
                <a:r>
                  <a:rPr lang="en-US" altLang="zh-CN" sz="1800" b="1" i="1">
                    <a:solidFill>
                      <a:srgbClr val="669900"/>
                    </a:solidFill>
                    <a:latin typeface="Arial" charset="0"/>
                    <a:ea typeface="SimSun" pitchFamily="2" charset="-122"/>
                    <a:cs typeface="Arial" charset="0"/>
                  </a:rPr>
                  <a:t> I</a:t>
                </a:r>
                <a:r>
                  <a:rPr lang="en-US" altLang="zh-CN" sz="1800" b="1" i="1" baseline="-25000">
                    <a:solidFill>
                      <a:srgbClr val="669900"/>
                    </a:solidFill>
                    <a:latin typeface="Arial" charset="0"/>
                    <a:ea typeface="SimSun" pitchFamily="2" charset="-122"/>
                    <a:cs typeface="Arial" charset="0"/>
                  </a:rPr>
                  <a:t>a</a:t>
                </a:r>
                <a:endParaRPr lang="ru-RU" sz="1800" b="1" baseline="-25000">
                  <a:solidFill>
                    <a:srgbClr val="669900"/>
                  </a:solidFill>
                  <a:latin typeface="Arial" charset="0"/>
                  <a:cs typeface="Arial" charset="0"/>
                </a:endParaRPr>
              </a:p>
            </p:txBody>
          </p:sp>
          <p:sp>
            <p:nvSpPr>
              <p:cNvPr id="327693" name="AutoShape 13"/>
              <p:cNvSpPr>
                <a:spLocks/>
              </p:cNvSpPr>
              <p:nvPr/>
            </p:nvSpPr>
            <p:spPr bwMode="auto">
              <a:xfrm>
                <a:off x="442" y="1565"/>
                <a:ext cx="1139" cy="185"/>
              </a:xfrm>
              <a:prstGeom prst="callout1">
                <a:avLst>
                  <a:gd name="adj1" fmla="val 79889"/>
                  <a:gd name="adj2" fmla="val 104213"/>
                  <a:gd name="adj3" fmla="val -329611"/>
                  <a:gd name="adj4" fmla="val 104213"/>
                </a:avLst>
              </a:prstGeom>
              <a:noFill/>
              <a:ln w="19050">
                <a:solidFill>
                  <a:schemeClr val="accent2"/>
                </a:solidFill>
                <a:prstDash val="dash"/>
                <a:miter lim="800000"/>
                <a:headEnd/>
                <a:tailEnd/>
              </a:ln>
              <a:effectLst>
                <a:outerShdw dist="17961" dir="2700000" algn="ctr" rotWithShape="0">
                  <a:srgbClr val="FF9933"/>
                </a:outerShdw>
              </a:effectLst>
            </p:spPr>
            <p:txBody>
              <a:bodyPr lIns="0" tIns="0" rIns="0" bIns="0">
                <a:spAutoFit/>
              </a:bodyPr>
              <a:lstStyle/>
              <a:p>
                <a:pPr algn="r">
                  <a:defRPr/>
                </a:pPr>
                <a:r>
                  <a:rPr lang="ru-RU" altLang="zh-CN" sz="1800" b="1" i="1">
                    <a:solidFill>
                      <a:srgbClr val="669900"/>
                    </a:solidFill>
                    <a:latin typeface="Arial" charset="0"/>
                    <a:cs typeface="Arial" charset="0"/>
                  </a:rPr>
                  <a:t>Интерфейс </a:t>
                </a:r>
                <a:r>
                  <a:rPr lang="en-US" altLang="zh-CN" sz="1800" b="1" i="1">
                    <a:solidFill>
                      <a:srgbClr val="669900"/>
                    </a:solidFill>
                    <a:latin typeface="Arial" charset="0"/>
                    <a:ea typeface="SimSun" pitchFamily="2" charset="-122"/>
                    <a:cs typeface="Arial" charset="0"/>
                  </a:rPr>
                  <a:t>I</a:t>
                </a:r>
                <a:r>
                  <a:rPr lang="en-US" altLang="zh-CN" sz="1800" b="1" i="1" baseline="-25000">
                    <a:solidFill>
                      <a:srgbClr val="669900"/>
                    </a:solidFill>
                    <a:latin typeface="Arial" charset="0"/>
                    <a:ea typeface="SimSun" pitchFamily="2" charset="-122"/>
                    <a:cs typeface="Arial" charset="0"/>
                  </a:rPr>
                  <a:t>b</a:t>
                </a:r>
                <a:endParaRPr lang="ru-RU" sz="1800" b="1" baseline="-25000">
                  <a:solidFill>
                    <a:srgbClr val="669900"/>
                  </a:solidFill>
                  <a:latin typeface="Arial" charset="0"/>
                  <a:cs typeface="Arial" charset="0"/>
                </a:endParaRPr>
              </a:p>
            </p:txBody>
          </p:sp>
          <p:grpSp>
            <p:nvGrpSpPr>
              <p:cNvPr id="44099" name="Group 112"/>
              <p:cNvGrpSpPr>
                <a:grpSpLocks/>
              </p:cNvGrpSpPr>
              <p:nvPr/>
            </p:nvGrpSpPr>
            <p:grpSpPr bwMode="auto">
              <a:xfrm>
                <a:off x="158" y="799"/>
                <a:ext cx="793" cy="709"/>
                <a:chOff x="1803" y="799"/>
                <a:chExt cx="793" cy="709"/>
              </a:xfrm>
            </p:grpSpPr>
            <p:sp>
              <p:nvSpPr>
                <p:cNvPr id="327793" name="AutoShape 113"/>
                <p:cNvSpPr>
                  <a:spLocks noChangeArrowheads="1"/>
                </p:cNvSpPr>
                <p:nvPr/>
              </p:nvSpPr>
              <p:spPr bwMode="auto">
                <a:xfrm>
                  <a:off x="1803" y="799"/>
                  <a:ext cx="793" cy="709"/>
                </a:xfrm>
                <a:prstGeom prst="flowChartPreparation">
                  <a:avLst/>
                </a:prstGeom>
                <a:solidFill>
                  <a:schemeClr val="accent1"/>
                </a:solidFill>
                <a:ln w="38100">
                  <a:solidFill>
                    <a:srgbClr val="CC0000"/>
                  </a:solidFill>
                  <a:miter lim="800000"/>
                  <a:headEnd/>
                  <a:tailEnd/>
                </a:ln>
                <a:effectLst>
                  <a:outerShdw dist="35921" dir="2700000" algn="ctr" rotWithShape="0">
                    <a:srgbClr val="FF9933"/>
                  </a:outerShdw>
                </a:effectLst>
              </p:spPr>
              <p:txBody>
                <a:bodyPr/>
                <a:lstStyle/>
                <a:p>
                  <a:pPr>
                    <a:defRPr/>
                  </a:pPr>
                  <a:endParaRPr lang="ru-RU">
                    <a:latin typeface="Arial" charset="0"/>
                    <a:cs typeface="Arial" charset="0"/>
                  </a:endParaRPr>
                </a:p>
              </p:txBody>
            </p:sp>
            <p:sp>
              <p:nvSpPr>
                <p:cNvPr id="327794" name="Text Box 114"/>
                <p:cNvSpPr txBox="1">
                  <a:spLocks noChangeArrowheads="1"/>
                </p:cNvSpPr>
                <p:nvPr/>
              </p:nvSpPr>
              <p:spPr bwMode="auto">
                <a:xfrm>
                  <a:off x="1973" y="1054"/>
                  <a:ext cx="425" cy="230"/>
                </a:xfrm>
                <a:prstGeom prst="rect">
                  <a:avLst/>
                </a:prstGeom>
                <a:noFill/>
                <a:ln w="9525">
                  <a:noFill/>
                  <a:miter lim="800000"/>
                  <a:headEnd/>
                  <a:tailEnd/>
                </a:ln>
                <a:effectLst>
                  <a:outerShdw dist="17961" dir="2700000" algn="ctr" rotWithShape="0">
                    <a:srgbClr val="FF9933"/>
                  </a:outerShdw>
                </a:effectLst>
              </p:spPr>
              <p:txBody>
                <a:bodyPr lIns="0" tIns="0" rIns="0" bIns="0">
                  <a:spAutoFit/>
                </a:bodyPr>
                <a:lstStyle/>
                <a:p>
                  <a:pPr>
                    <a:defRPr/>
                  </a:pPr>
                  <a:r>
                    <a:rPr lang="en-US" altLang="zh-CN" sz="2400" b="1">
                      <a:solidFill>
                        <a:srgbClr val="800080"/>
                      </a:solidFill>
                      <a:latin typeface="Arial" charset="0"/>
                      <a:ea typeface="SimSun" pitchFamily="2" charset="-122"/>
                      <a:cs typeface="Arial" charset="0"/>
                    </a:rPr>
                    <a:t>RT</a:t>
                  </a:r>
                  <a:r>
                    <a:rPr lang="ru-RU" altLang="zh-CN" sz="2400" b="1">
                      <a:solidFill>
                        <a:srgbClr val="800080"/>
                      </a:solidFill>
                      <a:latin typeface="Arial" charset="0"/>
                      <a:cs typeface="Arial" charset="0"/>
                    </a:rPr>
                    <a:t>1</a:t>
                  </a:r>
                  <a:endParaRPr lang="ru-RU" sz="2400" b="1">
                    <a:solidFill>
                      <a:srgbClr val="800080"/>
                    </a:solidFill>
                    <a:latin typeface="Arial" charset="0"/>
                    <a:cs typeface="Arial" charset="0"/>
                  </a:endParaRPr>
                </a:p>
              </p:txBody>
            </p:sp>
          </p:grpSp>
        </p:grpSp>
        <p:sp>
          <p:nvSpPr>
            <p:cNvPr id="327801" name="Text Box 121"/>
            <p:cNvSpPr txBox="1">
              <a:spLocks noChangeArrowheads="1"/>
            </p:cNvSpPr>
            <p:nvPr/>
          </p:nvSpPr>
          <p:spPr bwMode="auto">
            <a:xfrm>
              <a:off x="442" y="525"/>
              <a:ext cx="3345" cy="384"/>
            </a:xfrm>
            <a:prstGeom prst="rect">
              <a:avLst/>
            </a:prstGeom>
            <a:noFill/>
            <a:ln w="9525">
              <a:noFill/>
              <a:miter lim="800000"/>
              <a:headEnd/>
              <a:tailEnd/>
            </a:ln>
            <a:effectLst>
              <a:outerShdw dist="17961" dir="2700000" algn="ctr" rotWithShape="0">
                <a:srgbClr val="FF9933"/>
              </a:outerShdw>
            </a:effectLst>
          </p:spPr>
          <p:txBody>
            <a:bodyPr lIns="0" tIns="0" rIns="0" bIns="0" anchor="ctr" anchorCtr="1">
              <a:spAutoFit/>
            </a:bodyPr>
            <a:lstStyle/>
            <a:p>
              <a:pPr>
                <a:defRPr/>
              </a:pPr>
              <a:r>
                <a:rPr lang="ru-RU" sz="2000" i="1">
                  <a:solidFill>
                    <a:srgbClr val="800080"/>
                  </a:solidFill>
                  <a:latin typeface="Arial" charset="0"/>
                  <a:cs typeface="Arial" charset="0"/>
                </a:rPr>
                <a:t>Объединение сетей на основе физического</a:t>
              </a:r>
            </a:p>
            <a:p>
              <a:pPr>
                <a:defRPr/>
              </a:pPr>
              <a:r>
                <a:rPr lang="ru-RU" sz="2000" i="1">
                  <a:solidFill>
                    <a:srgbClr val="800080"/>
                  </a:solidFill>
                  <a:latin typeface="Arial" charset="0"/>
                  <a:cs typeface="Arial" charset="0"/>
                </a:rPr>
                <a:t>сквозного соединения</a:t>
              </a:r>
              <a:r>
                <a:rPr lang="ru-RU" sz="1800">
                  <a:solidFill>
                    <a:srgbClr val="800080"/>
                  </a:solidFill>
                  <a:latin typeface="Arial" charset="0"/>
                  <a:cs typeface="Arial" charset="0"/>
                </a:rPr>
                <a:t> </a:t>
              </a:r>
            </a:p>
          </p:txBody>
        </p:sp>
        <p:sp>
          <p:nvSpPr>
            <p:cNvPr id="327804" name="Text Box 124"/>
            <p:cNvSpPr txBox="1">
              <a:spLocks noChangeArrowheads="1"/>
            </p:cNvSpPr>
            <p:nvPr/>
          </p:nvSpPr>
          <p:spPr bwMode="auto">
            <a:xfrm>
              <a:off x="2302" y="1961"/>
              <a:ext cx="1276" cy="154"/>
            </a:xfrm>
            <a:prstGeom prst="rect">
              <a:avLst/>
            </a:prstGeom>
            <a:noFill/>
            <a:ln w="9525">
              <a:noFill/>
              <a:miter lim="800000"/>
              <a:headEnd/>
              <a:tailEnd/>
            </a:ln>
            <a:effectLst>
              <a:outerShdw dist="17961" dir="2700000" algn="ctr" rotWithShape="0">
                <a:srgbClr val="FF9933"/>
              </a:outerShdw>
            </a:effectLst>
          </p:spPr>
          <p:txBody>
            <a:bodyPr lIns="0" tIns="0" rIns="0" bIns="0" anchor="ctr" anchorCtr="1">
              <a:spAutoFit/>
            </a:bodyPr>
            <a:lstStyle/>
            <a:p>
              <a:pPr>
                <a:defRPr/>
              </a:pPr>
              <a:r>
                <a:rPr lang="ru-RU" sz="1600" b="1" i="1">
                  <a:solidFill>
                    <a:schemeClr val="accent2"/>
                  </a:solidFill>
                  <a:latin typeface="Arial" charset="0"/>
                  <a:cs typeface="Arial" charset="0"/>
                </a:rPr>
                <a:t>Маршрутизатор</a:t>
              </a:r>
              <a:endParaRPr lang="ru-RU" sz="1600" b="1">
                <a:solidFill>
                  <a:schemeClr val="accent2"/>
                </a:solidFill>
                <a:latin typeface="Arial" charset="0"/>
                <a:cs typeface="Arial" charset="0"/>
              </a:endParaRPr>
            </a:p>
          </p:txBody>
        </p:sp>
        <p:grpSp>
          <p:nvGrpSpPr>
            <p:cNvPr id="44040" name="Group 123"/>
            <p:cNvGrpSpPr>
              <a:grpSpLocks/>
            </p:cNvGrpSpPr>
            <p:nvPr/>
          </p:nvGrpSpPr>
          <p:grpSpPr bwMode="auto">
            <a:xfrm>
              <a:off x="969" y="2528"/>
              <a:ext cx="2183" cy="1021"/>
              <a:chOff x="158" y="2670"/>
              <a:chExt cx="2183" cy="1021"/>
            </a:xfrm>
          </p:grpSpPr>
          <p:grpSp>
            <p:nvGrpSpPr>
              <p:cNvPr id="44089" name="Group 115"/>
              <p:cNvGrpSpPr>
                <a:grpSpLocks/>
              </p:cNvGrpSpPr>
              <p:nvPr/>
            </p:nvGrpSpPr>
            <p:grpSpPr bwMode="auto">
              <a:xfrm>
                <a:off x="896" y="2670"/>
                <a:ext cx="793" cy="709"/>
                <a:chOff x="1803" y="799"/>
                <a:chExt cx="793" cy="709"/>
              </a:xfrm>
            </p:grpSpPr>
            <p:sp>
              <p:nvSpPr>
                <p:cNvPr id="327796" name="AutoShape 116"/>
                <p:cNvSpPr>
                  <a:spLocks noChangeArrowheads="1"/>
                </p:cNvSpPr>
                <p:nvPr/>
              </p:nvSpPr>
              <p:spPr bwMode="auto">
                <a:xfrm>
                  <a:off x="1803" y="799"/>
                  <a:ext cx="793" cy="709"/>
                </a:xfrm>
                <a:prstGeom prst="flowChartPreparation">
                  <a:avLst/>
                </a:prstGeom>
                <a:solidFill>
                  <a:schemeClr val="accent1"/>
                </a:solidFill>
                <a:ln w="38100">
                  <a:solidFill>
                    <a:srgbClr val="CC0000"/>
                  </a:solidFill>
                  <a:miter lim="800000"/>
                  <a:headEnd/>
                  <a:tailEnd/>
                </a:ln>
                <a:effectLst>
                  <a:outerShdw dist="35921" dir="2700000" algn="ctr" rotWithShape="0">
                    <a:srgbClr val="FF9933"/>
                  </a:outerShdw>
                </a:effectLst>
              </p:spPr>
              <p:txBody>
                <a:bodyPr/>
                <a:lstStyle/>
                <a:p>
                  <a:pPr>
                    <a:defRPr/>
                  </a:pPr>
                  <a:endParaRPr lang="ru-RU">
                    <a:latin typeface="Arial" charset="0"/>
                    <a:cs typeface="Arial" charset="0"/>
                  </a:endParaRPr>
                </a:p>
              </p:txBody>
            </p:sp>
            <p:sp>
              <p:nvSpPr>
                <p:cNvPr id="327797" name="Text Box 117"/>
                <p:cNvSpPr txBox="1">
                  <a:spLocks noChangeArrowheads="1"/>
                </p:cNvSpPr>
                <p:nvPr/>
              </p:nvSpPr>
              <p:spPr bwMode="auto">
                <a:xfrm>
                  <a:off x="1973" y="1054"/>
                  <a:ext cx="425" cy="230"/>
                </a:xfrm>
                <a:prstGeom prst="rect">
                  <a:avLst/>
                </a:prstGeom>
                <a:noFill/>
                <a:ln w="9525">
                  <a:noFill/>
                  <a:miter lim="800000"/>
                  <a:headEnd/>
                  <a:tailEnd/>
                </a:ln>
                <a:effectLst>
                  <a:outerShdw dist="17961" dir="2700000" algn="ctr" rotWithShape="0">
                    <a:srgbClr val="FF9933"/>
                  </a:outerShdw>
                </a:effectLst>
              </p:spPr>
              <p:txBody>
                <a:bodyPr lIns="0" tIns="0" rIns="0" bIns="0">
                  <a:spAutoFit/>
                </a:bodyPr>
                <a:lstStyle/>
                <a:p>
                  <a:pPr>
                    <a:defRPr/>
                  </a:pPr>
                  <a:r>
                    <a:rPr lang="en-US" altLang="zh-CN" sz="2400" b="1">
                      <a:solidFill>
                        <a:srgbClr val="800080"/>
                      </a:solidFill>
                      <a:latin typeface="Arial" charset="0"/>
                      <a:ea typeface="SimSun" pitchFamily="2" charset="-122"/>
                      <a:cs typeface="Arial" charset="0"/>
                    </a:rPr>
                    <a:t>RT</a:t>
                  </a:r>
                  <a:r>
                    <a:rPr lang="ru-RU" altLang="zh-CN" sz="2400" b="1">
                      <a:solidFill>
                        <a:srgbClr val="800080"/>
                      </a:solidFill>
                      <a:latin typeface="Arial" charset="0"/>
                      <a:cs typeface="Arial" charset="0"/>
                    </a:rPr>
                    <a:t>7</a:t>
                  </a:r>
                  <a:endParaRPr lang="ru-RU" sz="2400" b="1">
                    <a:solidFill>
                      <a:srgbClr val="800080"/>
                    </a:solidFill>
                    <a:latin typeface="Arial" charset="0"/>
                    <a:cs typeface="Arial" charset="0"/>
                  </a:endParaRPr>
                </a:p>
              </p:txBody>
            </p:sp>
          </p:grpSp>
          <p:sp>
            <p:nvSpPr>
              <p:cNvPr id="44090" name="Line 119"/>
              <p:cNvSpPr>
                <a:spLocks noChangeShapeType="1"/>
              </p:cNvSpPr>
              <p:nvPr/>
            </p:nvSpPr>
            <p:spPr bwMode="auto">
              <a:xfrm>
                <a:off x="158" y="3691"/>
                <a:ext cx="2183"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44091" name="Line 120"/>
              <p:cNvSpPr>
                <a:spLocks noChangeShapeType="1"/>
              </p:cNvSpPr>
              <p:nvPr/>
            </p:nvSpPr>
            <p:spPr bwMode="auto">
              <a:xfrm>
                <a:off x="1292" y="3379"/>
                <a:ext cx="0" cy="312"/>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a:lstStyle/>
              <a:p>
                <a:endParaRPr lang="ru-RU"/>
              </a:p>
            </p:txBody>
          </p:sp>
        </p:grpSp>
        <p:sp>
          <p:nvSpPr>
            <p:cNvPr id="327802" name="Text Box 122"/>
            <p:cNvSpPr txBox="1">
              <a:spLocks noChangeArrowheads="1"/>
            </p:cNvSpPr>
            <p:nvPr/>
          </p:nvSpPr>
          <p:spPr bwMode="auto">
            <a:xfrm>
              <a:off x="811" y="2264"/>
              <a:ext cx="2568" cy="192"/>
            </a:xfrm>
            <a:prstGeom prst="rect">
              <a:avLst/>
            </a:prstGeom>
            <a:noFill/>
            <a:ln w="9525">
              <a:noFill/>
              <a:miter lim="800000"/>
              <a:headEnd/>
              <a:tailEnd/>
            </a:ln>
            <a:effectLst>
              <a:outerShdw dist="17961" dir="2700000" algn="ctr" rotWithShape="0">
                <a:srgbClr val="FF9933"/>
              </a:outerShdw>
            </a:effectLst>
          </p:spPr>
          <p:txBody>
            <a:bodyPr lIns="0" tIns="0" rIns="0" bIns="0" anchor="ctr" anchorCtr="1">
              <a:spAutoFit/>
            </a:bodyPr>
            <a:lstStyle/>
            <a:p>
              <a:pPr>
                <a:defRPr/>
              </a:pPr>
              <a:r>
                <a:rPr lang="ru-RU" sz="2000" i="1">
                  <a:solidFill>
                    <a:srgbClr val="800080"/>
                  </a:solidFill>
                  <a:latin typeface="Arial" charset="0"/>
                  <a:cs typeface="Arial" charset="0"/>
                </a:rPr>
                <a:t>Пример присоединённой сети</a:t>
              </a:r>
              <a:r>
                <a:rPr lang="ru-RU" sz="1800">
                  <a:solidFill>
                    <a:srgbClr val="800080"/>
                  </a:solidFill>
                  <a:latin typeface="Arial" charset="0"/>
                  <a:cs typeface="Arial" charset="0"/>
                </a:rPr>
                <a:t> </a:t>
              </a:r>
            </a:p>
          </p:txBody>
        </p:sp>
        <p:sp>
          <p:nvSpPr>
            <p:cNvPr id="327805" name="Text Box 125"/>
            <p:cNvSpPr txBox="1">
              <a:spLocks noChangeArrowheads="1"/>
            </p:cNvSpPr>
            <p:nvPr/>
          </p:nvSpPr>
          <p:spPr bwMode="auto">
            <a:xfrm>
              <a:off x="2330" y="3237"/>
              <a:ext cx="1276" cy="278"/>
            </a:xfrm>
            <a:prstGeom prst="rect">
              <a:avLst/>
            </a:prstGeom>
            <a:noFill/>
            <a:ln w="9525">
              <a:noFill/>
              <a:miter lim="800000"/>
              <a:headEnd/>
              <a:tailEnd/>
            </a:ln>
            <a:effectLst>
              <a:outerShdw dist="17961" dir="2700000" algn="ctr" rotWithShape="0">
                <a:srgbClr val="FF9933"/>
              </a:outerShdw>
            </a:effectLst>
          </p:spPr>
          <p:txBody>
            <a:bodyPr lIns="0" tIns="0" rIns="0" bIns="0" anchor="ctr" anchorCtr="1">
              <a:spAutoFit/>
            </a:bodyPr>
            <a:lstStyle/>
            <a:p>
              <a:pPr>
                <a:lnSpc>
                  <a:spcPct val="90000"/>
                </a:lnSpc>
                <a:defRPr/>
              </a:pPr>
              <a:r>
                <a:rPr lang="ru-RU" sz="1600" b="1" i="1">
                  <a:solidFill>
                    <a:schemeClr val="accent2"/>
                  </a:solidFill>
                  <a:latin typeface="Arial" charset="0"/>
                  <a:cs typeface="Arial" charset="0"/>
                </a:rPr>
                <a:t>Магистральная линия связи </a:t>
              </a:r>
              <a:r>
                <a:rPr lang="en-US" sz="1600" b="1" i="1">
                  <a:solidFill>
                    <a:schemeClr val="accent2"/>
                  </a:solidFill>
                  <a:latin typeface="Arial" charset="0"/>
                  <a:cs typeface="Arial" charset="0"/>
                </a:rPr>
                <a:t>N3</a:t>
              </a:r>
              <a:endParaRPr lang="ru-RU" sz="1600" b="1">
                <a:solidFill>
                  <a:schemeClr val="accent2"/>
                </a:solidFill>
                <a:latin typeface="Arial" charset="0"/>
                <a:cs typeface="Arial" charset="0"/>
              </a:endParaRPr>
            </a:p>
          </p:txBody>
        </p:sp>
        <p:sp>
          <p:nvSpPr>
            <p:cNvPr id="44043" name="Rectangle 141"/>
            <p:cNvSpPr>
              <a:spLocks noChangeArrowheads="1"/>
            </p:cNvSpPr>
            <p:nvPr/>
          </p:nvSpPr>
          <p:spPr bwMode="auto">
            <a:xfrm>
              <a:off x="4676" y="1894"/>
              <a:ext cx="473" cy="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lvl1pPr eaLnBrk="0" hangingPunct="0">
                <a:defRPr sz="2800">
                  <a:solidFill>
                    <a:schemeClr val="tx1"/>
                  </a:solidFill>
                  <a:latin typeface="Arial" panose="020B0604020202020204" pitchFamily="34" charset="0"/>
                  <a:cs typeface="Arial" panose="020B0604020202020204" pitchFamily="34" charset="0"/>
                </a:defRPr>
              </a:lvl1pPr>
              <a:lvl2pPr marL="742950" indent="-285750" eaLnBrk="0" hangingPunct="0">
                <a:defRPr sz="2800">
                  <a:solidFill>
                    <a:schemeClr val="tx1"/>
                  </a:solidFill>
                  <a:latin typeface="Arial" panose="020B0604020202020204" pitchFamily="34" charset="0"/>
                  <a:cs typeface="Arial" panose="020B0604020202020204" pitchFamily="34" charset="0"/>
                </a:defRPr>
              </a:lvl2pPr>
              <a:lvl3pPr marL="1143000" indent="-228600" eaLnBrk="0" hangingPunct="0">
                <a:defRPr sz="2800">
                  <a:solidFill>
                    <a:schemeClr val="tx1"/>
                  </a:solidFill>
                  <a:latin typeface="Arial" panose="020B0604020202020204" pitchFamily="34" charset="0"/>
                  <a:cs typeface="Arial" panose="020B0604020202020204" pitchFamily="34" charset="0"/>
                </a:defRPr>
              </a:lvl3pPr>
              <a:lvl4pPr marL="1600200" indent="-228600" eaLnBrk="0" hangingPunct="0">
                <a:defRPr sz="2800">
                  <a:solidFill>
                    <a:schemeClr val="tx1"/>
                  </a:solidFill>
                  <a:latin typeface="Arial" panose="020B0604020202020204" pitchFamily="34" charset="0"/>
                  <a:cs typeface="Arial" panose="020B0604020202020204" pitchFamily="34" charset="0"/>
                </a:defRPr>
              </a:lvl4pPr>
              <a:lvl5pPr marL="2057400" indent="-228600" eaLnBrk="0" hangingPunct="0">
                <a:defRPr sz="28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9pPr>
            </a:lstStyle>
            <a:p>
              <a:pPr algn="l" eaLnBrk="1" hangingPunct="1">
                <a:spcBef>
                  <a:spcPct val="20000"/>
                </a:spcBef>
              </a:pPr>
              <a:endParaRPr lang="ru-RU" altLang="ru-RU" sz="2000"/>
            </a:p>
          </p:txBody>
        </p:sp>
        <p:sp>
          <p:nvSpPr>
            <p:cNvPr id="327820" name="Rectangle 140"/>
            <p:cNvSpPr>
              <a:spLocks noChangeArrowheads="1"/>
            </p:cNvSpPr>
            <p:nvPr/>
          </p:nvSpPr>
          <p:spPr bwMode="auto">
            <a:xfrm>
              <a:off x="4204" y="1894"/>
              <a:ext cx="472" cy="258"/>
            </a:xfrm>
            <a:prstGeom prst="rect">
              <a:avLst/>
            </a:prstGeom>
            <a:noFill/>
            <a:ln w="9525">
              <a:noFill/>
              <a:miter lim="800000"/>
              <a:headEnd/>
              <a:tailEnd/>
            </a:ln>
            <a:effectLst/>
          </p:spPr>
          <p:txBody>
            <a:bodyPr lIns="0" tIns="0" rIns="0" bIns="0" anchor="ctr" anchorCtr="1"/>
            <a:lstStyle/>
            <a:p>
              <a:pPr algn="l">
                <a:spcBef>
                  <a:spcPct val="20000"/>
                </a:spcBef>
                <a:defRPr/>
              </a:pPr>
              <a:r>
                <a:rPr lang="ru-RU" sz="2400" b="1">
                  <a:solidFill>
                    <a:srgbClr val="669900"/>
                  </a:solidFill>
                  <a:effectLst>
                    <a:outerShdw blurRad="38100" dist="38100" dir="2700000" algn="tl">
                      <a:srgbClr val="C0C0C0"/>
                    </a:outerShdw>
                  </a:effectLst>
                  <a:latin typeface="Arial" charset="0"/>
                  <a:cs typeface="Arial" charset="0"/>
                  <a:sym typeface="Wingdings 2" pitchFamily="18" charset="2"/>
                </a:rPr>
                <a:t></a:t>
              </a:r>
            </a:p>
          </p:txBody>
        </p:sp>
        <p:sp>
          <p:nvSpPr>
            <p:cNvPr id="327819" name="Rectangle 139"/>
            <p:cNvSpPr>
              <a:spLocks noChangeArrowheads="1"/>
            </p:cNvSpPr>
            <p:nvPr/>
          </p:nvSpPr>
          <p:spPr bwMode="auto">
            <a:xfrm>
              <a:off x="3731" y="1894"/>
              <a:ext cx="473" cy="258"/>
            </a:xfrm>
            <a:prstGeom prst="rect">
              <a:avLst/>
            </a:prstGeom>
            <a:solidFill>
              <a:srgbClr val="E7FFFF"/>
            </a:solidFill>
            <a:ln w="9525">
              <a:noFill/>
              <a:miter lim="800000"/>
              <a:headEnd/>
              <a:tailEnd/>
            </a:ln>
            <a:effectLst/>
          </p:spPr>
          <p:txBody>
            <a:bodyPr lIns="0" tIns="0" rIns="0" bIns="0" anchor="ctr" anchorCtr="1"/>
            <a:lstStyle/>
            <a:p>
              <a:pPr algn="l">
                <a:spcBef>
                  <a:spcPct val="20000"/>
                </a:spcBef>
                <a:defRPr/>
              </a:pPr>
              <a:r>
                <a:rPr lang="en-US" sz="2000" i="1">
                  <a:solidFill>
                    <a:schemeClr val="accent2"/>
                  </a:solidFill>
                  <a:effectLst>
                    <a:outerShdw blurRad="38100" dist="38100" dir="2700000" algn="tl">
                      <a:srgbClr val="000000"/>
                    </a:outerShdw>
                  </a:effectLst>
                  <a:latin typeface="Arial" charset="0"/>
                  <a:cs typeface="Arial" charset="0"/>
                </a:rPr>
                <a:t>I</a:t>
              </a:r>
              <a:r>
                <a:rPr lang="en-US" sz="2000" i="1" baseline="-25000">
                  <a:solidFill>
                    <a:schemeClr val="accent2"/>
                  </a:solidFill>
                  <a:effectLst>
                    <a:outerShdw blurRad="38100" dist="38100" dir="2700000" algn="tl">
                      <a:srgbClr val="000000"/>
                    </a:outerShdw>
                  </a:effectLst>
                  <a:latin typeface="Arial" charset="0"/>
                  <a:cs typeface="Arial" charset="0"/>
                </a:rPr>
                <a:t>b</a:t>
              </a:r>
              <a:endParaRPr lang="ru-RU" sz="2000" i="1" baseline="-25000">
                <a:solidFill>
                  <a:schemeClr val="accent2"/>
                </a:solidFill>
                <a:effectLst>
                  <a:outerShdw blurRad="38100" dist="38100" dir="2700000" algn="tl">
                    <a:srgbClr val="000000"/>
                  </a:outerShdw>
                </a:effectLst>
                <a:latin typeface="Arial" charset="0"/>
                <a:cs typeface="Arial" charset="0"/>
              </a:endParaRPr>
            </a:p>
          </p:txBody>
        </p:sp>
        <p:sp>
          <p:nvSpPr>
            <p:cNvPr id="327818" name="Rectangle 138"/>
            <p:cNvSpPr>
              <a:spLocks noChangeArrowheads="1"/>
            </p:cNvSpPr>
            <p:nvPr/>
          </p:nvSpPr>
          <p:spPr bwMode="auto">
            <a:xfrm>
              <a:off x="4676" y="1636"/>
              <a:ext cx="473" cy="258"/>
            </a:xfrm>
            <a:prstGeom prst="rect">
              <a:avLst/>
            </a:prstGeom>
            <a:noFill/>
            <a:ln w="9525">
              <a:noFill/>
              <a:miter lim="800000"/>
              <a:headEnd/>
              <a:tailEnd/>
            </a:ln>
            <a:effectLst/>
          </p:spPr>
          <p:txBody>
            <a:bodyPr lIns="0" tIns="0" rIns="0" bIns="0" anchor="ctr" anchorCtr="1"/>
            <a:lstStyle/>
            <a:p>
              <a:pPr algn="l">
                <a:spcBef>
                  <a:spcPct val="20000"/>
                </a:spcBef>
                <a:defRPr/>
              </a:pPr>
              <a:r>
                <a:rPr lang="ru-RU" sz="2400" b="1">
                  <a:solidFill>
                    <a:srgbClr val="669900"/>
                  </a:solidFill>
                  <a:effectLst>
                    <a:outerShdw blurRad="38100" dist="38100" dir="2700000" algn="tl">
                      <a:srgbClr val="C0C0C0"/>
                    </a:outerShdw>
                  </a:effectLst>
                  <a:latin typeface="Arial" charset="0"/>
                  <a:cs typeface="Arial" charset="0"/>
                  <a:sym typeface="Wingdings 2" pitchFamily="18" charset="2"/>
                </a:rPr>
                <a:t></a:t>
              </a:r>
            </a:p>
          </p:txBody>
        </p:sp>
        <p:sp>
          <p:nvSpPr>
            <p:cNvPr id="44047" name="Rectangle 137"/>
            <p:cNvSpPr>
              <a:spLocks noChangeArrowheads="1"/>
            </p:cNvSpPr>
            <p:nvPr/>
          </p:nvSpPr>
          <p:spPr bwMode="auto">
            <a:xfrm>
              <a:off x="4204" y="1636"/>
              <a:ext cx="472" cy="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lvl1pPr eaLnBrk="0" hangingPunct="0">
                <a:defRPr sz="2800">
                  <a:solidFill>
                    <a:schemeClr val="tx1"/>
                  </a:solidFill>
                  <a:latin typeface="Arial" panose="020B0604020202020204" pitchFamily="34" charset="0"/>
                  <a:cs typeface="Arial" panose="020B0604020202020204" pitchFamily="34" charset="0"/>
                </a:defRPr>
              </a:lvl1pPr>
              <a:lvl2pPr marL="742950" indent="-285750" eaLnBrk="0" hangingPunct="0">
                <a:defRPr sz="2800">
                  <a:solidFill>
                    <a:schemeClr val="tx1"/>
                  </a:solidFill>
                  <a:latin typeface="Arial" panose="020B0604020202020204" pitchFamily="34" charset="0"/>
                  <a:cs typeface="Arial" panose="020B0604020202020204" pitchFamily="34" charset="0"/>
                </a:defRPr>
              </a:lvl2pPr>
              <a:lvl3pPr marL="1143000" indent="-228600" eaLnBrk="0" hangingPunct="0">
                <a:defRPr sz="2800">
                  <a:solidFill>
                    <a:schemeClr val="tx1"/>
                  </a:solidFill>
                  <a:latin typeface="Arial" panose="020B0604020202020204" pitchFamily="34" charset="0"/>
                  <a:cs typeface="Arial" panose="020B0604020202020204" pitchFamily="34" charset="0"/>
                </a:defRPr>
              </a:lvl3pPr>
              <a:lvl4pPr marL="1600200" indent="-228600" eaLnBrk="0" hangingPunct="0">
                <a:defRPr sz="2800">
                  <a:solidFill>
                    <a:schemeClr val="tx1"/>
                  </a:solidFill>
                  <a:latin typeface="Arial" panose="020B0604020202020204" pitchFamily="34" charset="0"/>
                  <a:cs typeface="Arial" panose="020B0604020202020204" pitchFamily="34" charset="0"/>
                </a:defRPr>
              </a:lvl4pPr>
              <a:lvl5pPr marL="2057400" indent="-228600" eaLnBrk="0" hangingPunct="0">
                <a:defRPr sz="28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9pPr>
            </a:lstStyle>
            <a:p>
              <a:pPr algn="l" eaLnBrk="1" hangingPunct="1">
                <a:spcBef>
                  <a:spcPct val="20000"/>
                </a:spcBef>
              </a:pPr>
              <a:endParaRPr lang="ru-RU" altLang="ru-RU" sz="2000"/>
            </a:p>
          </p:txBody>
        </p:sp>
        <p:sp>
          <p:nvSpPr>
            <p:cNvPr id="327816" name="Rectangle 136"/>
            <p:cNvSpPr>
              <a:spLocks noChangeArrowheads="1"/>
            </p:cNvSpPr>
            <p:nvPr/>
          </p:nvSpPr>
          <p:spPr bwMode="auto">
            <a:xfrm>
              <a:off x="3731" y="1636"/>
              <a:ext cx="473" cy="258"/>
            </a:xfrm>
            <a:prstGeom prst="rect">
              <a:avLst/>
            </a:prstGeom>
            <a:solidFill>
              <a:srgbClr val="E7FFFF"/>
            </a:solidFill>
            <a:ln w="9525">
              <a:noFill/>
              <a:miter lim="800000"/>
              <a:headEnd/>
              <a:tailEnd/>
            </a:ln>
            <a:effectLst/>
          </p:spPr>
          <p:txBody>
            <a:bodyPr lIns="0" tIns="0" rIns="0" bIns="0" anchor="ctr" anchorCtr="1"/>
            <a:lstStyle/>
            <a:p>
              <a:pPr algn="l">
                <a:spcBef>
                  <a:spcPct val="20000"/>
                </a:spcBef>
                <a:defRPr/>
              </a:pPr>
              <a:r>
                <a:rPr lang="en-US" sz="2000" i="1">
                  <a:solidFill>
                    <a:schemeClr val="accent2"/>
                  </a:solidFill>
                  <a:effectLst>
                    <a:outerShdw blurRad="38100" dist="38100" dir="2700000" algn="tl">
                      <a:srgbClr val="000000"/>
                    </a:outerShdw>
                  </a:effectLst>
                  <a:latin typeface="Arial" charset="0"/>
                  <a:cs typeface="Arial" charset="0"/>
                </a:rPr>
                <a:t>I</a:t>
              </a:r>
              <a:r>
                <a:rPr lang="en-US" sz="2000" i="1" baseline="-25000">
                  <a:solidFill>
                    <a:schemeClr val="accent2"/>
                  </a:solidFill>
                  <a:effectLst>
                    <a:outerShdw blurRad="38100" dist="38100" dir="2700000" algn="tl">
                      <a:srgbClr val="000000"/>
                    </a:outerShdw>
                  </a:effectLst>
                  <a:latin typeface="Arial" charset="0"/>
                  <a:cs typeface="Arial" charset="0"/>
                </a:rPr>
                <a:t>a</a:t>
              </a:r>
              <a:endParaRPr lang="ru-RU" sz="2000" i="1" baseline="-25000">
                <a:solidFill>
                  <a:schemeClr val="accent2"/>
                </a:solidFill>
                <a:effectLst>
                  <a:outerShdw blurRad="38100" dist="38100" dir="2700000" algn="tl">
                    <a:srgbClr val="000000"/>
                  </a:outerShdw>
                </a:effectLst>
                <a:latin typeface="Arial" charset="0"/>
                <a:cs typeface="Arial" charset="0"/>
              </a:endParaRPr>
            </a:p>
          </p:txBody>
        </p:sp>
        <p:sp>
          <p:nvSpPr>
            <p:cNvPr id="44049" name="Rectangle 135"/>
            <p:cNvSpPr>
              <a:spLocks noChangeArrowheads="1"/>
            </p:cNvSpPr>
            <p:nvPr/>
          </p:nvSpPr>
          <p:spPr bwMode="auto">
            <a:xfrm>
              <a:off x="4676" y="1379"/>
              <a:ext cx="473" cy="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lvl1pPr eaLnBrk="0" hangingPunct="0">
                <a:defRPr sz="2800">
                  <a:solidFill>
                    <a:schemeClr val="tx1"/>
                  </a:solidFill>
                  <a:latin typeface="Arial" panose="020B0604020202020204" pitchFamily="34" charset="0"/>
                  <a:cs typeface="Arial" panose="020B0604020202020204" pitchFamily="34" charset="0"/>
                </a:defRPr>
              </a:lvl1pPr>
              <a:lvl2pPr marL="742950" indent="-285750" eaLnBrk="0" hangingPunct="0">
                <a:defRPr sz="2800">
                  <a:solidFill>
                    <a:schemeClr val="tx1"/>
                  </a:solidFill>
                  <a:latin typeface="Arial" panose="020B0604020202020204" pitchFamily="34" charset="0"/>
                  <a:cs typeface="Arial" panose="020B0604020202020204" pitchFamily="34" charset="0"/>
                </a:defRPr>
              </a:lvl2pPr>
              <a:lvl3pPr marL="1143000" indent="-228600" eaLnBrk="0" hangingPunct="0">
                <a:defRPr sz="2800">
                  <a:solidFill>
                    <a:schemeClr val="tx1"/>
                  </a:solidFill>
                  <a:latin typeface="Arial" panose="020B0604020202020204" pitchFamily="34" charset="0"/>
                  <a:cs typeface="Arial" panose="020B0604020202020204" pitchFamily="34" charset="0"/>
                </a:defRPr>
              </a:lvl3pPr>
              <a:lvl4pPr marL="1600200" indent="-228600" eaLnBrk="0" hangingPunct="0">
                <a:defRPr sz="2800">
                  <a:solidFill>
                    <a:schemeClr val="tx1"/>
                  </a:solidFill>
                  <a:latin typeface="Arial" panose="020B0604020202020204" pitchFamily="34" charset="0"/>
                  <a:cs typeface="Arial" panose="020B0604020202020204" pitchFamily="34" charset="0"/>
                </a:defRPr>
              </a:lvl4pPr>
              <a:lvl5pPr marL="2057400" indent="-228600" eaLnBrk="0" hangingPunct="0">
                <a:defRPr sz="28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9pPr>
            </a:lstStyle>
            <a:p>
              <a:pPr algn="l" eaLnBrk="1" hangingPunct="1">
                <a:spcBef>
                  <a:spcPct val="20000"/>
                </a:spcBef>
              </a:pPr>
              <a:endParaRPr lang="ru-RU" altLang="ru-RU" sz="2000"/>
            </a:p>
          </p:txBody>
        </p:sp>
        <p:sp>
          <p:nvSpPr>
            <p:cNvPr id="327814" name="Rectangle 134"/>
            <p:cNvSpPr>
              <a:spLocks noChangeArrowheads="1"/>
            </p:cNvSpPr>
            <p:nvPr/>
          </p:nvSpPr>
          <p:spPr bwMode="auto">
            <a:xfrm>
              <a:off x="4204" y="1379"/>
              <a:ext cx="472" cy="257"/>
            </a:xfrm>
            <a:prstGeom prst="rect">
              <a:avLst/>
            </a:prstGeom>
            <a:noFill/>
            <a:ln w="9525">
              <a:noFill/>
              <a:miter lim="800000"/>
              <a:headEnd/>
              <a:tailEnd/>
            </a:ln>
            <a:effectLst/>
          </p:spPr>
          <p:txBody>
            <a:bodyPr lIns="0" tIns="0" rIns="0" bIns="0" anchor="ctr" anchorCtr="1"/>
            <a:lstStyle/>
            <a:p>
              <a:pPr algn="l">
                <a:spcBef>
                  <a:spcPct val="20000"/>
                </a:spcBef>
                <a:defRPr/>
              </a:pPr>
              <a:r>
                <a:rPr lang="ru-RU" sz="2400" b="1">
                  <a:solidFill>
                    <a:srgbClr val="669900"/>
                  </a:solidFill>
                  <a:effectLst>
                    <a:outerShdw blurRad="38100" dist="38100" dir="2700000" algn="tl">
                      <a:srgbClr val="C0C0C0"/>
                    </a:outerShdw>
                  </a:effectLst>
                  <a:latin typeface="Arial" charset="0"/>
                  <a:cs typeface="Arial" charset="0"/>
                  <a:sym typeface="Wingdings 2" pitchFamily="18" charset="2"/>
                </a:rPr>
                <a:t></a:t>
              </a:r>
            </a:p>
          </p:txBody>
        </p:sp>
        <p:sp>
          <p:nvSpPr>
            <p:cNvPr id="327813" name="Rectangle 133"/>
            <p:cNvSpPr>
              <a:spLocks noChangeArrowheads="1"/>
            </p:cNvSpPr>
            <p:nvPr/>
          </p:nvSpPr>
          <p:spPr bwMode="auto">
            <a:xfrm>
              <a:off x="3731" y="1379"/>
              <a:ext cx="473" cy="257"/>
            </a:xfrm>
            <a:prstGeom prst="rect">
              <a:avLst/>
            </a:prstGeom>
            <a:solidFill>
              <a:srgbClr val="E7FFFF"/>
            </a:solidFill>
            <a:ln w="9525">
              <a:noFill/>
              <a:miter lim="800000"/>
              <a:headEnd/>
              <a:tailEnd/>
            </a:ln>
            <a:effectLst/>
          </p:spPr>
          <p:txBody>
            <a:bodyPr lIns="0" tIns="0" rIns="0" bIns="0" anchor="ctr" anchorCtr="1"/>
            <a:lstStyle/>
            <a:p>
              <a:pPr algn="l">
                <a:spcBef>
                  <a:spcPct val="20000"/>
                </a:spcBef>
                <a:defRPr/>
              </a:pPr>
              <a:r>
                <a:rPr lang="en-US" sz="2000">
                  <a:solidFill>
                    <a:schemeClr val="accent2"/>
                  </a:solidFill>
                  <a:effectLst>
                    <a:outerShdw blurRad="38100" dist="38100" dir="2700000" algn="tl">
                      <a:srgbClr val="000000"/>
                    </a:outerShdw>
                  </a:effectLst>
                  <a:latin typeface="Arial" charset="0"/>
                  <a:cs typeface="Arial" charset="0"/>
                </a:rPr>
                <a:t>RT2</a:t>
              </a:r>
              <a:endParaRPr lang="ru-RU" sz="2000">
                <a:solidFill>
                  <a:schemeClr val="accent2"/>
                </a:solidFill>
                <a:effectLst>
                  <a:outerShdw blurRad="38100" dist="38100" dir="2700000" algn="tl">
                    <a:srgbClr val="000000"/>
                  </a:outerShdw>
                </a:effectLst>
                <a:latin typeface="Arial" charset="0"/>
                <a:cs typeface="Arial" charset="0"/>
              </a:endParaRPr>
            </a:p>
          </p:txBody>
        </p:sp>
        <p:sp>
          <p:nvSpPr>
            <p:cNvPr id="327812" name="Rectangle 132"/>
            <p:cNvSpPr>
              <a:spLocks noChangeArrowheads="1"/>
            </p:cNvSpPr>
            <p:nvPr/>
          </p:nvSpPr>
          <p:spPr bwMode="auto">
            <a:xfrm>
              <a:off x="4676" y="1122"/>
              <a:ext cx="473" cy="257"/>
            </a:xfrm>
            <a:prstGeom prst="rect">
              <a:avLst/>
            </a:prstGeom>
            <a:noFill/>
            <a:ln w="9525">
              <a:noFill/>
              <a:miter lim="800000"/>
              <a:headEnd/>
              <a:tailEnd/>
            </a:ln>
            <a:effectLst/>
          </p:spPr>
          <p:txBody>
            <a:bodyPr lIns="0" tIns="0" rIns="0" bIns="0" anchor="ctr" anchorCtr="1"/>
            <a:lstStyle/>
            <a:p>
              <a:pPr algn="l">
                <a:spcBef>
                  <a:spcPct val="20000"/>
                </a:spcBef>
                <a:defRPr/>
              </a:pPr>
              <a:r>
                <a:rPr lang="ru-RU" sz="2400" b="1">
                  <a:solidFill>
                    <a:srgbClr val="669900"/>
                  </a:solidFill>
                  <a:effectLst>
                    <a:outerShdw blurRad="38100" dist="38100" dir="2700000" algn="tl">
                      <a:srgbClr val="C0C0C0"/>
                    </a:outerShdw>
                  </a:effectLst>
                  <a:latin typeface="Arial" charset="0"/>
                  <a:cs typeface="Arial" charset="0"/>
                  <a:sym typeface="Wingdings 2" pitchFamily="18" charset="2"/>
                </a:rPr>
                <a:t></a:t>
              </a:r>
            </a:p>
          </p:txBody>
        </p:sp>
        <p:sp>
          <p:nvSpPr>
            <p:cNvPr id="44053" name="Rectangle 131"/>
            <p:cNvSpPr>
              <a:spLocks noChangeArrowheads="1"/>
            </p:cNvSpPr>
            <p:nvPr/>
          </p:nvSpPr>
          <p:spPr bwMode="auto">
            <a:xfrm>
              <a:off x="4204" y="1122"/>
              <a:ext cx="472" cy="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lvl1pPr eaLnBrk="0" hangingPunct="0">
                <a:defRPr sz="2800">
                  <a:solidFill>
                    <a:schemeClr val="tx1"/>
                  </a:solidFill>
                  <a:latin typeface="Arial" panose="020B0604020202020204" pitchFamily="34" charset="0"/>
                  <a:cs typeface="Arial" panose="020B0604020202020204" pitchFamily="34" charset="0"/>
                </a:defRPr>
              </a:lvl1pPr>
              <a:lvl2pPr marL="742950" indent="-285750" eaLnBrk="0" hangingPunct="0">
                <a:defRPr sz="2800">
                  <a:solidFill>
                    <a:schemeClr val="tx1"/>
                  </a:solidFill>
                  <a:latin typeface="Arial" panose="020B0604020202020204" pitchFamily="34" charset="0"/>
                  <a:cs typeface="Arial" panose="020B0604020202020204" pitchFamily="34" charset="0"/>
                </a:defRPr>
              </a:lvl2pPr>
              <a:lvl3pPr marL="1143000" indent="-228600" eaLnBrk="0" hangingPunct="0">
                <a:defRPr sz="2800">
                  <a:solidFill>
                    <a:schemeClr val="tx1"/>
                  </a:solidFill>
                  <a:latin typeface="Arial" panose="020B0604020202020204" pitchFamily="34" charset="0"/>
                  <a:cs typeface="Arial" panose="020B0604020202020204" pitchFamily="34" charset="0"/>
                </a:defRPr>
              </a:lvl3pPr>
              <a:lvl4pPr marL="1600200" indent="-228600" eaLnBrk="0" hangingPunct="0">
                <a:defRPr sz="2800">
                  <a:solidFill>
                    <a:schemeClr val="tx1"/>
                  </a:solidFill>
                  <a:latin typeface="Arial" panose="020B0604020202020204" pitchFamily="34" charset="0"/>
                  <a:cs typeface="Arial" panose="020B0604020202020204" pitchFamily="34" charset="0"/>
                </a:defRPr>
              </a:lvl4pPr>
              <a:lvl5pPr marL="2057400" indent="-228600" eaLnBrk="0" hangingPunct="0">
                <a:defRPr sz="28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9pPr>
            </a:lstStyle>
            <a:p>
              <a:pPr algn="l" eaLnBrk="1" hangingPunct="1">
                <a:spcBef>
                  <a:spcPct val="20000"/>
                </a:spcBef>
              </a:pPr>
              <a:endParaRPr lang="ru-RU" altLang="ru-RU" sz="2000"/>
            </a:p>
          </p:txBody>
        </p:sp>
        <p:sp>
          <p:nvSpPr>
            <p:cNvPr id="327810" name="Rectangle 130"/>
            <p:cNvSpPr>
              <a:spLocks noChangeArrowheads="1"/>
            </p:cNvSpPr>
            <p:nvPr/>
          </p:nvSpPr>
          <p:spPr bwMode="auto">
            <a:xfrm>
              <a:off x="3731" y="1122"/>
              <a:ext cx="473" cy="257"/>
            </a:xfrm>
            <a:prstGeom prst="rect">
              <a:avLst/>
            </a:prstGeom>
            <a:solidFill>
              <a:srgbClr val="E7FFFF"/>
            </a:solidFill>
            <a:ln w="9525">
              <a:noFill/>
              <a:miter lim="800000"/>
              <a:headEnd/>
              <a:tailEnd/>
            </a:ln>
            <a:effectLst/>
          </p:spPr>
          <p:txBody>
            <a:bodyPr lIns="0" tIns="0" rIns="0" bIns="0" anchor="ctr" anchorCtr="1"/>
            <a:lstStyle/>
            <a:p>
              <a:pPr algn="l">
                <a:spcBef>
                  <a:spcPct val="20000"/>
                </a:spcBef>
                <a:defRPr/>
              </a:pPr>
              <a:r>
                <a:rPr lang="en-US" sz="2000">
                  <a:solidFill>
                    <a:schemeClr val="accent2"/>
                  </a:solidFill>
                  <a:effectLst>
                    <a:outerShdw blurRad="38100" dist="38100" dir="2700000" algn="tl">
                      <a:srgbClr val="000000"/>
                    </a:outerShdw>
                  </a:effectLst>
                  <a:latin typeface="Arial" charset="0"/>
                  <a:cs typeface="Arial" charset="0"/>
                </a:rPr>
                <a:t>RT1</a:t>
              </a:r>
              <a:endParaRPr lang="ru-RU" sz="2000">
                <a:solidFill>
                  <a:schemeClr val="accent2"/>
                </a:solidFill>
                <a:effectLst>
                  <a:outerShdw blurRad="38100" dist="38100" dir="2700000" algn="tl">
                    <a:srgbClr val="000000"/>
                  </a:outerShdw>
                </a:effectLst>
                <a:latin typeface="Arial" charset="0"/>
                <a:cs typeface="Arial" charset="0"/>
              </a:endParaRPr>
            </a:p>
          </p:txBody>
        </p:sp>
        <p:sp>
          <p:nvSpPr>
            <p:cNvPr id="327809" name="Rectangle 129"/>
            <p:cNvSpPr>
              <a:spLocks noChangeArrowheads="1"/>
            </p:cNvSpPr>
            <p:nvPr/>
          </p:nvSpPr>
          <p:spPr bwMode="auto">
            <a:xfrm>
              <a:off x="4676" y="827"/>
              <a:ext cx="473" cy="295"/>
            </a:xfrm>
            <a:prstGeom prst="rect">
              <a:avLst/>
            </a:prstGeom>
            <a:solidFill>
              <a:srgbClr val="E7FFFF"/>
            </a:solidFill>
            <a:ln w="9525">
              <a:noFill/>
              <a:miter lim="800000"/>
              <a:headEnd/>
              <a:tailEnd/>
            </a:ln>
            <a:effectLst/>
          </p:spPr>
          <p:txBody>
            <a:bodyPr lIns="0" tIns="0" rIns="0" bIns="0" anchor="ctr" anchorCtr="1"/>
            <a:lstStyle/>
            <a:p>
              <a:pPr algn="l">
                <a:spcBef>
                  <a:spcPct val="20000"/>
                </a:spcBef>
                <a:defRPr/>
              </a:pPr>
              <a:r>
                <a:rPr lang="en-US" sz="2000">
                  <a:solidFill>
                    <a:schemeClr val="accent2"/>
                  </a:solidFill>
                  <a:effectLst>
                    <a:outerShdw blurRad="38100" dist="38100" dir="2700000" algn="tl">
                      <a:srgbClr val="000000"/>
                    </a:outerShdw>
                  </a:effectLst>
                  <a:latin typeface="Arial" charset="0"/>
                  <a:cs typeface="Arial" charset="0"/>
                </a:rPr>
                <a:t>RT2</a:t>
              </a:r>
              <a:endParaRPr lang="ru-RU" sz="2000">
                <a:solidFill>
                  <a:schemeClr val="accent2"/>
                </a:solidFill>
                <a:effectLst>
                  <a:outerShdw blurRad="38100" dist="38100" dir="2700000" algn="tl">
                    <a:srgbClr val="000000"/>
                  </a:outerShdw>
                </a:effectLst>
                <a:latin typeface="Arial" charset="0"/>
                <a:cs typeface="Arial" charset="0"/>
              </a:endParaRPr>
            </a:p>
          </p:txBody>
        </p:sp>
        <p:sp>
          <p:nvSpPr>
            <p:cNvPr id="327808" name="Rectangle 128"/>
            <p:cNvSpPr>
              <a:spLocks noChangeArrowheads="1"/>
            </p:cNvSpPr>
            <p:nvPr/>
          </p:nvSpPr>
          <p:spPr bwMode="auto">
            <a:xfrm>
              <a:off x="4204" y="827"/>
              <a:ext cx="472" cy="295"/>
            </a:xfrm>
            <a:prstGeom prst="rect">
              <a:avLst/>
            </a:prstGeom>
            <a:solidFill>
              <a:srgbClr val="E7FFFF"/>
            </a:solidFill>
            <a:ln w="9525">
              <a:noFill/>
              <a:miter lim="800000"/>
              <a:headEnd/>
              <a:tailEnd/>
            </a:ln>
            <a:effectLst/>
          </p:spPr>
          <p:txBody>
            <a:bodyPr lIns="0" tIns="0" rIns="0" bIns="0" anchor="ctr" anchorCtr="1"/>
            <a:lstStyle/>
            <a:p>
              <a:pPr>
                <a:spcBef>
                  <a:spcPct val="20000"/>
                </a:spcBef>
                <a:defRPr/>
              </a:pPr>
              <a:r>
                <a:rPr lang="en-US" sz="2000">
                  <a:solidFill>
                    <a:schemeClr val="accent2"/>
                  </a:solidFill>
                  <a:effectLst>
                    <a:outerShdw blurRad="38100" dist="38100" dir="2700000" algn="tl">
                      <a:srgbClr val="000000"/>
                    </a:outerShdw>
                  </a:effectLst>
                  <a:latin typeface="Arial" charset="0"/>
                  <a:cs typeface="Arial" charset="0"/>
                </a:rPr>
                <a:t>RT1</a:t>
              </a:r>
              <a:endParaRPr lang="ru-RU" sz="2000">
                <a:solidFill>
                  <a:schemeClr val="accent2"/>
                </a:solidFill>
                <a:effectLst>
                  <a:outerShdw blurRad="38100" dist="38100" dir="2700000" algn="tl">
                    <a:srgbClr val="000000"/>
                  </a:outerShdw>
                </a:effectLst>
                <a:latin typeface="Arial" charset="0"/>
                <a:cs typeface="Arial" charset="0"/>
              </a:endParaRPr>
            </a:p>
          </p:txBody>
        </p:sp>
        <p:sp>
          <p:nvSpPr>
            <p:cNvPr id="44057" name="Rectangle 127"/>
            <p:cNvSpPr>
              <a:spLocks noChangeArrowheads="1"/>
            </p:cNvSpPr>
            <p:nvPr/>
          </p:nvSpPr>
          <p:spPr bwMode="auto">
            <a:xfrm>
              <a:off x="3731" y="827"/>
              <a:ext cx="473" cy="295"/>
            </a:xfrm>
            <a:prstGeom prst="rect">
              <a:avLst/>
            </a:prstGeom>
            <a:solidFill>
              <a:srgbClr val="E7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lvl1pPr eaLnBrk="0" hangingPunct="0">
                <a:defRPr sz="2800">
                  <a:solidFill>
                    <a:schemeClr val="tx1"/>
                  </a:solidFill>
                  <a:latin typeface="Arial" panose="020B0604020202020204" pitchFamily="34" charset="0"/>
                  <a:cs typeface="Arial" panose="020B0604020202020204" pitchFamily="34" charset="0"/>
                </a:defRPr>
              </a:lvl1pPr>
              <a:lvl2pPr marL="742950" indent="-285750" eaLnBrk="0" hangingPunct="0">
                <a:defRPr sz="2800">
                  <a:solidFill>
                    <a:schemeClr val="tx1"/>
                  </a:solidFill>
                  <a:latin typeface="Arial" panose="020B0604020202020204" pitchFamily="34" charset="0"/>
                  <a:cs typeface="Arial" panose="020B0604020202020204" pitchFamily="34" charset="0"/>
                </a:defRPr>
              </a:lvl2pPr>
              <a:lvl3pPr marL="1143000" indent="-228600" eaLnBrk="0" hangingPunct="0">
                <a:defRPr sz="2800">
                  <a:solidFill>
                    <a:schemeClr val="tx1"/>
                  </a:solidFill>
                  <a:latin typeface="Arial" panose="020B0604020202020204" pitchFamily="34" charset="0"/>
                  <a:cs typeface="Arial" panose="020B0604020202020204" pitchFamily="34" charset="0"/>
                </a:defRPr>
              </a:lvl3pPr>
              <a:lvl4pPr marL="1600200" indent="-228600" eaLnBrk="0" hangingPunct="0">
                <a:defRPr sz="2800">
                  <a:solidFill>
                    <a:schemeClr val="tx1"/>
                  </a:solidFill>
                  <a:latin typeface="Arial" panose="020B0604020202020204" pitchFamily="34" charset="0"/>
                  <a:cs typeface="Arial" panose="020B0604020202020204" pitchFamily="34" charset="0"/>
                </a:defRPr>
              </a:lvl4pPr>
              <a:lvl5pPr marL="2057400" indent="-228600" eaLnBrk="0" hangingPunct="0">
                <a:defRPr sz="28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9pPr>
            </a:lstStyle>
            <a:p>
              <a:pPr algn="r" eaLnBrk="1" hangingPunct="1">
                <a:spcBef>
                  <a:spcPct val="20000"/>
                </a:spcBef>
              </a:pPr>
              <a:r>
                <a:rPr lang="ru-RU" altLang="ru-RU" sz="1400" b="1" i="1">
                  <a:solidFill>
                    <a:srgbClr val="669900"/>
                  </a:solidFill>
                </a:rPr>
                <a:t>от</a:t>
              </a:r>
            </a:p>
            <a:p>
              <a:pPr eaLnBrk="1" hangingPunct="1">
                <a:spcBef>
                  <a:spcPct val="20000"/>
                </a:spcBef>
              </a:pPr>
              <a:r>
                <a:rPr lang="ru-RU" altLang="ru-RU" sz="1400" b="1" i="1">
                  <a:solidFill>
                    <a:srgbClr val="669900"/>
                  </a:solidFill>
                </a:rPr>
                <a:t>до</a:t>
              </a:r>
            </a:p>
          </p:txBody>
        </p:sp>
        <p:sp>
          <p:nvSpPr>
            <p:cNvPr id="44058" name="Line 144"/>
            <p:cNvSpPr>
              <a:spLocks noChangeShapeType="1"/>
            </p:cNvSpPr>
            <p:nvPr/>
          </p:nvSpPr>
          <p:spPr bwMode="auto">
            <a:xfrm>
              <a:off x="3731" y="1379"/>
              <a:ext cx="1418" cy="0"/>
            </a:xfrm>
            <a:prstGeom prst="line">
              <a:avLst/>
            </a:prstGeom>
            <a:noFill/>
            <a:ln w="12700">
              <a:solidFill>
                <a:srgbClr val="CC0000"/>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44059" name="Line 145"/>
            <p:cNvSpPr>
              <a:spLocks noChangeShapeType="1"/>
            </p:cNvSpPr>
            <p:nvPr/>
          </p:nvSpPr>
          <p:spPr bwMode="auto">
            <a:xfrm>
              <a:off x="3731" y="1636"/>
              <a:ext cx="1418" cy="0"/>
            </a:xfrm>
            <a:prstGeom prst="line">
              <a:avLst/>
            </a:prstGeom>
            <a:noFill/>
            <a:ln w="12700">
              <a:solidFill>
                <a:srgbClr val="CC0000"/>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44060" name="Line 146"/>
            <p:cNvSpPr>
              <a:spLocks noChangeShapeType="1"/>
            </p:cNvSpPr>
            <p:nvPr/>
          </p:nvSpPr>
          <p:spPr bwMode="auto">
            <a:xfrm>
              <a:off x="3731" y="1894"/>
              <a:ext cx="1418" cy="0"/>
            </a:xfrm>
            <a:prstGeom prst="line">
              <a:avLst/>
            </a:prstGeom>
            <a:noFill/>
            <a:ln w="12700">
              <a:solidFill>
                <a:srgbClr val="CC0000"/>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44061" name="Line 150"/>
            <p:cNvSpPr>
              <a:spLocks noChangeShapeType="1"/>
            </p:cNvSpPr>
            <p:nvPr/>
          </p:nvSpPr>
          <p:spPr bwMode="auto">
            <a:xfrm>
              <a:off x="4676" y="827"/>
              <a:ext cx="0" cy="1325"/>
            </a:xfrm>
            <a:prstGeom prst="line">
              <a:avLst/>
            </a:prstGeom>
            <a:noFill/>
            <a:ln w="12700">
              <a:solidFill>
                <a:srgbClr val="CC0000"/>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44062" name="Line 142"/>
            <p:cNvSpPr>
              <a:spLocks noChangeShapeType="1"/>
            </p:cNvSpPr>
            <p:nvPr/>
          </p:nvSpPr>
          <p:spPr bwMode="auto">
            <a:xfrm>
              <a:off x="3731" y="827"/>
              <a:ext cx="1418" cy="0"/>
            </a:xfrm>
            <a:prstGeom prst="line">
              <a:avLst/>
            </a:prstGeom>
            <a:noFill/>
            <a:ln w="38100" cap="sq">
              <a:solidFill>
                <a:srgbClr val="CC0000"/>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44063" name="Line 148"/>
            <p:cNvSpPr>
              <a:spLocks noChangeShapeType="1"/>
            </p:cNvSpPr>
            <p:nvPr/>
          </p:nvSpPr>
          <p:spPr bwMode="auto">
            <a:xfrm>
              <a:off x="3731" y="827"/>
              <a:ext cx="0" cy="1325"/>
            </a:xfrm>
            <a:prstGeom prst="line">
              <a:avLst/>
            </a:prstGeom>
            <a:noFill/>
            <a:ln w="38100" cap="sq">
              <a:solidFill>
                <a:srgbClr val="CC0000"/>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44064" name="Line 151"/>
            <p:cNvSpPr>
              <a:spLocks noChangeShapeType="1"/>
            </p:cNvSpPr>
            <p:nvPr/>
          </p:nvSpPr>
          <p:spPr bwMode="auto">
            <a:xfrm>
              <a:off x="5149" y="827"/>
              <a:ext cx="0" cy="1325"/>
            </a:xfrm>
            <a:prstGeom prst="line">
              <a:avLst/>
            </a:prstGeom>
            <a:noFill/>
            <a:ln w="38100" cap="sq">
              <a:solidFill>
                <a:srgbClr val="CC0000"/>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44065" name="Line 147"/>
            <p:cNvSpPr>
              <a:spLocks noChangeShapeType="1"/>
            </p:cNvSpPr>
            <p:nvPr/>
          </p:nvSpPr>
          <p:spPr bwMode="auto">
            <a:xfrm>
              <a:off x="3731" y="2152"/>
              <a:ext cx="1418" cy="0"/>
            </a:xfrm>
            <a:prstGeom prst="line">
              <a:avLst/>
            </a:prstGeom>
            <a:noFill/>
            <a:ln w="38100" cap="sq">
              <a:solidFill>
                <a:srgbClr val="CC0000"/>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44066" name="Line 143"/>
            <p:cNvSpPr>
              <a:spLocks noChangeShapeType="1"/>
            </p:cNvSpPr>
            <p:nvPr/>
          </p:nvSpPr>
          <p:spPr bwMode="auto">
            <a:xfrm>
              <a:off x="3731" y="1122"/>
              <a:ext cx="1418" cy="0"/>
            </a:xfrm>
            <a:prstGeom prst="line">
              <a:avLst/>
            </a:prstGeom>
            <a:noFill/>
            <a:ln w="38100" cap="sq">
              <a:solidFill>
                <a:srgbClr val="CC0000"/>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44067" name="Line 149"/>
            <p:cNvSpPr>
              <a:spLocks noChangeShapeType="1"/>
            </p:cNvSpPr>
            <p:nvPr/>
          </p:nvSpPr>
          <p:spPr bwMode="auto">
            <a:xfrm>
              <a:off x="4204" y="827"/>
              <a:ext cx="0" cy="1325"/>
            </a:xfrm>
            <a:prstGeom prst="line">
              <a:avLst/>
            </a:prstGeom>
            <a:noFill/>
            <a:ln w="38100" cap="sq">
              <a:solidFill>
                <a:srgbClr val="CC0000"/>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44068" name="Line 301"/>
            <p:cNvSpPr>
              <a:spLocks noChangeShapeType="1"/>
            </p:cNvSpPr>
            <p:nvPr/>
          </p:nvSpPr>
          <p:spPr bwMode="auto">
            <a:xfrm>
              <a:off x="3731" y="827"/>
              <a:ext cx="473" cy="295"/>
            </a:xfrm>
            <a:prstGeom prst="line">
              <a:avLst/>
            </a:prstGeom>
            <a:noFill/>
            <a:ln w="12700" cap="rnd">
              <a:solidFill>
                <a:srgbClr val="CC0000"/>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44069" name="Rectangle 327"/>
            <p:cNvSpPr>
              <a:spLocks noChangeArrowheads="1"/>
            </p:cNvSpPr>
            <p:nvPr/>
          </p:nvSpPr>
          <p:spPr bwMode="auto">
            <a:xfrm>
              <a:off x="4676" y="3095"/>
              <a:ext cx="473" cy="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lvl1pPr eaLnBrk="0" hangingPunct="0">
                <a:defRPr sz="2800">
                  <a:solidFill>
                    <a:schemeClr val="tx1"/>
                  </a:solidFill>
                  <a:latin typeface="Arial" panose="020B0604020202020204" pitchFamily="34" charset="0"/>
                  <a:cs typeface="Arial" panose="020B0604020202020204" pitchFamily="34" charset="0"/>
                </a:defRPr>
              </a:lvl1pPr>
              <a:lvl2pPr marL="742950" indent="-285750" eaLnBrk="0" hangingPunct="0">
                <a:defRPr sz="2800">
                  <a:solidFill>
                    <a:schemeClr val="tx1"/>
                  </a:solidFill>
                  <a:latin typeface="Arial" panose="020B0604020202020204" pitchFamily="34" charset="0"/>
                  <a:cs typeface="Arial" panose="020B0604020202020204" pitchFamily="34" charset="0"/>
                </a:defRPr>
              </a:lvl2pPr>
              <a:lvl3pPr marL="1143000" indent="-228600" eaLnBrk="0" hangingPunct="0">
                <a:defRPr sz="2800">
                  <a:solidFill>
                    <a:schemeClr val="tx1"/>
                  </a:solidFill>
                  <a:latin typeface="Arial" panose="020B0604020202020204" pitchFamily="34" charset="0"/>
                  <a:cs typeface="Arial" panose="020B0604020202020204" pitchFamily="34" charset="0"/>
                </a:defRPr>
              </a:lvl3pPr>
              <a:lvl4pPr marL="1600200" indent="-228600" eaLnBrk="0" hangingPunct="0">
                <a:defRPr sz="2800">
                  <a:solidFill>
                    <a:schemeClr val="tx1"/>
                  </a:solidFill>
                  <a:latin typeface="Arial" panose="020B0604020202020204" pitchFamily="34" charset="0"/>
                  <a:cs typeface="Arial" panose="020B0604020202020204" pitchFamily="34" charset="0"/>
                </a:defRPr>
              </a:lvl4pPr>
              <a:lvl5pPr marL="2057400" indent="-228600" eaLnBrk="0" hangingPunct="0">
                <a:defRPr sz="28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9pPr>
            </a:lstStyle>
            <a:p>
              <a:pPr algn="l" eaLnBrk="1" hangingPunct="1">
                <a:spcBef>
                  <a:spcPct val="20000"/>
                </a:spcBef>
              </a:pPr>
              <a:endParaRPr lang="ru-RU" altLang="ru-RU" sz="2000"/>
            </a:p>
          </p:txBody>
        </p:sp>
        <p:sp>
          <p:nvSpPr>
            <p:cNvPr id="328008" name="Rectangle 328"/>
            <p:cNvSpPr>
              <a:spLocks noChangeArrowheads="1"/>
            </p:cNvSpPr>
            <p:nvPr/>
          </p:nvSpPr>
          <p:spPr bwMode="auto">
            <a:xfrm>
              <a:off x="4204" y="3095"/>
              <a:ext cx="472" cy="283"/>
            </a:xfrm>
            <a:prstGeom prst="rect">
              <a:avLst/>
            </a:prstGeom>
            <a:noFill/>
            <a:ln w="9525">
              <a:noFill/>
              <a:miter lim="800000"/>
              <a:headEnd/>
              <a:tailEnd/>
            </a:ln>
            <a:effectLst/>
          </p:spPr>
          <p:txBody>
            <a:bodyPr lIns="0" tIns="0" rIns="0" bIns="0" anchor="ctr" anchorCtr="1"/>
            <a:lstStyle/>
            <a:p>
              <a:pPr algn="l">
                <a:spcBef>
                  <a:spcPct val="20000"/>
                </a:spcBef>
                <a:defRPr/>
              </a:pPr>
              <a:r>
                <a:rPr lang="ru-RU" sz="2400" b="1">
                  <a:solidFill>
                    <a:srgbClr val="669900"/>
                  </a:solidFill>
                  <a:effectLst>
                    <a:outerShdw blurRad="38100" dist="38100" dir="2700000" algn="tl">
                      <a:srgbClr val="C0C0C0"/>
                    </a:outerShdw>
                  </a:effectLst>
                  <a:latin typeface="Arial" charset="0"/>
                  <a:cs typeface="Arial" charset="0"/>
                  <a:sym typeface="Wingdings 2" pitchFamily="18" charset="2"/>
                </a:rPr>
                <a:t></a:t>
              </a:r>
            </a:p>
          </p:txBody>
        </p:sp>
        <p:sp>
          <p:nvSpPr>
            <p:cNvPr id="328009" name="Rectangle 329"/>
            <p:cNvSpPr>
              <a:spLocks noChangeArrowheads="1"/>
            </p:cNvSpPr>
            <p:nvPr/>
          </p:nvSpPr>
          <p:spPr bwMode="auto">
            <a:xfrm>
              <a:off x="3731" y="3095"/>
              <a:ext cx="473" cy="283"/>
            </a:xfrm>
            <a:prstGeom prst="rect">
              <a:avLst/>
            </a:prstGeom>
            <a:solidFill>
              <a:srgbClr val="E7FFFF"/>
            </a:solidFill>
            <a:ln w="9525">
              <a:noFill/>
              <a:miter lim="800000"/>
              <a:headEnd/>
              <a:tailEnd/>
            </a:ln>
            <a:effectLst/>
          </p:spPr>
          <p:txBody>
            <a:bodyPr lIns="0" tIns="0" rIns="0" bIns="0" anchor="ctr" anchorCtr="1"/>
            <a:lstStyle/>
            <a:p>
              <a:pPr algn="l">
                <a:spcBef>
                  <a:spcPct val="20000"/>
                </a:spcBef>
                <a:defRPr/>
              </a:pPr>
              <a:r>
                <a:rPr lang="en-US" sz="2000">
                  <a:solidFill>
                    <a:schemeClr val="accent2"/>
                  </a:solidFill>
                  <a:effectLst>
                    <a:outerShdw blurRad="38100" dist="38100" dir="2700000" algn="tl">
                      <a:srgbClr val="000000"/>
                    </a:outerShdw>
                  </a:effectLst>
                  <a:latin typeface="Arial" charset="0"/>
                  <a:cs typeface="Arial" charset="0"/>
                </a:rPr>
                <a:t>N3</a:t>
              </a:r>
              <a:endParaRPr lang="ru-RU" sz="2000">
                <a:solidFill>
                  <a:schemeClr val="accent2"/>
                </a:solidFill>
                <a:effectLst>
                  <a:outerShdw blurRad="38100" dist="38100" dir="2700000" algn="tl">
                    <a:srgbClr val="000000"/>
                  </a:outerShdw>
                </a:effectLst>
                <a:latin typeface="Arial" charset="0"/>
                <a:cs typeface="Arial" charset="0"/>
              </a:endParaRPr>
            </a:p>
          </p:txBody>
        </p:sp>
        <p:sp>
          <p:nvSpPr>
            <p:cNvPr id="328010" name="Rectangle 330"/>
            <p:cNvSpPr>
              <a:spLocks noChangeArrowheads="1"/>
            </p:cNvSpPr>
            <p:nvPr/>
          </p:nvSpPr>
          <p:spPr bwMode="auto">
            <a:xfrm>
              <a:off x="4676" y="2823"/>
              <a:ext cx="473" cy="272"/>
            </a:xfrm>
            <a:prstGeom prst="rect">
              <a:avLst/>
            </a:prstGeom>
            <a:noFill/>
            <a:ln w="9525">
              <a:noFill/>
              <a:miter lim="800000"/>
              <a:headEnd/>
              <a:tailEnd/>
            </a:ln>
            <a:effectLst/>
          </p:spPr>
          <p:txBody>
            <a:bodyPr lIns="0" tIns="0" rIns="0" bIns="0" anchor="ctr" anchorCtr="1"/>
            <a:lstStyle/>
            <a:p>
              <a:pPr algn="l">
                <a:spcBef>
                  <a:spcPct val="20000"/>
                </a:spcBef>
                <a:defRPr/>
              </a:pPr>
              <a:endParaRPr lang="ru-RU" sz="2400" b="1">
                <a:solidFill>
                  <a:srgbClr val="669900"/>
                </a:solidFill>
                <a:effectLst>
                  <a:outerShdw blurRad="38100" dist="38100" dir="2700000" algn="tl">
                    <a:srgbClr val="C0C0C0"/>
                  </a:outerShdw>
                </a:effectLst>
                <a:latin typeface="Arial" charset="0"/>
                <a:cs typeface="Arial" charset="0"/>
                <a:sym typeface="Wingdings 2" pitchFamily="18" charset="2"/>
              </a:endParaRPr>
            </a:p>
          </p:txBody>
        </p:sp>
        <p:sp>
          <p:nvSpPr>
            <p:cNvPr id="44073" name="Rectangle 331"/>
            <p:cNvSpPr>
              <a:spLocks noChangeArrowheads="1"/>
            </p:cNvSpPr>
            <p:nvPr/>
          </p:nvSpPr>
          <p:spPr bwMode="auto">
            <a:xfrm>
              <a:off x="4204" y="2823"/>
              <a:ext cx="472"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lvl1pPr eaLnBrk="0" hangingPunct="0">
                <a:defRPr sz="2800">
                  <a:solidFill>
                    <a:schemeClr val="tx1"/>
                  </a:solidFill>
                  <a:latin typeface="Arial" panose="020B0604020202020204" pitchFamily="34" charset="0"/>
                  <a:cs typeface="Arial" panose="020B0604020202020204" pitchFamily="34" charset="0"/>
                </a:defRPr>
              </a:lvl1pPr>
              <a:lvl2pPr marL="742950" indent="-285750" eaLnBrk="0" hangingPunct="0">
                <a:defRPr sz="2800">
                  <a:solidFill>
                    <a:schemeClr val="tx1"/>
                  </a:solidFill>
                  <a:latin typeface="Arial" panose="020B0604020202020204" pitchFamily="34" charset="0"/>
                  <a:cs typeface="Arial" panose="020B0604020202020204" pitchFamily="34" charset="0"/>
                </a:defRPr>
              </a:lvl2pPr>
              <a:lvl3pPr marL="1143000" indent="-228600" eaLnBrk="0" hangingPunct="0">
                <a:defRPr sz="2800">
                  <a:solidFill>
                    <a:schemeClr val="tx1"/>
                  </a:solidFill>
                  <a:latin typeface="Arial" panose="020B0604020202020204" pitchFamily="34" charset="0"/>
                  <a:cs typeface="Arial" panose="020B0604020202020204" pitchFamily="34" charset="0"/>
                </a:defRPr>
              </a:lvl3pPr>
              <a:lvl4pPr marL="1600200" indent="-228600" eaLnBrk="0" hangingPunct="0">
                <a:defRPr sz="2800">
                  <a:solidFill>
                    <a:schemeClr val="tx1"/>
                  </a:solidFill>
                  <a:latin typeface="Arial" panose="020B0604020202020204" pitchFamily="34" charset="0"/>
                  <a:cs typeface="Arial" panose="020B0604020202020204" pitchFamily="34" charset="0"/>
                </a:defRPr>
              </a:lvl4pPr>
              <a:lvl5pPr marL="2057400" indent="-228600" eaLnBrk="0" hangingPunct="0">
                <a:defRPr sz="28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9pPr>
            </a:lstStyle>
            <a:p>
              <a:pPr algn="l" eaLnBrk="1" hangingPunct="1">
                <a:spcBef>
                  <a:spcPct val="20000"/>
                </a:spcBef>
              </a:pPr>
              <a:endParaRPr lang="ru-RU" altLang="ru-RU" sz="2000"/>
            </a:p>
          </p:txBody>
        </p:sp>
        <p:sp>
          <p:nvSpPr>
            <p:cNvPr id="328012" name="Rectangle 332"/>
            <p:cNvSpPr>
              <a:spLocks noChangeArrowheads="1"/>
            </p:cNvSpPr>
            <p:nvPr/>
          </p:nvSpPr>
          <p:spPr bwMode="auto">
            <a:xfrm>
              <a:off x="3731" y="2823"/>
              <a:ext cx="473" cy="272"/>
            </a:xfrm>
            <a:prstGeom prst="rect">
              <a:avLst/>
            </a:prstGeom>
            <a:solidFill>
              <a:srgbClr val="E7FFFF"/>
            </a:solidFill>
            <a:ln w="9525">
              <a:noFill/>
              <a:miter lim="800000"/>
              <a:headEnd/>
              <a:tailEnd/>
            </a:ln>
            <a:effectLst/>
          </p:spPr>
          <p:txBody>
            <a:bodyPr lIns="0" tIns="0" rIns="0" bIns="0" anchor="ctr" anchorCtr="1"/>
            <a:lstStyle/>
            <a:p>
              <a:pPr algn="l">
                <a:spcBef>
                  <a:spcPct val="20000"/>
                </a:spcBef>
                <a:defRPr/>
              </a:pPr>
              <a:r>
                <a:rPr lang="en-US" sz="2000">
                  <a:solidFill>
                    <a:schemeClr val="accent2"/>
                  </a:solidFill>
                  <a:effectLst>
                    <a:outerShdw blurRad="38100" dist="38100" dir="2700000" algn="tl">
                      <a:srgbClr val="000000"/>
                    </a:outerShdw>
                  </a:effectLst>
                  <a:latin typeface="Arial" charset="0"/>
                  <a:cs typeface="Arial" charset="0"/>
                </a:rPr>
                <a:t>RT</a:t>
              </a:r>
              <a:r>
                <a:rPr lang="ru-RU" sz="2000">
                  <a:solidFill>
                    <a:schemeClr val="accent2"/>
                  </a:solidFill>
                  <a:effectLst>
                    <a:outerShdw blurRad="38100" dist="38100" dir="2700000" algn="tl">
                      <a:srgbClr val="000000"/>
                    </a:outerShdw>
                  </a:effectLst>
                  <a:latin typeface="Arial" charset="0"/>
                  <a:cs typeface="Arial" charset="0"/>
                </a:rPr>
                <a:t>7</a:t>
              </a:r>
            </a:p>
          </p:txBody>
        </p:sp>
        <p:sp>
          <p:nvSpPr>
            <p:cNvPr id="328013" name="Rectangle 333"/>
            <p:cNvSpPr>
              <a:spLocks noChangeArrowheads="1"/>
            </p:cNvSpPr>
            <p:nvPr/>
          </p:nvSpPr>
          <p:spPr bwMode="auto">
            <a:xfrm>
              <a:off x="4676" y="2528"/>
              <a:ext cx="473" cy="295"/>
            </a:xfrm>
            <a:prstGeom prst="rect">
              <a:avLst/>
            </a:prstGeom>
            <a:solidFill>
              <a:srgbClr val="E7FFFF"/>
            </a:solidFill>
            <a:ln w="9525">
              <a:noFill/>
              <a:miter lim="800000"/>
              <a:headEnd/>
              <a:tailEnd/>
            </a:ln>
            <a:effectLst/>
          </p:spPr>
          <p:txBody>
            <a:bodyPr lIns="0" tIns="0" rIns="0" bIns="0" anchor="ctr" anchorCtr="1"/>
            <a:lstStyle/>
            <a:p>
              <a:pPr algn="l">
                <a:spcBef>
                  <a:spcPct val="20000"/>
                </a:spcBef>
                <a:defRPr/>
              </a:pPr>
              <a:r>
                <a:rPr lang="en-US" sz="2000">
                  <a:solidFill>
                    <a:schemeClr val="accent2"/>
                  </a:solidFill>
                  <a:effectLst>
                    <a:outerShdw blurRad="38100" dist="38100" dir="2700000" algn="tl">
                      <a:srgbClr val="000000"/>
                    </a:outerShdw>
                  </a:effectLst>
                  <a:latin typeface="Arial" charset="0"/>
                  <a:cs typeface="Arial" charset="0"/>
                </a:rPr>
                <a:t>NT3</a:t>
              </a:r>
              <a:endParaRPr lang="ru-RU" sz="2000">
                <a:solidFill>
                  <a:schemeClr val="accent2"/>
                </a:solidFill>
                <a:effectLst>
                  <a:outerShdw blurRad="38100" dist="38100" dir="2700000" algn="tl">
                    <a:srgbClr val="000000"/>
                  </a:outerShdw>
                </a:effectLst>
                <a:latin typeface="Arial" charset="0"/>
                <a:cs typeface="Arial" charset="0"/>
              </a:endParaRPr>
            </a:p>
          </p:txBody>
        </p:sp>
        <p:sp>
          <p:nvSpPr>
            <p:cNvPr id="328014" name="Rectangle 334"/>
            <p:cNvSpPr>
              <a:spLocks noChangeArrowheads="1"/>
            </p:cNvSpPr>
            <p:nvPr/>
          </p:nvSpPr>
          <p:spPr bwMode="auto">
            <a:xfrm>
              <a:off x="4204" y="2528"/>
              <a:ext cx="472" cy="295"/>
            </a:xfrm>
            <a:prstGeom prst="rect">
              <a:avLst/>
            </a:prstGeom>
            <a:solidFill>
              <a:srgbClr val="E7FFFF"/>
            </a:solidFill>
            <a:ln w="9525">
              <a:noFill/>
              <a:miter lim="800000"/>
              <a:headEnd/>
              <a:tailEnd/>
            </a:ln>
            <a:effectLst/>
          </p:spPr>
          <p:txBody>
            <a:bodyPr lIns="0" tIns="0" rIns="0" bIns="0" anchor="ctr" anchorCtr="1"/>
            <a:lstStyle/>
            <a:p>
              <a:pPr>
                <a:spcBef>
                  <a:spcPct val="20000"/>
                </a:spcBef>
                <a:defRPr/>
              </a:pPr>
              <a:r>
                <a:rPr lang="en-US" sz="2000">
                  <a:solidFill>
                    <a:schemeClr val="accent2"/>
                  </a:solidFill>
                  <a:effectLst>
                    <a:outerShdw blurRad="38100" dist="38100" dir="2700000" algn="tl">
                      <a:srgbClr val="000000"/>
                    </a:outerShdw>
                  </a:effectLst>
                  <a:latin typeface="Arial" charset="0"/>
                  <a:cs typeface="Arial" charset="0"/>
                </a:rPr>
                <a:t>RT7</a:t>
              </a:r>
              <a:endParaRPr lang="ru-RU" sz="2000">
                <a:solidFill>
                  <a:schemeClr val="accent2"/>
                </a:solidFill>
                <a:effectLst>
                  <a:outerShdw blurRad="38100" dist="38100" dir="2700000" algn="tl">
                    <a:srgbClr val="000000"/>
                  </a:outerShdw>
                </a:effectLst>
                <a:latin typeface="Arial" charset="0"/>
                <a:cs typeface="Arial" charset="0"/>
              </a:endParaRPr>
            </a:p>
          </p:txBody>
        </p:sp>
        <p:sp>
          <p:nvSpPr>
            <p:cNvPr id="44077" name="Rectangle 335"/>
            <p:cNvSpPr>
              <a:spLocks noChangeArrowheads="1"/>
            </p:cNvSpPr>
            <p:nvPr/>
          </p:nvSpPr>
          <p:spPr bwMode="auto">
            <a:xfrm>
              <a:off x="3731" y="2528"/>
              <a:ext cx="473" cy="295"/>
            </a:xfrm>
            <a:prstGeom prst="rect">
              <a:avLst/>
            </a:prstGeom>
            <a:solidFill>
              <a:srgbClr val="E7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lvl1pPr eaLnBrk="0" hangingPunct="0">
                <a:defRPr sz="2800">
                  <a:solidFill>
                    <a:schemeClr val="tx1"/>
                  </a:solidFill>
                  <a:latin typeface="Arial" panose="020B0604020202020204" pitchFamily="34" charset="0"/>
                  <a:cs typeface="Arial" panose="020B0604020202020204" pitchFamily="34" charset="0"/>
                </a:defRPr>
              </a:lvl1pPr>
              <a:lvl2pPr marL="742950" indent="-285750" eaLnBrk="0" hangingPunct="0">
                <a:defRPr sz="2800">
                  <a:solidFill>
                    <a:schemeClr val="tx1"/>
                  </a:solidFill>
                  <a:latin typeface="Arial" panose="020B0604020202020204" pitchFamily="34" charset="0"/>
                  <a:cs typeface="Arial" panose="020B0604020202020204" pitchFamily="34" charset="0"/>
                </a:defRPr>
              </a:lvl2pPr>
              <a:lvl3pPr marL="1143000" indent="-228600" eaLnBrk="0" hangingPunct="0">
                <a:defRPr sz="2800">
                  <a:solidFill>
                    <a:schemeClr val="tx1"/>
                  </a:solidFill>
                  <a:latin typeface="Arial" panose="020B0604020202020204" pitchFamily="34" charset="0"/>
                  <a:cs typeface="Arial" panose="020B0604020202020204" pitchFamily="34" charset="0"/>
                </a:defRPr>
              </a:lvl3pPr>
              <a:lvl4pPr marL="1600200" indent="-228600" eaLnBrk="0" hangingPunct="0">
                <a:defRPr sz="2800">
                  <a:solidFill>
                    <a:schemeClr val="tx1"/>
                  </a:solidFill>
                  <a:latin typeface="Arial" panose="020B0604020202020204" pitchFamily="34" charset="0"/>
                  <a:cs typeface="Arial" panose="020B0604020202020204" pitchFamily="34" charset="0"/>
                </a:defRPr>
              </a:lvl4pPr>
              <a:lvl5pPr marL="2057400" indent="-228600" eaLnBrk="0" hangingPunct="0">
                <a:defRPr sz="28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9pPr>
            </a:lstStyle>
            <a:p>
              <a:pPr algn="r" eaLnBrk="1" hangingPunct="1">
                <a:spcBef>
                  <a:spcPct val="20000"/>
                </a:spcBef>
              </a:pPr>
              <a:r>
                <a:rPr lang="ru-RU" altLang="ru-RU" sz="1400" b="1" i="1">
                  <a:solidFill>
                    <a:srgbClr val="669900"/>
                  </a:solidFill>
                </a:rPr>
                <a:t>от</a:t>
              </a:r>
            </a:p>
            <a:p>
              <a:pPr eaLnBrk="1" hangingPunct="1">
                <a:spcBef>
                  <a:spcPct val="20000"/>
                </a:spcBef>
              </a:pPr>
              <a:r>
                <a:rPr lang="ru-RU" altLang="ru-RU" sz="1400" b="1" i="1">
                  <a:solidFill>
                    <a:srgbClr val="669900"/>
                  </a:solidFill>
                </a:rPr>
                <a:t>до</a:t>
              </a:r>
            </a:p>
          </p:txBody>
        </p:sp>
        <p:sp>
          <p:nvSpPr>
            <p:cNvPr id="44078" name="Line 336"/>
            <p:cNvSpPr>
              <a:spLocks noChangeShapeType="1"/>
            </p:cNvSpPr>
            <p:nvPr/>
          </p:nvSpPr>
          <p:spPr bwMode="auto">
            <a:xfrm>
              <a:off x="3731" y="3095"/>
              <a:ext cx="1418" cy="0"/>
            </a:xfrm>
            <a:prstGeom prst="line">
              <a:avLst/>
            </a:prstGeom>
            <a:noFill/>
            <a:ln w="12700">
              <a:solidFill>
                <a:srgbClr val="CC0000"/>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44079" name="Line 339"/>
            <p:cNvSpPr>
              <a:spLocks noChangeShapeType="1"/>
            </p:cNvSpPr>
            <p:nvPr/>
          </p:nvSpPr>
          <p:spPr bwMode="auto">
            <a:xfrm>
              <a:off x="4676" y="2528"/>
              <a:ext cx="0" cy="850"/>
            </a:xfrm>
            <a:prstGeom prst="line">
              <a:avLst/>
            </a:prstGeom>
            <a:noFill/>
            <a:ln w="12700">
              <a:solidFill>
                <a:srgbClr val="CC0000"/>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44080" name="Line 340"/>
            <p:cNvSpPr>
              <a:spLocks noChangeShapeType="1"/>
            </p:cNvSpPr>
            <p:nvPr/>
          </p:nvSpPr>
          <p:spPr bwMode="auto">
            <a:xfrm>
              <a:off x="3731" y="2528"/>
              <a:ext cx="1418" cy="0"/>
            </a:xfrm>
            <a:prstGeom prst="line">
              <a:avLst/>
            </a:prstGeom>
            <a:noFill/>
            <a:ln w="38100" cap="sq">
              <a:solidFill>
                <a:srgbClr val="CC0000"/>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44081" name="Line 343"/>
            <p:cNvSpPr>
              <a:spLocks noChangeShapeType="1"/>
            </p:cNvSpPr>
            <p:nvPr/>
          </p:nvSpPr>
          <p:spPr bwMode="auto">
            <a:xfrm>
              <a:off x="3731" y="3378"/>
              <a:ext cx="1418" cy="0"/>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44082" name="Line 344"/>
            <p:cNvSpPr>
              <a:spLocks noChangeShapeType="1"/>
            </p:cNvSpPr>
            <p:nvPr/>
          </p:nvSpPr>
          <p:spPr bwMode="auto">
            <a:xfrm>
              <a:off x="3731" y="2823"/>
              <a:ext cx="1418" cy="0"/>
            </a:xfrm>
            <a:prstGeom prst="line">
              <a:avLst/>
            </a:prstGeom>
            <a:noFill/>
            <a:ln w="38100" cap="sq">
              <a:solidFill>
                <a:srgbClr val="CC0000"/>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44083" name="Line 345"/>
            <p:cNvSpPr>
              <a:spLocks noChangeShapeType="1"/>
            </p:cNvSpPr>
            <p:nvPr/>
          </p:nvSpPr>
          <p:spPr bwMode="auto">
            <a:xfrm>
              <a:off x="4204" y="2528"/>
              <a:ext cx="0" cy="850"/>
            </a:xfrm>
            <a:prstGeom prst="line">
              <a:avLst/>
            </a:prstGeom>
            <a:noFill/>
            <a:ln w="38100" cap="sq">
              <a:solidFill>
                <a:srgbClr val="CC0000"/>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44084" name="Line 346"/>
            <p:cNvSpPr>
              <a:spLocks noChangeShapeType="1"/>
            </p:cNvSpPr>
            <p:nvPr/>
          </p:nvSpPr>
          <p:spPr bwMode="auto">
            <a:xfrm>
              <a:off x="3731" y="2528"/>
              <a:ext cx="473" cy="295"/>
            </a:xfrm>
            <a:prstGeom prst="line">
              <a:avLst/>
            </a:prstGeom>
            <a:noFill/>
            <a:ln w="12700" cap="rnd">
              <a:solidFill>
                <a:srgbClr val="CC0000"/>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44085" name="Line 397"/>
            <p:cNvSpPr>
              <a:spLocks noChangeShapeType="1"/>
            </p:cNvSpPr>
            <p:nvPr/>
          </p:nvSpPr>
          <p:spPr bwMode="auto">
            <a:xfrm>
              <a:off x="3731" y="3095"/>
              <a:ext cx="0" cy="283"/>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44086" name="Line 341"/>
            <p:cNvSpPr>
              <a:spLocks noChangeShapeType="1"/>
            </p:cNvSpPr>
            <p:nvPr/>
          </p:nvSpPr>
          <p:spPr bwMode="auto">
            <a:xfrm>
              <a:off x="3731" y="2528"/>
              <a:ext cx="0" cy="567"/>
            </a:xfrm>
            <a:prstGeom prst="line">
              <a:avLst/>
            </a:prstGeom>
            <a:noFill/>
            <a:ln w="38100" cap="sq">
              <a:solidFill>
                <a:srgbClr val="CC0000"/>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44087" name="Line 401"/>
            <p:cNvSpPr>
              <a:spLocks noChangeShapeType="1"/>
            </p:cNvSpPr>
            <p:nvPr/>
          </p:nvSpPr>
          <p:spPr bwMode="auto">
            <a:xfrm>
              <a:off x="5149" y="3095"/>
              <a:ext cx="0" cy="283"/>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44088" name="Line 342"/>
            <p:cNvSpPr>
              <a:spLocks noChangeShapeType="1"/>
            </p:cNvSpPr>
            <p:nvPr/>
          </p:nvSpPr>
          <p:spPr bwMode="auto">
            <a:xfrm>
              <a:off x="5149" y="2528"/>
              <a:ext cx="0" cy="567"/>
            </a:xfrm>
            <a:prstGeom prst="line">
              <a:avLst/>
            </a:prstGeom>
            <a:noFill/>
            <a:ln w="38100" cap="sq">
              <a:solidFill>
                <a:srgbClr val="CC0000"/>
              </a:solidFill>
              <a:round/>
              <a:headEnd/>
              <a:tailEnd/>
            </a:ln>
            <a:extLst>
              <a:ext uri="{909E8E84-426E-40DD-AFC4-6F175D3DCCD1}">
                <a14:hiddenFill xmlns:a14="http://schemas.microsoft.com/office/drawing/2010/main">
                  <a:noFill/>
                </a14:hiddenFill>
              </a:ext>
            </a:extLst>
          </p:spPr>
          <p:txBody>
            <a:bodyPr/>
            <a:lstStyle/>
            <a:p>
              <a:endParaRPr lang="ru-RU"/>
            </a:p>
          </p:txBody>
        </p:sp>
      </p:grpSp>
      <p:sp>
        <p:nvSpPr>
          <p:cNvPr id="328086" name="Text Box 406"/>
          <p:cNvSpPr txBox="1">
            <a:spLocks noChangeArrowheads="1"/>
          </p:cNvSpPr>
          <p:nvPr/>
        </p:nvSpPr>
        <p:spPr bwMode="auto">
          <a:xfrm>
            <a:off x="0" y="5903913"/>
            <a:ext cx="9144000" cy="762000"/>
          </a:xfrm>
          <a:prstGeom prst="rect">
            <a:avLst/>
          </a:prstGeom>
          <a:noFill/>
          <a:ln w="9525">
            <a:noFill/>
            <a:miter lim="800000"/>
            <a:headEnd/>
            <a:tailEnd/>
          </a:ln>
          <a:effectLst>
            <a:outerShdw dist="17961" dir="2700000" algn="ctr" rotWithShape="0">
              <a:srgbClr val="FF9933"/>
            </a:outerShdw>
          </a:effectLst>
        </p:spPr>
        <p:txBody>
          <a:bodyPr>
            <a:spAutoFit/>
          </a:bodyPr>
          <a:lstStyle/>
          <a:p>
            <a:pPr>
              <a:spcBef>
                <a:spcPct val="50000"/>
              </a:spcBef>
              <a:defRPr/>
            </a:pPr>
            <a:r>
              <a:rPr lang="ru-RU" sz="2200" b="1">
                <a:solidFill>
                  <a:srgbClr val="800080"/>
                </a:solidFill>
                <a:latin typeface="Arial" charset="0"/>
                <a:cs typeface="Arial" charset="0"/>
              </a:rPr>
              <a:t>Рис.11.</a:t>
            </a:r>
            <a:r>
              <a:rPr lang="en-US" sz="2200" b="1">
                <a:solidFill>
                  <a:srgbClr val="800080"/>
                </a:solidFill>
                <a:latin typeface="Arial" charset="0"/>
                <a:cs typeface="Arial" charset="0"/>
              </a:rPr>
              <a:t>6,a</a:t>
            </a:r>
            <a:r>
              <a:rPr lang="ru-RU" sz="2200" b="1">
                <a:solidFill>
                  <a:srgbClr val="800080"/>
                </a:solidFill>
                <a:latin typeface="Arial" charset="0"/>
                <a:cs typeface="Arial" charset="0"/>
              </a:rPr>
              <a:t>. Примеры сетей с различными топологиями и таблиц связности</a:t>
            </a:r>
            <a:r>
              <a:rPr lang="ru-RU" sz="2200">
                <a:solidFill>
                  <a:srgbClr val="800080"/>
                </a:solidFill>
                <a:latin typeface="Arial" charset="0"/>
                <a:cs typeface="Arial" charset="0"/>
              </a:rPr>
              <a:t> </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02" name="Text Box 2"/>
          <p:cNvSpPr txBox="1">
            <a:spLocks noChangeArrowheads="1"/>
          </p:cNvSpPr>
          <p:nvPr/>
        </p:nvSpPr>
        <p:spPr bwMode="auto">
          <a:xfrm>
            <a:off x="0" y="0"/>
            <a:ext cx="8259763" cy="701675"/>
          </a:xfrm>
          <a:prstGeom prst="rect">
            <a:avLst/>
          </a:prstGeom>
          <a:noFill/>
          <a:ln w="9525">
            <a:noFill/>
            <a:miter lim="800000"/>
            <a:headEnd/>
            <a:tailEnd/>
          </a:ln>
          <a:effectLst/>
        </p:spPr>
        <p:txBody>
          <a:bodyPr>
            <a:spAutoFit/>
          </a:bodyPr>
          <a:lstStyle/>
          <a:p>
            <a:pPr algn="l">
              <a:defRPr/>
            </a:pPr>
            <a:r>
              <a:rPr lang="ru-RU" sz="2000" b="1">
                <a:solidFill>
                  <a:srgbClr val="800080"/>
                </a:solidFill>
                <a:effectLst>
                  <a:outerShdw blurRad="38100" dist="38100" dir="2700000" algn="tl">
                    <a:srgbClr val="C0C0C0"/>
                  </a:outerShdw>
                </a:effectLst>
                <a:latin typeface="Arial" charset="0"/>
                <a:cs typeface="Arial" charset="0"/>
              </a:rPr>
              <a:t>Лекция №11: </a:t>
            </a:r>
            <a:r>
              <a:rPr lang="ru-RU" sz="2000" b="1" i="1">
                <a:solidFill>
                  <a:srgbClr val="800080"/>
                </a:solidFill>
                <a:effectLst>
                  <a:outerShdw blurRad="38100" dist="38100" dir="2700000" algn="tl">
                    <a:srgbClr val="C0C0C0"/>
                  </a:outerShdw>
                </a:effectLst>
                <a:latin typeface="Arial" charset="0"/>
                <a:cs typeface="Arial" charset="0"/>
              </a:rPr>
              <a:t>Маршрутизация в </a:t>
            </a:r>
            <a:r>
              <a:rPr lang="en-US" sz="2000" b="1" i="1">
                <a:solidFill>
                  <a:srgbClr val="800080"/>
                </a:solidFill>
                <a:effectLst>
                  <a:outerShdw blurRad="38100" dist="38100" dir="2700000" algn="tl">
                    <a:srgbClr val="C0C0C0"/>
                  </a:outerShdw>
                </a:effectLst>
                <a:latin typeface="Arial" charset="0"/>
                <a:cs typeface="Arial" charset="0"/>
              </a:rPr>
              <a:t>IP</a:t>
            </a:r>
            <a:r>
              <a:rPr lang="ru-RU" sz="2000" b="1" i="1">
                <a:solidFill>
                  <a:srgbClr val="800080"/>
                </a:solidFill>
                <a:effectLst>
                  <a:outerShdw blurRad="38100" dist="38100" dir="2700000" algn="tl">
                    <a:srgbClr val="C0C0C0"/>
                  </a:outerShdw>
                </a:effectLst>
                <a:latin typeface="Arial" charset="0"/>
                <a:cs typeface="Arial" charset="0"/>
              </a:rPr>
              <a:t>-сетях. Решение проблемы</a:t>
            </a:r>
          </a:p>
          <a:p>
            <a:pPr algn="l">
              <a:defRPr/>
            </a:pPr>
            <a:r>
              <a:rPr lang="ru-RU" sz="2000" b="1" i="1">
                <a:solidFill>
                  <a:srgbClr val="800080"/>
                </a:solidFill>
                <a:effectLst>
                  <a:outerShdw blurRad="38100" dist="38100" dir="2700000" algn="tl">
                    <a:srgbClr val="C0C0C0"/>
                  </a:outerShdw>
                </a:effectLst>
                <a:latin typeface="Arial" charset="0"/>
                <a:cs typeface="Arial" charset="0"/>
              </a:rPr>
              <a:t>                        нехватки </a:t>
            </a:r>
            <a:r>
              <a:rPr lang="en-US" sz="2000" b="1" i="1">
                <a:solidFill>
                  <a:srgbClr val="800080"/>
                </a:solidFill>
                <a:effectLst>
                  <a:outerShdw blurRad="38100" dist="38100" dir="2700000" algn="tl">
                    <a:srgbClr val="C0C0C0"/>
                  </a:outerShdw>
                </a:effectLst>
                <a:latin typeface="Arial" charset="0"/>
                <a:cs typeface="Arial" charset="0"/>
              </a:rPr>
              <a:t>IPv</a:t>
            </a:r>
            <a:r>
              <a:rPr lang="ru-RU" sz="2000" b="1" i="1">
                <a:solidFill>
                  <a:srgbClr val="800080"/>
                </a:solidFill>
                <a:effectLst>
                  <a:outerShdw blurRad="38100" dist="38100" dir="2700000" algn="tl">
                    <a:srgbClr val="C0C0C0"/>
                  </a:outerShdw>
                </a:effectLst>
                <a:latin typeface="Arial" charset="0"/>
                <a:cs typeface="Arial" charset="0"/>
              </a:rPr>
              <a:t>4-адресов</a:t>
            </a:r>
            <a:endParaRPr lang="ru-RU" sz="2000" b="1">
              <a:solidFill>
                <a:srgbClr val="800080"/>
              </a:solidFill>
              <a:latin typeface="Arial" charset="0"/>
              <a:cs typeface="Arial" charset="0"/>
            </a:endParaRPr>
          </a:p>
        </p:txBody>
      </p:sp>
      <p:sp>
        <p:nvSpPr>
          <p:cNvPr id="358415" name="Text Box 15"/>
          <p:cNvSpPr txBox="1">
            <a:spLocks noChangeArrowheads="1"/>
          </p:cNvSpPr>
          <p:nvPr/>
        </p:nvSpPr>
        <p:spPr bwMode="auto">
          <a:xfrm>
            <a:off x="1331913" y="1042988"/>
            <a:ext cx="6480175" cy="730250"/>
          </a:xfrm>
          <a:prstGeom prst="rect">
            <a:avLst/>
          </a:prstGeom>
          <a:noFill/>
          <a:ln w="9525">
            <a:noFill/>
            <a:miter lim="800000"/>
            <a:headEnd/>
            <a:tailEnd/>
          </a:ln>
          <a:effectLst>
            <a:outerShdw dist="17961" dir="2700000" algn="ctr" rotWithShape="0">
              <a:srgbClr val="FF9933"/>
            </a:outerShdw>
          </a:effectLst>
        </p:spPr>
        <p:txBody>
          <a:bodyPr lIns="0" tIns="0" rIns="0" bIns="0" anchor="ctr" anchorCtr="1">
            <a:spAutoFit/>
          </a:bodyPr>
          <a:lstStyle/>
          <a:p>
            <a:pPr>
              <a:defRPr/>
            </a:pPr>
            <a:r>
              <a:rPr lang="ru-RU" sz="2400" i="1">
                <a:solidFill>
                  <a:srgbClr val="800080"/>
                </a:solidFill>
                <a:latin typeface="Arial" charset="0"/>
                <a:cs typeface="Arial" charset="0"/>
              </a:rPr>
              <a:t>Широковещательные сети или сети с групповой </a:t>
            </a:r>
            <a:r>
              <a:rPr lang="en-US" sz="2400" i="1">
                <a:solidFill>
                  <a:srgbClr val="800080"/>
                </a:solidFill>
                <a:latin typeface="Arial" charset="0"/>
                <a:cs typeface="Arial" charset="0"/>
              </a:rPr>
              <a:t>IP</a:t>
            </a:r>
            <a:r>
              <a:rPr lang="ru-RU" sz="2400" i="1">
                <a:solidFill>
                  <a:srgbClr val="800080"/>
                </a:solidFill>
                <a:latin typeface="Arial" charset="0"/>
                <a:cs typeface="Arial" charset="0"/>
              </a:rPr>
              <a:t>-адресацией</a:t>
            </a:r>
            <a:endParaRPr lang="ru-RU" sz="2400">
              <a:solidFill>
                <a:srgbClr val="800080"/>
              </a:solidFill>
              <a:latin typeface="Arial" charset="0"/>
              <a:cs typeface="Arial" charset="0"/>
            </a:endParaRPr>
          </a:p>
        </p:txBody>
      </p:sp>
      <p:sp>
        <p:nvSpPr>
          <p:cNvPr id="358425" name="Text Box 25"/>
          <p:cNvSpPr txBox="1">
            <a:spLocks noChangeArrowheads="1"/>
          </p:cNvSpPr>
          <p:nvPr/>
        </p:nvSpPr>
        <p:spPr bwMode="auto">
          <a:xfrm>
            <a:off x="0" y="3473450"/>
            <a:ext cx="1781175" cy="661988"/>
          </a:xfrm>
          <a:prstGeom prst="rect">
            <a:avLst/>
          </a:prstGeom>
          <a:noFill/>
          <a:ln w="9525">
            <a:noFill/>
            <a:miter lim="800000"/>
            <a:headEnd/>
            <a:tailEnd/>
          </a:ln>
          <a:effectLst>
            <a:outerShdw dist="17961" dir="2700000" algn="ctr" rotWithShape="0">
              <a:srgbClr val="FF9933"/>
            </a:outerShdw>
          </a:effectLst>
        </p:spPr>
        <p:txBody>
          <a:bodyPr lIns="0" tIns="0" rIns="0" bIns="0" anchor="ctr" anchorCtr="1">
            <a:spAutoFit/>
          </a:bodyPr>
          <a:lstStyle/>
          <a:p>
            <a:pPr>
              <a:lnSpc>
                <a:spcPct val="90000"/>
              </a:lnSpc>
              <a:defRPr/>
            </a:pPr>
            <a:r>
              <a:rPr lang="ru-RU" sz="1600" b="1" i="1">
                <a:solidFill>
                  <a:schemeClr val="accent2"/>
                </a:solidFill>
                <a:latin typeface="Arial" charset="0"/>
                <a:cs typeface="Arial" charset="0"/>
              </a:rPr>
              <a:t>Магистральная линия связи</a:t>
            </a:r>
            <a:endParaRPr lang="en-US" sz="1600" b="1" i="1">
              <a:solidFill>
                <a:schemeClr val="accent2"/>
              </a:solidFill>
              <a:latin typeface="Arial" charset="0"/>
              <a:cs typeface="Arial" charset="0"/>
            </a:endParaRPr>
          </a:p>
          <a:p>
            <a:pPr>
              <a:lnSpc>
                <a:spcPct val="90000"/>
              </a:lnSpc>
              <a:defRPr/>
            </a:pPr>
            <a:r>
              <a:rPr lang="en-US" sz="1600" b="1" i="1">
                <a:solidFill>
                  <a:schemeClr val="accent2"/>
                </a:solidFill>
                <a:latin typeface="Arial" charset="0"/>
                <a:cs typeface="Arial" charset="0"/>
              </a:rPr>
              <a:t>N</a:t>
            </a:r>
            <a:r>
              <a:rPr lang="ru-RU" sz="1600" b="1" i="1">
                <a:solidFill>
                  <a:schemeClr val="accent2"/>
                </a:solidFill>
                <a:latin typeface="Arial" charset="0"/>
                <a:cs typeface="Arial" charset="0"/>
              </a:rPr>
              <a:t>2</a:t>
            </a:r>
            <a:endParaRPr lang="ru-RU" sz="1600" b="1">
              <a:solidFill>
                <a:schemeClr val="accent2"/>
              </a:solidFill>
              <a:latin typeface="Arial" charset="0"/>
              <a:cs typeface="Arial" charset="0"/>
            </a:endParaRPr>
          </a:p>
        </p:txBody>
      </p:sp>
      <p:graphicFrame>
        <p:nvGraphicFramePr>
          <p:cNvPr id="358595" name="Group 195"/>
          <p:cNvGraphicFramePr>
            <a:graphicFrameLocks noGrp="1"/>
          </p:cNvGraphicFramePr>
          <p:nvPr/>
        </p:nvGraphicFramePr>
        <p:xfrm>
          <a:off x="5292725" y="2168525"/>
          <a:ext cx="3600450" cy="2514600"/>
        </p:xfrm>
        <a:graphic>
          <a:graphicData uri="http://schemas.openxmlformats.org/drawingml/2006/table">
            <a:tbl>
              <a:tblPr/>
              <a:tblGrid>
                <a:gridCol w="719138">
                  <a:extLst>
                    <a:ext uri="{9D8B030D-6E8A-4147-A177-3AD203B41FA5}">
                      <a16:colId xmlns:a16="http://schemas.microsoft.com/office/drawing/2014/main" val="20000"/>
                    </a:ext>
                  </a:extLst>
                </a:gridCol>
                <a:gridCol w="585787">
                  <a:extLst>
                    <a:ext uri="{9D8B030D-6E8A-4147-A177-3AD203B41FA5}">
                      <a16:colId xmlns:a16="http://schemas.microsoft.com/office/drawing/2014/main" val="20001"/>
                    </a:ext>
                  </a:extLst>
                </a:gridCol>
                <a:gridCol w="584200">
                  <a:extLst>
                    <a:ext uri="{9D8B030D-6E8A-4147-A177-3AD203B41FA5}">
                      <a16:colId xmlns:a16="http://schemas.microsoft.com/office/drawing/2014/main" val="20002"/>
                    </a:ext>
                  </a:extLst>
                </a:gridCol>
                <a:gridCol w="585788">
                  <a:extLst>
                    <a:ext uri="{9D8B030D-6E8A-4147-A177-3AD203B41FA5}">
                      <a16:colId xmlns:a16="http://schemas.microsoft.com/office/drawing/2014/main" val="20003"/>
                    </a:ext>
                  </a:extLst>
                </a:gridCol>
                <a:gridCol w="539750">
                  <a:extLst>
                    <a:ext uri="{9D8B030D-6E8A-4147-A177-3AD203B41FA5}">
                      <a16:colId xmlns:a16="http://schemas.microsoft.com/office/drawing/2014/main" val="20004"/>
                    </a:ext>
                  </a:extLst>
                </a:gridCol>
                <a:gridCol w="585787">
                  <a:extLst>
                    <a:ext uri="{9D8B030D-6E8A-4147-A177-3AD203B41FA5}">
                      <a16:colId xmlns:a16="http://schemas.microsoft.com/office/drawing/2014/main" val="20005"/>
                    </a:ext>
                  </a:extLst>
                </a:gridCol>
              </a:tblGrid>
              <a:tr h="469487">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ru-RU" sz="1400" b="1" i="1" u="none" strike="noStrike" cap="none" normalizeH="0" baseline="0" smtClean="0">
                          <a:ln>
                            <a:noFill/>
                          </a:ln>
                          <a:solidFill>
                            <a:srgbClr val="669900"/>
                          </a:solidFill>
                          <a:effectLst/>
                          <a:latin typeface="Arial" charset="0"/>
                          <a:cs typeface="Arial" charset="0"/>
                        </a:rPr>
                        <a:t>от</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ru-RU" sz="1400" b="1" i="1" u="none" strike="noStrike" cap="none" normalizeH="0" baseline="0" smtClean="0">
                          <a:ln>
                            <a:noFill/>
                          </a:ln>
                          <a:solidFill>
                            <a:srgbClr val="669900"/>
                          </a:solidFill>
                          <a:effectLst/>
                          <a:latin typeface="Arial" charset="0"/>
                          <a:cs typeface="Arial" charset="0"/>
                        </a:rPr>
                        <a:t>до</a:t>
                      </a:r>
                    </a:p>
                  </a:txBody>
                  <a:tcPr marL="0" marR="0" marT="0" marB="0" anchor="ctr" anchorCtr="1" horzOverflow="overflow">
                    <a:lnL w="38100" cap="flat" cmpd="sng" algn="ctr">
                      <a:solidFill>
                        <a:srgbClr val="CC0000"/>
                      </a:solidFill>
                      <a:prstDash val="solid"/>
                      <a:round/>
                      <a:headEnd type="none" w="med" len="med"/>
                      <a:tailEnd type="none" w="med" len="med"/>
                    </a:lnL>
                    <a:lnR w="38100" cap="flat" cmpd="sng" algn="ctr">
                      <a:solidFill>
                        <a:srgbClr val="CC0000"/>
                      </a:solidFill>
                      <a:prstDash val="solid"/>
                      <a:round/>
                      <a:headEnd type="none" w="med" len="med"/>
                      <a:tailEnd type="none" w="med" len="med"/>
                    </a:lnR>
                    <a:lnT w="38100" cap="flat" cmpd="sng" algn="ctr">
                      <a:solidFill>
                        <a:srgbClr val="CC0000"/>
                      </a:solidFill>
                      <a:prstDash val="solid"/>
                      <a:round/>
                      <a:headEnd type="none" w="med" len="med"/>
                      <a:tailEnd type="none" w="med" len="med"/>
                    </a:lnT>
                    <a:lnB w="38100" cap="flat" cmpd="sng" algn="ctr">
                      <a:solidFill>
                        <a:srgbClr val="CC0000"/>
                      </a:solidFill>
                      <a:prstDash val="solid"/>
                      <a:round/>
                      <a:headEnd type="none" w="med" len="med"/>
                      <a:tailEnd type="none" w="med" len="med"/>
                    </a:lnB>
                    <a:lnTlToBr w="12700" cap="flat" cmpd="sng" algn="ctr">
                      <a:solidFill>
                        <a:srgbClr val="CC0000"/>
                      </a:solidFill>
                      <a:prstDash val="solid"/>
                      <a:round/>
                      <a:headEnd type="none" w="med" len="med"/>
                      <a:tailEnd type="none" w="med" len="med"/>
                    </a:lnTlToBr>
                    <a:lnBlToTr>
                      <a:noFill/>
                    </a:lnBlToTr>
                    <a:solidFill>
                      <a:srgbClr val="E7FF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accent2"/>
                          </a:solidFill>
                          <a:effectLst>
                            <a:outerShdw blurRad="38100" dist="38100" dir="2700000" algn="tl">
                              <a:srgbClr val="000000"/>
                            </a:outerShdw>
                          </a:effectLst>
                          <a:latin typeface="Arial" charset="0"/>
                          <a:cs typeface="Arial" charset="0"/>
                        </a:rPr>
                        <a:t>RT</a:t>
                      </a:r>
                      <a:r>
                        <a:rPr kumimoji="0" lang="ru-RU" sz="2000" b="0" i="0" u="none" strike="noStrike" cap="none" normalizeH="0" baseline="0" smtClean="0">
                          <a:ln>
                            <a:noFill/>
                          </a:ln>
                          <a:solidFill>
                            <a:schemeClr val="accent2"/>
                          </a:solidFill>
                          <a:effectLst>
                            <a:outerShdw blurRad="38100" dist="38100" dir="2700000" algn="tl">
                              <a:srgbClr val="000000"/>
                            </a:outerShdw>
                          </a:effectLst>
                          <a:latin typeface="Arial" charset="0"/>
                          <a:cs typeface="Arial" charset="0"/>
                        </a:rPr>
                        <a:t>3</a:t>
                      </a:r>
                    </a:p>
                  </a:txBody>
                  <a:tcPr marL="0" marR="0" marT="0" marB="0" anchor="ctr" anchorCtr="1" horzOverflow="overflow">
                    <a:lnL w="381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38100" cap="flat" cmpd="sng" algn="ctr">
                      <a:solidFill>
                        <a:srgbClr val="CC0000"/>
                      </a:solidFill>
                      <a:prstDash val="solid"/>
                      <a:round/>
                      <a:headEnd type="none" w="med" len="med"/>
                      <a:tailEnd type="none" w="med" len="med"/>
                    </a:lnT>
                    <a:lnB w="38100" cap="flat" cmpd="sng" algn="ctr">
                      <a:solidFill>
                        <a:srgbClr val="CC0000"/>
                      </a:solidFill>
                      <a:prstDash val="solid"/>
                      <a:round/>
                      <a:headEnd type="none" w="med" len="med"/>
                      <a:tailEnd type="none" w="med" len="med"/>
                    </a:lnB>
                    <a:lnTlToBr>
                      <a:noFill/>
                    </a:lnTlToBr>
                    <a:lnBlToTr>
                      <a:noFill/>
                    </a:lnBlToTr>
                    <a:solidFill>
                      <a:srgbClr val="E7FF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accent2"/>
                          </a:solidFill>
                          <a:effectLst>
                            <a:outerShdw blurRad="38100" dist="38100" dir="2700000" algn="tl">
                              <a:srgbClr val="000000"/>
                            </a:outerShdw>
                          </a:effectLst>
                          <a:latin typeface="Arial" charset="0"/>
                          <a:cs typeface="Arial" charset="0"/>
                        </a:rPr>
                        <a:t>RT</a:t>
                      </a:r>
                      <a:r>
                        <a:rPr kumimoji="0" lang="ru-RU" sz="2000" b="0" i="0" u="none" strike="noStrike" cap="none" normalizeH="0" baseline="0" smtClean="0">
                          <a:ln>
                            <a:noFill/>
                          </a:ln>
                          <a:solidFill>
                            <a:schemeClr val="accent2"/>
                          </a:solidFill>
                          <a:effectLst>
                            <a:outerShdw blurRad="38100" dist="38100" dir="2700000" algn="tl">
                              <a:srgbClr val="000000"/>
                            </a:outerShdw>
                          </a:effectLst>
                          <a:latin typeface="Arial" charset="0"/>
                          <a:cs typeface="Arial" charset="0"/>
                        </a:rPr>
                        <a:t>4</a:t>
                      </a:r>
                    </a:p>
                  </a:txBody>
                  <a:tcPr marL="0" marR="0" marT="0" marB="0"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38100" cap="flat" cmpd="sng" algn="ctr">
                      <a:solidFill>
                        <a:srgbClr val="CC0000"/>
                      </a:solidFill>
                      <a:prstDash val="solid"/>
                      <a:round/>
                      <a:headEnd type="none" w="med" len="med"/>
                      <a:tailEnd type="none" w="med" len="med"/>
                    </a:lnT>
                    <a:lnB w="38100" cap="flat" cmpd="sng" algn="ctr">
                      <a:solidFill>
                        <a:srgbClr val="CC0000"/>
                      </a:solidFill>
                      <a:prstDash val="solid"/>
                      <a:round/>
                      <a:headEnd type="none" w="med" len="med"/>
                      <a:tailEnd type="none" w="med" len="med"/>
                    </a:lnB>
                    <a:lnTlToBr>
                      <a:noFill/>
                    </a:lnTlToBr>
                    <a:lnBlToTr>
                      <a:noFill/>
                    </a:lnBlToTr>
                    <a:solidFill>
                      <a:srgbClr val="E7FF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accent2"/>
                          </a:solidFill>
                          <a:effectLst>
                            <a:outerShdw blurRad="38100" dist="38100" dir="2700000" algn="tl">
                              <a:srgbClr val="000000"/>
                            </a:outerShdw>
                          </a:effectLst>
                          <a:latin typeface="Arial" charset="0"/>
                          <a:cs typeface="Arial" charset="0"/>
                        </a:rPr>
                        <a:t>RT5</a:t>
                      </a:r>
                      <a:endParaRPr kumimoji="0" lang="ru-RU" sz="2000" b="0" i="0" u="none" strike="noStrike" cap="none" normalizeH="0" baseline="0" smtClean="0">
                        <a:ln>
                          <a:noFill/>
                        </a:ln>
                        <a:solidFill>
                          <a:schemeClr val="accent2"/>
                        </a:solidFill>
                        <a:effectLst>
                          <a:outerShdw blurRad="38100" dist="38100" dir="2700000" algn="tl">
                            <a:srgbClr val="000000"/>
                          </a:outerShdw>
                        </a:effectLst>
                        <a:latin typeface="Arial" charset="0"/>
                        <a:cs typeface="Arial" charset="0"/>
                      </a:endParaRPr>
                    </a:p>
                  </a:txBody>
                  <a:tcPr marL="0" marR="0" marT="0" marB="0"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38100" cap="flat" cmpd="sng" algn="ctr">
                      <a:solidFill>
                        <a:srgbClr val="CC0000"/>
                      </a:solidFill>
                      <a:prstDash val="solid"/>
                      <a:round/>
                      <a:headEnd type="none" w="med" len="med"/>
                      <a:tailEnd type="none" w="med" len="med"/>
                    </a:lnT>
                    <a:lnB w="38100" cap="flat" cmpd="sng" algn="ctr">
                      <a:solidFill>
                        <a:srgbClr val="CC0000"/>
                      </a:solidFill>
                      <a:prstDash val="solid"/>
                      <a:round/>
                      <a:headEnd type="none" w="med" len="med"/>
                      <a:tailEnd type="none" w="med" len="med"/>
                    </a:lnB>
                    <a:lnTlToBr>
                      <a:noFill/>
                    </a:lnTlToBr>
                    <a:lnBlToTr>
                      <a:noFill/>
                    </a:lnBlToTr>
                    <a:solidFill>
                      <a:srgbClr val="E7FF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accent2"/>
                          </a:solidFill>
                          <a:effectLst>
                            <a:outerShdw blurRad="38100" dist="38100" dir="2700000" algn="tl">
                              <a:srgbClr val="000000"/>
                            </a:outerShdw>
                          </a:effectLst>
                          <a:latin typeface="Arial" charset="0"/>
                          <a:cs typeface="Arial" charset="0"/>
                        </a:rPr>
                        <a:t>RT6</a:t>
                      </a:r>
                      <a:endParaRPr kumimoji="0" lang="ru-RU" sz="2000" b="0" i="0" u="none" strike="noStrike" cap="none" normalizeH="0" baseline="0" smtClean="0">
                        <a:ln>
                          <a:noFill/>
                        </a:ln>
                        <a:solidFill>
                          <a:schemeClr val="accent2"/>
                        </a:solidFill>
                        <a:effectLst>
                          <a:outerShdw blurRad="38100" dist="38100" dir="2700000" algn="tl">
                            <a:srgbClr val="000000"/>
                          </a:outerShdw>
                        </a:effectLst>
                        <a:latin typeface="Arial" charset="0"/>
                        <a:cs typeface="Arial" charset="0"/>
                      </a:endParaRPr>
                    </a:p>
                  </a:txBody>
                  <a:tcPr marL="0" marR="0" marT="0" marB="0"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38100" cap="flat" cmpd="sng" algn="ctr">
                      <a:solidFill>
                        <a:srgbClr val="CC0000"/>
                      </a:solidFill>
                      <a:prstDash val="solid"/>
                      <a:round/>
                      <a:headEnd type="none" w="med" len="med"/>
                      <a:tailEnd type="none" w="med" len="med"/>
                    </a:lnT>
                    <a:lnB w="38100" cap="flat" cmpd="sng" algn="ctr">
                      <a:solidFill>
                        <a:srgbClr val="CC0000"/>
                      </a:solidFill>
                      <a:prstDash val="solid"/>
                      <a:round/>
                      <a:headEnd type="none" w="med" len="med"/>
                      <a:tailEnd type="none" w="med" len="med"/>
                    </a:lnB>
                    <a:lnTlToBr>
                      <a:noFill/>
                    </a:lnTlToBr>
                    <a:lnBlToTr>
                      <a:noFill/>
                    </a:lnBlToTr>
                    <a:solidFill>
                      <a:srgbClr val="E7FFFF"/>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accent2"/>
                          </a:solidFill>
                          <a:effectLst>
                            <a:outerShdw blurRad="38100" dist="38100" dir="2700000" algn="tl">
                              <a:srgbClr val="000000"/>
                            </a:outerShdw>
                          </a:effectLst>
                          <a:latin typeface="Arial" charset="0"/>
                          <a:cs typeface="Arial" charset="0"/>
                        </a:rPr>
                        <a:t>N2</a:t>
                      </a:r>
                      <a:endParaRPr kumimoji="0" lang="ru-RU" sz="2000" b="0" i="0" u="none" strike="noStrike" cap="none" normalizeH="0" baseline="0" smtClean="0">
                        <a:ln>
                          <a:noFill/>
                        </a:ln>
                        <a:solidFill>
                          <a:schemeClr val="accent2"/>
                        </a:solidFill>
                        <a:effectLst>
                          <a:outerShdw blurRad="38100" dist="38100" dir="2700000" algn="tl">
                            <a:srgbClr val="000000"/>
                          </a:outerShdw>
                        </a:effectLst>
                        <a:latin typeface="Arial" charset="0"/>
                        <a:cs typeface="Arial" charset="0"/>
                      </a:endParaRPr>
                    </a:p>
                  </a:txBody>
                  <a:tcPr marL="0" marR="0" marT="0" marB="0" anchor="ctr" anchorCtr="1" horzOverflow="overflow">
                    <a:lnL w="12700" cap="flat" cmpd="sng" algn="ctr">
                      <a:solidFill>
                        <a:srgbClr val="CC0000"/>
                      </a:solidFill>
                      <a:prstDash val="solid"/>
                      <a:round/>
                      <a:headEnd type="none" w="med" len="med"/>
                      <a:tailEnd type="none" w="med" len="med"/>
                    </a:lnL>
                    <a:lnR w="38100" cap="flat" cmpd="sng" algn="ctr">
                      <a:solidFill>
                        <a:srgbClr val="CC0000"/>
                      </a:solidFill>
                      <a:prstDash val="solid"/>
                      <a:round/>
                      <a:headEnd type="none" w="med" len="med"/>
                      <a:tailEnd type="none" w="med" len="med"/>
                    </a:lnR>
                    <a:lnT w="38100" cap="flat" cmpd="sng" algn="ctr">
                      <a:solidFill>
                        <a:srgbClr val="CC0000"/>
                      </a:solidFill>
                      <a:prstDash val="solid"/>
                      <a:round/>
                      <a:headEnd type="none" w="med" len="med"/>
                      <a:tailEnd type="none" w="med" len="med"/>
                    </a:lnT>
                    <a:lnB w="38100" cap="flat" cmpd="sng" algn="ctr">
                      <a:solidFill>
                        <a:srgbClr val="CC0000"/>
                      </a:solidFill>
                      <a:prstDash val="solid"/>
                      <a:round/>
                      <a:headEnd type="none" w="med" len="med"/>
                      <a:tailEnd type="none" w="med" len="med"/>
                    </a:lnB>
                    <a:lnTlToBr>
                      <a:noFill/>
                    </a:lnTlToBr>
                    <a:lnBlToTr>
                      <a:noFill/>
                    </a:lnBlToTr>
                    <a:solidFill>
                      <a:srgbClr val="E7FFFF"/>
                    </a:solidFill>
                  </a:tcPr>
                </a:tc>
                <a:extLst>
                  <a:ext uri="{0D108BD9-81ED-4DB2-BD59-A6C34878D82A}">
                    <a16:rowId xmlns:a16="http://schemas.microsoft.com/office/drawing/2014/main" val="10000"/>
                  </a:ext>
                </a:extLst>
              </a:tr>
              <a:tr h="40807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accent2"/>
                          </a:solidFill>
                          <a:effectLst>
                            <a:outerShdw blurRad="38100" dist="38100" dir="2700000" algn="tl">
                              <a:srgbClr val="000000"/>
                            </a:outerShdw>
                          </a:effectLst>
                          <a:latin typeface="Arial" charset="0"/>
                          <a:cs typeface="Arial" charset="0"/>
                        </a:rPr>
                        <a:t>RT</a:t>
                      </a:r>
                      <a:r>
                        <a:rPr kumimoji="0" lang="ru-RU" sz="2000" b="0" i="0" u="none" strike="noStrike" cap="none" normalizeH="0" baseline="0" smtClean="0">
                          <a:ln>
                            <a:noFill/>
                          </a:ln>
                          <a:solidFill>
                            <a:schemeClr val="accent2"/>
                          </a:solidFill>
                          <a:effectLst>
                            <a:outerShdw blurRad="38100" dist="38100" dir="2700000" algn="tl">
                              <a:srgbClr val="000000"/>
                            </a:outerShdw>
                          </a:effectLst>
                          <a:latin typeface="Arial" charset="0"/>
                          <a:cs typeface="Arial" charset="0"/>
                        </a:rPr>
                        <a:t>3</a:t>
                      </a:r>
                    </a:p>
                  </a:txBody>
                  <a:tcPr marL="0" marR="0" marT="0" marB="0" anchor="ctr" anchorCtr="1" horzOverflow="overflow">
                    <a:lnL w="38100" cap="flat" cmpd="sng" algn="ctr">
                      <a:solidFill>
                        <a:srgbClr val="CC0000"/>
                      </a:solidFill>
                      <a:prstDash val="solid"/>
                      <a:round/>
                      <a:headEnd type="none" w="med" len="med"/>
                      <a:tailEnd type="none" w="med" len="med"/>
                    </a:lnL>
                    <a:lnR w="38100" cap="flat" cmpd="sng" algn="ctr">
                      <a:solidFill>
                        <a:srgbClr val="CC0000"/>
                      </a:solidFill>
                      <a:prstDash val="solid"/>
                      <a:round/>
                      <a:headEnd type="none" w="med" len="med"/>
                      <a:tailEnd type="none" w="med" len="med"/>
                    </a:lnR>
                    <a:lnT w="381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solidFill>
                      <a:srgbClr val="E7FFFF"/>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ru-RU" sz="2000" b="0" i="0" u="none" strike="noStrike" cap="none" normalizeH="0" baseline="0" smtClean="0">
                        <a:ln>
                          <a:noFill/>
                        </a:ln>
                        <a:solidFill>
                          <a:schemeClr val="tx1"/>
                        </a:solidFill>
                        <a:effectLst/>
                        <a:latin typeface="Arial" charset="0"/>
                        <a:cs typeface="Arial" charset="0"/>
                      </a:endParaRPr>
                    </a:p>
                  </a:txBody>
                  <a:tcPr marL="0" marR="0" marT="0" marB="0" anchor="ctr" anchorCtr="1" horzOverflow="overflow">
                    <a:lnL w="381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381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ru-RU" sz="2000" b="0" i="0" u="none" strike="noStrike" cap="none" normalizeH="0" baseline="0" smtClean="0">
                        <a:ln>
                          <a:noFill/>
                        </a:ln>
                        <a:solidFill>
                          <a:schemeClr val="tx1"/>
                        </a:solidFill>
                        <a:effectLst/>
                        <a:latin typeface="Arial" charset="0"/>
                        <a:cs typeface="Arial" charset="0"/>
                      </a:endParaRPr>
                    </a:p>
                  </a:txBody>
                  <a:tcPr marL="0" marR="0" marT="0" marB="0"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381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ru-RU" sz="2000" b="0" i="0" u="none" strike="noStrike" cap="none" normalizeH="0" baseline="0" smtClean="0">
                        <a:ln>
                          <a:noFill/>
                        </a:ln>
                        <a:solidFill>
                          <a:schemeClr val="tx1"/>
                        </a:solidFill>
                        <a:effectLst/>
                        <a:latin typeface="Arial" charset="0"/>
                        <a:cs typeface="Arial" charset="0"/>
                      </a:endParaRPr>
                    </a:p>
                  </a:txBody>
                  <a:tcPr marL="0" marR="0" marT="0" marB="0"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381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ru-RU" sz="2000" b="0" i="0" u="none" strike="noStrike" cap="none" normalizeH="0" baseline="0" smtClean="0">
                        <a:ln>
                          <a:noFill/>
                        </a:ln>
                        <a:solidFill>
                          <a:schemeClr val="tx1"/>
                        </a:solidFill>
                        <a:effectLst/>
                        <a:latin typeface="Arial" charset="0"/>
                        <a:cs typeface="Arial" charset="0"/>
                      </a:endParaRPr>
                    </a:p>
                  </a:txBody>
                  <a:tcPr marL="0" marR="0" marT="0" marB="0"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381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ru-RU" sz="24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sym typeface="Wingdings 2" pitchFamily="18" charset="2"/>
                        </a:rPr>
                        <a:t></a:t>
                      </a:r>
                    </a:p>
                  </a:txBody>
                  <a:tcPr marL="0" marR="0" marT="0" marB="0" anchor="ctr" anchorCtr="1" horzOverflow="overflow">
                    <a:lnL w="12700" cap="flat" cmpd="sng" algn="ctr">
                      <a:solidFill>
                        <a:srgbClr val="CC0000"/>
                      </a:solidFill>
                      <a:prstDash val="solid"/>
                      <a:round/>
                      <a:headEnd type="none" w="med" len="med"/>
                      <a:tailEnd type="none" w="med" len="med"/>
                    </a:lnL>
                    <a:lnR w="38100" cap="flat" cmpd="sng" algn="ctr">
                      <a:solidFill>
                        <a:srgbClr val="CC0000"/>
                      </a:solidFill>
                      <a:prstDash val="solid"/>
                      <a:round/>
                      <a:headEnd type="none" w="med" len="med"/>
                      <a:tailEnd type="none" w="med" len="med"/>
                    </a:lnR>
                    <a:lnT w="381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0807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accent2"/>
                          </a:solidFill>
                          <a:effectLst>
                            <a:outerShdw blurRad="38100" dist="38100" dir="2700000" algn="tl">
                              <a:srgbClr val="000000"/>
                            </a:outerShdw>
                          </a:effectLst>
                          <a:latin typeface="Arial" charset="0"/>
                          <a:cs typeface="Arial" charset="0"/>
                        </a:rPr>
                        <a:t>RT</a:t>
                      </a:r>
                      <a:r>
                        <a:rPr kumimoji="0" lang="ru-RU" sz="2000" b="0" i="0" u="none" strike="noStrike" cap="none" normalizeH="0" baseline="0" smtClean="0">
                          <a:ln>
                            <a:noFill/>
                          </a:ln>
                          <a:solidFill>
                            <a:schemeClr val="accent2"/>
                          </a:solidFill>
                          <a:effectLst>
                            <a:outerShdw blurRad="38100" dist="38100" dir="2700000" algn="tl">
                              <a:srgbClr val="000000"/>
                            </a:outerShdw>
                          </a:effectLst>
                          <a:latin typeface="Arial" charset="0"/>
                          <a:cs typeface="Arial" charset="0"/>
                        </a:rPr>
                        <a:t>4</a:t>
                      </a:r>
                    </a:p>
                  </a:txBody>
                  <a:tcPr marL="0" marR="0" marT="0" marB="0" anchor="ctr" anchorCtr="1" horzOverflow="overflow">
                    <a:lnL w="38100" cap="flat" cmpd="sng" algn="ctr">
                      <a:solidFill>
                        <a:srgbClr val="CC0000"/>
                      </a:solidFill>
                      <a:prstDash val="solid"/>
                      <a:round/>
                      <a:headEnd type="none" w="med" len="med"/>
                      <a:tailEnd type="none" w="med" len="med"/>
                    </a:lnL>
                    <a:lnR w="381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solidFill>
                      <a:srgbClr val="E7FFFF"/>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ru-RU" sz="24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sym typeface="Wingdings 2" pitchFamily="18" charset="2"/>
                      </a:endParaRPr>
                    </a:p>
                  </a:txBody>
                  <a:tcPr marL="0" marR="0" marT="0" marB="0" anchor="ctr" anchorCtr="1" horzOverflow="overflow">
                    <a:lnL w="381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ru-RU" sz="24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sym typeface="Wingdings 2" pitchFamily="18" charset="2"/>
                      </a:endParaRPr>
                    </a:p>
                  </a:txBody>
                  <a:tcPr marL="0" marR="0" marT="0" marB="0"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ru-RU" sz="24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sym typeface="Wingdings 2" pitchFamily="18" charset="2"/>
                      </a:endParaRPr>
                    </a:p>
                  </a:txBody>
                  <a:tcPr marL="0" marR="0" marT="0" marB="0"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ru-RU" sz="24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sym typeface="Wingdings 2" pitchFamily="18" charset="2"/>
                      </a:endParaRPr>
                    </a:p>
                  </a:txBody>
                  <a:tcPr marL="0" marR="0" marT="0" marB="0"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ru-RU" sz="24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sym typeface="Wingdings 2" pitchFamily="18" charset="2"/>
                        </a:rPr>
                        <a:t></a:t>
                      </a:r>
                    </a:p>
                  </a:txBody>
                  <a:tcPr marL="0" marR="0" marT="0" marB="0" anchor="ctr" anchorCtr="1" horzOverflow="overflow">
                    <a:lnL w="12700" cap="flat" cmpd="sng" algn="ctr">
                      <a:solidFill>
                        <a:srgbClr val="CC0000"/>
                      </a:solidFill>
                      <a:prstDash val="solid"/>
                      <a:round/>
                      <a:headEnd type="none" w="med" len="med"/>
                      <a:tailEnd type="none" w="med" len="med"/>
                    </a:lnL>
                    <a:lnR w="381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0965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accent2"/>
                          </a:solidFill>
                          <a:effectLst>
                            <a:outerShdw blurRad="38100" dist="38100" dir="2700000" algn="tl">
                              <a:srgbClr val="000000"/>
                            </a:outerShdw>
                          </a:effectLst>
                          <a:latin typeface="Arial" charset="0"/>
                          <a:cs typeface="Arial" charset="0"/>
                        </a:rPr>
                        <a:t>RT</a:t>
                      </a:r>
                      <a:r>
                        <a:rPr kumimoji="0" lang="ru-RU" sz="2000" b="0" i="0" u="none" strike="noStrike" cap="none" normalizeH="0" baseline="0" smtClean="0">
                          <a:ln>
                            <a:noFill/>
                          </a:ln>
                          <a:solidFill>
                            <a:schemeClr val="accent2"/>
                          </a:solidFill>
                          <a:effectLst>
                            <a:outerShdw blurRad="38100" dist="38100" dir="2700000" algn="tl">
                              <a:srgbClr val="000000"/>
                            </a:outerShdw>
                          </a:effectLst>
                          <a:latin typeface="Arial" charset="0"/>
                          <a:cs typeface="Arial" charset="0"/>
                        </a:rPr>
                        <a:t>5</a:t>
                      </a:r>
                    </a:p>
                  </a:txBody>
                  <a:tcPr marL="0" marR="0" marT="0" marB="0" anchor="ctr" anchorCtr="1" horzOverflow="overflow">
                    <a:lnL w="38100" cap="flat" cmpd="sng" algn="ctr">
                      <a:solidFill>
                        <a:srgbClr val="CC0000"/>
                      </a:solidFill>
                      <a:prstDash val="solid"/>
                      <a:round/>
                      <a:headEnd type="none" w="med" len="med"/>
                      <a:tailEnd type="none" w="med" len="med"/>
                    </a:lnL>
                    <a:lnR w="381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solidFill>
                      <a:srgbClr val="E7FFFF"/>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ru-RU" sz="2000" b="0" i="0" u="none" strike="noStrike" cap="none" normalizeH="0" baseline="0" smtClean="0">
                        <a:ln>
                          <a:noFill/>
                        </a:ln>
                        <a:solidFill>
                          <a:schemeClr val="tx1"/>
                        </a:solidFill>
                        <a:effectLst/>
                        <a:latin typeface="Arial" charset="0"/>
                        <a:cs typeface="Arial" charset="0"/>
                      </a:endParaRPr>
                    </a:p>
                  </a:txBody>
                  <a:tcPr marL="0" marR="0" marT="0" marB="0" anchor="ctr" anchorCtr="1" horzOverflow="overflow">
                    <a:lnL w="381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ru-RU" sz="2000" b="0" i="0" u="none" strike="noStrike" cap="none" normalizeH="0" baseline="0" smtClean="0">
                        <a:ln>
                          <a:noFill/>
                        </a:ln>
                        <a:solidFill>
                          <a:schemeClr val="tx1"/>
                        </a:solidFill>
                        <a:effectLst/>
                        <a:latin typeface="Arial" charset="0"/>
                        <a:cs typeface="Arial" charset="0"/>
                      </a:endParaRPr>
                    </a:p>
                  </a:txBody>
                  <a:tcPr marL="0" marR="0" marT="0" marB="0"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ru-RU" sz="2000" b="0" i="0" u="none" strike="noStrike" cap="none" normalizeH="0" baseline="0" smtClean="0">
                        <a:ln>
                          <a:noFill/>
                        </a:ln>
                        <a:solidFill>
                          <a:schemeClr val="tx1"/>
                        </a:solidFill>
                        <a:effectLst/>
                        <a:latin typeface="Arial" charset="0"/>
                        <a:cs typeface="Arial" charset="0"/>
                      </a:endParaRPr>
                    </a:p>
                  </a:txBody>
                  <a:tcPr marL="0" marR="0" marT="0" marB="0"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ru-RU" sz="2000" b="0" i="0" u="none" strike="noStrike" cap="none" normalizeH="0" baseline="0" smtClean="0">
                        <a:ln>
                          <a:noFill/>
                        </a:ln>
                        <a:solidFill>
                          <a:schemeClr val="tx1"/>
                        </a:solidFill>
                        <a:effectLst/>
                        <a:latin typeface="Arial" charset="0"/>
                        <a:cs typeface="Arial" charset="0"/>
                      </a:endParaRPr>
                    </a:p>
                  </a:txBody>
                  <a:tcPr marL="0" marR="0" marT="0" marB="0"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ru-RU" sz="24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sym typeface="Wingdings 2" pitchFamily="18" charset="2"/>
                        </a:rPr>
                        <a:t></a:t>
                      </a:r>
                    </a:p>
                  </a:txBody>
                  <a:tcPr marL="0" marR="0" marT="0" marB="0" anchor="ctr" anchorCtr="1" horzOverflow="overflow">
                    <a:lnL w="12700" cap="flat" cmpd="sng" algn="ctr">
                      <a:solidFill>
                        <a:srgbClr val="CC0000"/>
                      </a:solidFill>
                      <a:prstDash val="solid"/>
                      <a:round/>
                      <a:headEnd type="none" w="med" len="med"/>
                      <a:tailEnd type="none" w="med" len="med"/>
                    </a:lnL>
                    <a:lnR w="381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0965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accent2"/>
                          </a:solidFill>
                          <a:effectLst>
                            <a:outerShdw blurRad="38100" dist="38100" dir="2700000" algn="tl">
                              <a:srgbClr val="000000"/>
                            </a:outerShdw>
                          </a:effectLst>
                          <a:latin typeface="Arial" charset="0"/>
                          <a:cs typeface="Arial" charset="0"/>
                        </a:rPr>
                        <a:t>RT</a:t>
                      </a:r>
                      <a:r>
                        <a:rPr kumimoji="0" lang="ru-RU" sz="2000" b="0" i="0" u="none" strike="noStrike" cap="none" normalizeH="0" baseline="0" smtClean="0">
                          <a:ln>
                            <a:noFill/>
                          </a:ln>
                          <a:solidFill>
                            <a:schemeClr val="accent2"/>
                          </a:solidFill>
                          <a:effectLst>
                            <a:outerShdw blurRad="38100" dist="38100" dir="2700000" algn="tl">
                              <a:srgbClr val="000000"/>
                            </a:outerShdw>
                          </a:effectLst>
                          <a:latin typeface="Arial" charset="0"/>
                          <a:cs typeface="Arial" charset="0"/>
                        </a:rPr>
                        <a:t>6</a:t>
                      </a:r>
                    </a:p>
                  </a:txBody>
                  <a:tcPr marL="0" marR="0" marT="0" marB="0" anchor="ctr" anchorCtr="1" horzOverflow="overflow">
                    <a:lnL w="38100" cap="flat" cmpd="sng" algn="ctr">
                      <a:solidFill>
                        <a:srgbClr val="CC0000"/>
                      </a:solidFill>
                      <a:prstDash val="solid"/>
                      <a:round/>
                      <a:headEnd type="none" w="med" len="med"/>
                      <a:tailEnd type="none" w="med" len="med"/>
                    </a:lnL>
                    <a:lnR w="381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solidFill>
                      <a:srgbClr val="E7FFFF"/>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ru-RU" sz="24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sym typeface="Wingdings 2" pitchFamily="18" charset="2"/>
                      </a:endParaRPr>
                    </a:p>
                  </a:txBody>
                  <a:tcPr marL="0" marR="0" marT="0" marB="0" anchor="ctr" anchorCtr="1" horzOverflow="overflow">
                    <a:lnL w="381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ru-RU" sz="24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sym typeface="Wingdings 2" pitchFamily="18" charset="2"/>
                      </a:endParaRPr>
                    </a:p>
                  </a:txBody>
                  <a:tcPr marL="0" marR="0" marT="0" marB="0"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ru-RU" sz="24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sym typeface="Wingdings 2" pitchFamily="18" charset="2"/>
                      </a:endParaRPr>
                    </a:p>
                  </a:txBody>
                  <a:tcPr marL="0" marR="0" marT="0" marB="0"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ru-RU" sz="24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sym typeface="Wingdings 2" pitchFamily="18" charset="2"/>
                      </a:endParaRPr>
                    </a:p>
                  </a:txBody>
                  <a:tcPr marL="0" marR="0" marT="0" marB="0"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ru-RU" sz="24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sym typeface="Wingdings 2" pitchFamily="18" charset="2"/>
                        </a:rPr>
                        <a:t></a:t>
                      </a:r>
                    </a:p>
                  </a:txBody>
                  <a:tcPr marL="0" marR="0" marT="0" marB="0" anchor="ctr" anchorCtr="1" horzOverflow="overflow">
                    <a:lnL w="12700" cap="flat" cmpd="sng" algn="ctr">
                      <a:solidFill>
                        <a:srgbClr val="CC0000"/>
                      </a:solidFill>
                      <a:prstDash val="solid"/>
                      <a:round/>
                      <a:headEnd type="none" w="med" len="med"/>
                      <a:tailEnd type="none" w="med" len="med"/>
                    </a:lnL>
                    <a:lnR w="381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0965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accent2"/>
                          </a:solidFill>
                          <a:effectLst>
                            <a:outerShdw blurRad="38100" dist="38100" dir="2700000" algn="tl">
                              <a:srgbClr val="000000"/>
                            </a:outerShdw>
                          </a:effectLst>
                          <a:latin typeface="Arial" charset="0"/>
                          <a:cs typeface="Arial" charset="0"/>
                        </a:rPr>
                        <a:t>N2</a:t>
                      </a:r>
                      <a:endParaRPr kumimoji="0" lang="ru-RU" sz="2000" b="0" i="0" u="none" strike="noStrike" cap="none" normalizeH="0" baseline="-25000" smtClean="0">
                        <a:ln>
                          <a:noFill/>
                        </a:ln>
                        <a:solidFill>
                          <a:schemeClr val="accent2"/>
                        </a:solidFill>
                        <a:effectLst>
                          <a:outerShdw blurRad="38100" dist="38100" dir="2700000" algn="tl">
                            <a:srgbClr val="000000"/>
                          </a:outerShdw>
                        </a:effectLst>
                        <a:latin typeface="Arial" charset="0"/>
                        <a:cs typeface="Arial" charset="0"/>
                      </a:endParaRPr>
                    </a:p>
                  </a:txBody>
                  <a:tcPr marL="0" marR="0" marT="0" marB="0" anchor="ctr" anchorCtr="1" horzOverflow="overflow">
                    <a:lnL w="38100" cap="flat" cmpd="sng" algn="ctr">
                      <a:solidFill>
                        <a:srgbClr val="CC0000"/>
                      </a:solidFill>
                      <a:prstDash val="solid"/>
                      <a:round/>
                      <a:headEnd type="none" w="med" len="med"/>
                      <a:tailEnd type="none" w="med" len="med"/>
                    </a:lnL>
                    <a:lnR w="381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38100" cap="flat" cmpd="sng" algn="ctr">
                      <a:solidFill>
                        <a:srgbClr val="CC0000"/>
                      </a:solidFill>
                      <a:prstDash val="solid"/>
                      <a:round/>
                      <a:headEnd type="none" w="med" len="med"/>
                      <a:tailEnd type="none" w="med" len="med"/>
                    </a:lnB>
                    <a:lnTlToBr>
                      <a:noFill/>
                    </a:lnTlToBr>
                    <a:lnBlToTr>
                      <a:noFill/>
                    </a:lnBlToTr>
                    <a:solidFill>
                      <a:srgbClr val="E7FFFF"/>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ru-RU" sz="24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sym typeface="Wingdings 2" pitchFamily="18" charset="2"/>
                        </a:rPr>
                        <a:t></a:t>
                      </a:r>
                    </a:p>
                  </a:txBody>
                  <a:tcPr marL="0" marR="0" marT="0" marB="0" anchor="ctr" anchorCtr="1" horzOverflow="overflow">
                    <a:lnL w="381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3810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ru-RU" sz="24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sym typeface="Wingdings 2" pitchFamily="18" charset="2"/>
                        </a:rPr>
                        <a:t></a:t>
                      </a:r>
                    </a:p>
                  </a:txBody>
                  <a:tcPr marL="0" marR="0" marT="0" marB="0"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3810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ru-RU" sz="24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sym typeface="Wingdings 2" pitchFamily="18" charset="2"/>
                        </a:rPr>
                        <a:t></a:t>
                      </a:r>
                    </a:p>
                  </a:txBody>
                  <a:tcPr marL="0" marR="0" marT="0" marB="0"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3810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ru-RU" sz="24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sym typeface="Wingdings 2" pitchFamily="18" charset="2"/>
                        </a:rPr>
                        <a:t></a:t>
                      </a:r>
                    </a:p>
                  </a:txBody>
                  <a:tcPr marL="0" marR="0" marT="0" marB="0"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3810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ru-RU" sz="2000" b="0" i="0" u="none" strike="noStrike" cap="none" normalizeH="0" baseline="0" smtClean="0">
                        <a:ln>
                          <a:noFill/>
                        </a:ln>
                        <a:solidFill>
                          <a:schemeClr val="tx1"/>
                        </a:solidFill>
                        <a:effectLst/>
                        <a:latin typeface="Arial" charset="0"/>
                        <a:cs typeface="Arial" charset="0"/>
                      </a:endParaRPr>
                    </a:p>
                  </a:txBody>
                  <a:tcPr marL="0" marR="0" marT="0" marB="0" anchor="ctr" anchorCtr="1" horzOverflow="overflow">
                    <a:lnL w="12700" cap="flat" cmpd="sng" algn="ctr">
                      <a:solidFill>
                        <a:srgbClr val="CC0000"/>
                      </a:solidFill>
                      <a:prstDash val="solid"/>
                      <a:round/>
                      <a:headEnd type="none" w="med" len="med"/>
                      <a:tailEnd type="none" w="med" len="med"/>
                    </a:lnL>
                    <a:lnR w="381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38100" cap="flat" cmpd="sng" algn="ctr">
                      <a:solidFill>
                        <a:srgbClr val="CC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358474" name="Text Box 74"/>
          <p:cNvSpPr txBox="1">
            <a:spLocks noChangeArrowheads="1"/>
          </p:cNvSpPr>
          <p:nvPr/>
        </p:nvSpPr>
        <p:spPr bwMode="auto">
          <a:xfrm>
            <a:off x="0" y="5678488"/>
            <a:ext cx="9144000" cy="762000"/>
          </a:xfrm>
          <a:prstGeom prst="rect">
            <a:avLst/>
          </a:prstGeom>
          <a:noFill/>
          <a:ln w="9525">
            <a:noFill/>
            <a:miter lim="800000"/>
            <a:headEnd/>
            <a:tailEnd/>
          </a:ln>
          <a:effectLst>
            <a:outerShdw dist="17961" dir="2700000" algn="ctr" rotWithShape="0">
              <a:srgbClr val="FF9933"/>
            </a:outerShdw>
          </a:effectLst>
        </p:spPr>
        <p:txBody>
          <a:bodyPr>
            <a:spAutoFit/>
          </a:bodyPr>
          <a:lstStyle/>
          <a:p>
            <a:pPr>
              <a:spcBef>
                <a:spcPct val="50000"/>
              </a:spcBef>
              <a:defRPr/>
            </a:pPr>
            <a:r>
              <a:rPr lang="ru-RU" sz="2200" b="1">
                <a:solidFill>
                  <a:srgbClr val="800080"/>
                </a:solidFill>
                <a:latin typeface="Arial" charset="0"/>
                <a:cs typeface="Arial" charset="0"/>
              </a:rPr>
              <a:t>Рис.11.</a:t>
            </a:r>
            <a:r>
              <a:rPr lang="en-US" sz="2200" b="1">
                <a:solidFill>
                  <a:srgbClr val="800080"/>
                </a:solidFill>
                <a:latin typeface="Arial" charset="0"/>
                <a:cs typeface="Arial" charset="0"/>
              </a:rPr>
              <a:t>6,</a:t>
            </a:r>
            <a:r>
              <a:rPr lang="ru-RU" sz="2200" b="1">
                <a:solidFill>
                  <a:srgbClr val="800080"/>
                </a:solidFill>
                <a:latin typeface="Arial" charset="0"/>
                <a:cs typeface="Arial" charset="0"/>
              </a:rPr>
              <a:t>б. Примеры сетей с различными топологиями и таблиц связности</a:t>
            </a:r>
            <a:r>
              <a:rPr lang="ru-RU" sz="2200">
                <a:solidFill>
                  <a:srgbClr val="800080"/>
                </a:solidFill>
                <a:latin typeface="Arial" charset="0"/>
                <a:cs typeface="Arial" charset="0"/>
              </a:rPr>
              <a:t> </a:t>
            </a:r>
          </a:p>
        </p:txBody>
      </p:sp>
      <p:grpSp>
        <p:nvGrpSpPr>
          <p:cNvPr id="45114" name="Group 97"/>
          <p:cNvGrpSpPr>
            <a:grpSpLocks/>
          </p:cNvGrpSpPr>
          <p:nvPr/>
        </p:nvGrpSpPr>
        <p:grpSpPr bwMode="auto">
          <a:xfrm>
            <a:off x="1106488" y="2124075"/>
            <a:ext cx="3735387" cy="2655888"/>
            <a:chOff x="0" y="998"/>
            <a:chExt cx="1831" cy="1360"/>
          </a:xfrm>
        </p:grpSpPr>
        <p:sp>
          <p:nvSpPr>
            <p:cNvPr id="45115" name="Line 96"/>
            <p:cNvSpPr>
              <a:spLocks noChangeShapeType="1"/>
            </p:cNvSpPr>
            <p:nvPr/>
          </p:nvSpPr>
          <p:spPr bwMode="auto">
            <a:xfrm>
              <a:off x="470" y="1508"/>
              <a:ext cx="0" cy="34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45116" name="Line 5"/>
            <p:cNvSpPr>
              <a:spLocks noChangeShapeType="1"/>
            </p:cNvSpPr>
            <p:nvPr/>
          </p:nvSpPr>
          <p:spPr bwMode="auto">
            <a:xfrm>
              <a:off x="0" y="1678"/>
              <a:ext cx="1831"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ru-RU"/>
            </a:p>
          </p:txBody>
        </p:sp>
        <p:grpSp>
          <p:nvGrpSpPr>
            <p:cNvPr id="45117" name="Group 12"/>
            <p:cNvGrpSpPr>
              <a:grpSpLocks/>
            </p:cNvGrpSpPr>
            <p:nvPr/>
          </p:nvGrpSpPr>
          <p:grpSpPr bwMode="auto">
            <a:xfrm>
              <a:off x="158" y="998"/>
              <a:ext cx="623" cy="538"/>
              <a:chOff x="1803" y="799"/>
              <a:chExt cx="793" cy="709"/>
            </a:xfrm>
          </p:grpSpPr>
          <p:sp>
            <p:nvSpPr>
              <p:cNvPr id="358413" name="AutoShape 13"/>
              <p:cNvSpPr>
                <a:spLocks noChangeArrowheads="1"/>
              </p:cNvSpPr>
              <p:nvPr/>
            </p:nvSpPr>
            <p:spPr bwMode="auto">
              <a:xfrm>
                <a:off x="1803" y="799"/>
                <a:ext cx="793" cy="709"/>
              </a:xfrm>
              <a:prstGeom prst="flowChartPreparation">
                <a:avLst/>
              </a:prstGeom>
              <a:solidFill>
                <a:schemeClr val="accent1"/>
              </a:solidFill>
              <a:ln w="38100">
                <a:solidFill>
                  <a:srgbClr val="CC0000"/>
                </a:solidFill>
                <a:miter lim="800000"/>
                <a:headEnd/>
                <a:tailEnd/>
              </a:ln>
              <a:effectLst>
                <a:outerShdw dist="35921" dir="2700000" algn="ctr" rotWithShape="0">
                  <a:srgbClr val="FF9933"/>
                </a:outerShdw>
              </a:effectLst>
            </p:spPr>
            <p:txBody>
              <a:bodyPr/>
              <a:lstStyle/>
              <a:p>
                <a:pPr>
                  <a:defRPr/>
                </a:pPr>
                <a:endParaRPr lang="ru-RU">
                  <a:latin typeface="Arial" charset="0"/>
                  <a:cs typeface="Arial" charset="0"/>
                </a:endParaRPr>
              </a:p>
            </p:txBody>
          </p:sp>
          <p:sp>
            <p:nvSpPr>
              <p:cNvPr id="358414" name="Text Box 14"/>
              <p:cNvSpPr txBox="1">
                <a:spLocks noChangeArrowheads="1"/>
              </p:cNvSpPr>
              <p:nvPr/>
            </p:nvSpPr>
            <p:spPr bwMode="auto">
              <a:xfrm>
                <a:off x="1974" y="1053"/>
                <a:ext cx="423" cy="246"/>
              </a:xfrm>
              <a:prstGeom prst="rect">
                <a:avLst/>
              </a:prstGeom>
              <a:noFill/>
              <a:ln w="9525">
                <a:noFill/>
                <a:miter lim="800000"/>
                <a:headEnd/>
                <a:tailEnd/>
              </a:ln>
              <a:effectLst>
                <a:outerShdw dist="17961" dir="2700000" algn="ctr" rotWithShape="0">
                  <a:srgbClr val="FF9933"/>
                </a:outerShdw>
              </a:effectLst>
            </p:spPr>
            <p:txBody>
              <a:bodyPr lIns="0" tIns="0" rIns="0" bIns="0">
                <a:spAutoFit/>
              </a:bodyPr>
              <a:lstStyle/>
              <a:p>
                <a:pPr>
                  <a:defRPr/>
                </a:pPr>
                <a:r>
                  <a:rPr lang="en-US" altLang="zh-CN" sz="2400" b="1">
                    <a:solidFill>
                      <a:srgbClr val="800080"/>
                    </a:solidFill>
                    <a:latin typeface="Arial" charset="0"/>
                    <a:ea typeface="SimSun" pitchFamily="2" charset="-122"/>
                    <a:cs typeface="Arial" charset="0"/>
                  </a:rPr>
                  <a:t>RT</a:t>
                </a:r>
                <a:r>
                  <a:rPr lang="ru-RU" altLang="zh-CN" sz="2400" b="1">
                    <a:solidFill>
                      <a:srgbClr val="800080"/>
                    </a:solidFill>
                    <a:latin typeface="Arial" charset="0"/>
                    <a:cs typeface="Arial" charset="0"/>
                  </a:rPr>
                  <a:t>3</a:t>
                </a:r>
                <a:endParaRPr lang="ru-RU" sz="2400" b="1">
                  <a:solidFill>
                    <a:srgbClr val="800080"/>
                  </a:solidFill>
                  <a:latin typeface="Arial" charset="0"/>
                  <a:cs typeface="Arial" charset="0"/>
                </a:endParaRPr>
              </a:p>
            </p:txBody>
          </p:sp>
        </p:grpSp>
        <p:sp>
          <p:nvSpPr>
            <p:cNvPr id="45118" name="Line 23"/>
            <p:cNvSpPr>
              <a:spLocks noChangeShapeType="1"/>
            </p:cNvSpPr>
            <p:nvPr/>
          </p:nvSpPr>
          <p:spPr bwMode="auto">
            <a:xfrm>
              <a:off x="1377" y="1508"/>
              <a:ext cx="0" cy="34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a:lstStyle/>
            <a:p>
              <a:endParaRPr lang="ru-RU"/>
            </a:p>
          </p:txBody>
        </p:sp>
        <p:grpSp>
          <p:nvGrpSpPr>
            <p:cNvPr id="45119" name="Group 75"/>
            <p:cNvGrpSpPr>
              <a:grpSpLocks/>
            </p:cNvGrpSpPr>
            <p:nvPr/>
          </p:nvGrpSpPr>
          <p:grpSpPr bwMode="auto">
            <a:xfrm>
              <a:off x="158" y="1820"/>
              <a:ext cx="623" cy="538"/>
              <a:chOff x="1803" y="799"/>
              <a:chExt cx="793" cy="709"/>
            </a:xfrm>
          </p:grpSpPr>
          <p:sp>
            <p:nvSpPr>
              <p:cNvPr id="358476" name="AutoShape 76"/>
              <p:cNvSpPr>
                <a:spLocks noChangeArrowheads="1"/>
              </p:cNvSpPr>
              <p:nvPr/>
            </p:nvSpPr>
            <p:spPr bwMode="auto">
              <a:xfrm>
                <a:off x="1803" y="799"/>
                <a:ext cx="793" cy="709"/>
              </a:xfrm>
              <a:prstGeom prst="flowChartPreparation">
                <a:avLst/>
              </a:prstGeom>
              <a:solidFill>
                <a:schemeClr val="accent1"/>
              </a:solidFill>
              <a:ln w="38100">
                <a:solidFill>
                  <a:srgbClr val="CC0000"/>
                </a:solidFill>
                <a:miter lim="800000"/>
                <a:headEnd/>
                <a:tailEnd/>
              </a:ln>
              <a:effectLst>
                <a:outerShdw dist="35921" dir="2700000" algn="ctr" rotWithShape="0">
                  <a:srgbClr val="FF9933"/>
                </a:outerShdw>
              </a:effectLst>
            </p:spPr>
            <p:txBody>
              <a:bodyPr/>
              <a:lstStyle/>
              <a:p>
                <a:pPr>
                  <a:defRPr/>
                </a:pPr>
                <a:endParaRPr lang="ru-RU">
                  <a:latin typeface="Arial" charset="0"/>
                  <a:cs typeface="Arial" charset="0"/>
                </a:endParaRPr>
              </a:p>
            </p:txBody>
          </p:sp>
          <p:sp>
            <p:nvSpPr>
              <p:cNvPr id="358477" name="Text Box 77"/>
              <p:cNvSpPr txBox="1">
                <a:spLocks noChangeArrowheads="1"/>
              </p:cNvSpPr>
              <p:nvPr/>
            </p:nvSpPr>
            <p:spPr bwMode="auto">
              <a:xfrm>
                <a:off x="1974" y="1053"/>
                <a:ext cx="423" cy="246"/>
              </a:xfrm>
              <a:prstGeom prst="rect">
                <a:avLst/>
              </a:prstGeom>
              <a:noFill/>
              <a:ln w="9525">
                <a:noFill/>
                <a:miter lim="800000"/>
                <a:headEnd/>
                <a:tailEnd/>
              </a:ln>
              <a:effectLst>
                <a:outerShdw dist="17961" dir="2700000" algn="ctr" rotWithShape="0">
                  <a:srgbClr val="FF9933"/>
                </a:outerShdw>
              </a:effectLst>
            </p:spPr>
            <p:txBody>
              <a:bodyPr lIns="0" tIns="0" rIns="0" bIns="0">
                <a:spAutoFit/>
              </a:bodyPr>
              <a:lstStyle/>
              <a:p>
                <a:pPr>
                  <a:defRPr/>
                </a:pPr>
                <a:r>
                  <a:rPr lang="en-US" altLang="zh-CN" sz="2400" b="1">
                    <a:solidFill>
                      <a:srgbClr val="800080"/>
                    </a:solidFill>
                    <a:latin typeface="Arial" charset="0"/>
                    <a:ea typeface="SimSun" pitchFamily="2" charset="-122"/>
                    <a:cs typeface="Arial" charset="0"/>
                  </a:rPr>
                  <a:t>RT</a:t>
                </a:r>
                <a:r>
                  <a:rPr lang="ru-RU" altLang="zh-CN" sz="2400" b="1">
                    <a:solidFill>
                      <a:srgbClr val="800080"/>
                    </a:solidFill>
                    <a:latin typeface="Arial" charset="0"/>
                    <a:cs typeface="Arial" charset="0"/>
                  </a:rPr>
                  <a:t>5</a:t>
                </a:r>
                <a:endParaRPr lang="ru-RU" sz="2400" b="1">
                  <a:solidFill>
                    <a:srgbClr val="800080"/>
                  </a:solidFill>
                  <a:latin typeface="Arial" charset="0"/>
                  <a:cs typeface="Arial" charset="0"/>
                </a:endParaRPr>
              </a:p>
            </p:txBody>
          </p:sp>
        </p:grpSp>
        <p:grpSp>
          <p:nvGrpSpPr>
            <p:cNvPr id="45120" name="Group 78"/>
            <p:cNvGrpSpPr>
              <a:grpSpLocks/>
            </p:cNvGrpSpPr>
            <p:nvPr/>
          </p:nvGrpSpPr>
          <p:grpSpPr bwMode="auto">
            <a:xfrm>
              <a:off x="1066" y="1820"/>
              <a:ext cx="623" cy="538"/>
              <a:chOff x="1803" y="799"/>
              <a:chExt cx="793" cy="709"/>
            </a:xfrm>
          </p:grpSpPr>
          <p:sp>
            <p:nvSpPr>
              <p:cNvPr id="358479" name="AutoShape 79"/>
              <p:cNvSpPr>
                <a:spLocks noChangeArrowheads="1"/>
              </p:cNvSpPr>
              <p:nvPr/>
            </p:nvSpPr>
            <p:spPr bwMode="auto">
              <a:xfrm>
                <a:off x="1803" y="799"/>
                <a:ext cx="793" cy="709"/>
              </a:xfrm>
              <a:prstGeom prst="flowChartPreparation">
                <a:avLst/>
              </a:prstGeom>
              <a:solidFill>
                <a:schemeClr val="accent1"/>
              </a:solidFill>
              <a:ln w="38100">
                <a:solidFill>
                  <a:srgbClr val="CC0000"/>
                </a:solidFill>
                <a:miter lim="800000"/>
                <a:headEnd/>
                <a:tailEnd/>
              </a:ln>
              <a:effectLst>
                <a:outerShdw dist="35921" dir="2700000" algn="ctr" rotWithShape="0">
                  <a:srgbClr val="FF9933"/>
                </a:outerShdw>
              </a:effectLst>
            </p:spPr>
            <p:txBody>
              <a:bodyPr/>
              <a:lstStyle/>
              <a:p>
                <a:pPr>
                  <a:defRPr/>
                </a:pPr>
                <a:endParaRPr lang="ru-RU">
                  <a:latin typeface="Arial" charset="0"/>
                  <a:cs typeface="Arial" charset="0"/>
                </a:endParaRPr>
              </a:p>
            </p:txBody>
          </p:sp>
          <p:sp>
            <p:nvSpPr>
              <p:cNvPr id="358480" name="Text Box 80"/>
              <p:cNvSpPr txBox="1">
                <a:spLocks noChangeArrowheads="1"/>
              </p:cNvSpPr>
              <p:nvPr/>
            </p:nvSpPr>
            <p:spPr bwMode="auto">
              <a:xfrm>
                <a:off x="1974" y="1053"/>
                <a:ext cx="423" cy="246"/>
              </a:xfrm>
              <a:prstGeom prst="rect">
                <a:avLst/>
              </a:prstGeom>
              <a:noFill/>
              <a:ln w="9525">
                <a:noFill/>
                <a:miter lim="800000"/>
                <a:headEnd/>
                <a:tailEnd/>
              </a:ln>
              <a:effectLst>
                <a:outerShdw dist="17961" dir="2700000" algn="ctr" rotWithShape="0">
                  <a:srgbClr val="FF9933"/>
                </a:outerShdw>
              </a:effectLst>
            </p:spPr>
            <p:txBody>
              <a:bodyPr lIns="0" tIns="0" rIns="0" bIns="0">
                <a:spAutoFit/>
              </a:bodyPr>
              <a:lstStyle/>
              <a:p>
                <a:pPr>
                  <a:defRPr/>
                </a:pPr>
                <a:r>
                  <a:rPr lang="en-US" altLang="zh-CN" sz="2400" b="1">
                    <a:solidFill>
                      <a:srgbClr val="800080"/>
                    </a:solidFill>
                    <a:latin typeface="Arial" charset="0"/>
                    <a:ea typeface="SimSun" pitchFamily="2" charset="-122"/>
                    <a:cs typeface="Arial" charset="0"/>
                  </a:rPr>
                  <a:t>RT</a:t>
                </a:r>
                <a:r>
                  <a:rPr lang="ru-RU" altLang="zh-CN" sz="2400" b="1">
                    <a:solidFill>
                      <a:srgbClr val="800080"/>
                    </a:solidFill>
                    <a:latin typeface="Arial" charset="0"/>
                    <a:cs typeface="Arial" charset="0"/>
                  </a:rPr>
                  <a:t>6</a:t>
                </a:r>
                <a:endParaRPr lang="ru-RU" sz="2400" b="1">
                  <a:solidFill>
                    <a:srgbClr val="800080"/>
                  </a:solidFill>
                  <a:latin typeface="Arial" charset="0"/>
                  <a:cs typeface="Arial" charset="0"/>
                </a:endParaRPr>
              </a:p>
            </p:txBody>
          </p:sp>
        </p:grpSp>
        <p:grpSp>
          <p:nvGrpSpPr>
            <p:cNvPr id="45121" name="Group 81"/>
            <p:cNvGrpSpPr>
              <a:grpSpLocks/>
            </p:cNvGrpSpPr>
            <p:nvPr/>
          </p:nvGrpSpPr>
          <p:grpSpPr bwMode="auto">
            <a:xfrm>
              <a:off x="1066" y="998"/>
              <a:ext cx="623" cy="538"/>
              <a:chOff x="1803" y="799"/>
              <a:chExt cx="793" cy="709"/>
            </a:xfrm>
          </p:grpSpPr>
          <p:sp>
            <p:nvSpPr>
              <p:cNvPr id="358482" name="AutoShape 82"/>
              <p:cNvSpPr>
                <a:spLocks noChangeArrowheads="1"/>
              </p:cNvSpPr>
              <p:nvPr/>
            </p:nvSpPr>
            <p:spPr bwMode="auto">
              <a:xfrm>
                <a:off x="1803" y="799"/>
                <a:ext cx="793" cy="709"/>
              </a:xfrm>
              <a:prstGeom prst="flowChartPreparation">
                <a:avLst/>
              </a:prstGeom>
              <a:solidFill>
                <a:schemeClr val="accent1"/>
              </a:solidFill>
              <a:ln w="38100">
                <a:solidFill>
                  <a:srgbClr val="CC0000"/>
                </a:solidFill>
                <a:miter lim="800000"/>
                <a:headEnd/>
                <a:tailEnd/>
              </a:ln>
              <a:effectLst>
                <a:outerShdw dist="35921" dir="2700000" algn="ctr" rotWithShape="0">
                  <a:srgbClr val="FF9933"/>
                </a:outerShdw>
              </a:effectLst>
            </p:spPr>
            <p:txBody>
              <a:bodyPr/>
              <a:lstStyle/>
              <a:p>
                <a:pPr>
                  <a:defRPr/>
                </a:pPr>
                <a:endParaRPr lang="ru-RU">
                  <a:latin typeface="Arial" charset="0"/>
                  <a:cs typeface="Arial" charset="0"/>
                </a:endParaRPr>
              </a:p>
            </p:txBody>
          </p:sp>
          <p:sp>
            <p:nvSpPr>
              <p:cNvPr id="358483" name="Text Box 83"/>
              <p:cNvSpPr txBox="1">
                <a:spLocks noChangeArrowheads="1"/>
              </p:cNvSpPr>
              <p:nvPr/>
            </p:nvSpPr>
            <p:spPr bwMode="auto">
              <a:xfrm>
                <a:off x="1974" y="1053"/>
                <a:ext cx="423" cy="246"/>
              </a:xfrm>
              <a:prstGeom prst="rect">
                <a:avLst/>
              </a:prstGeom>
              <a:noFill/>
              <a:ln w="9525">
                <a:noFill/>
                <a:miter lim="800000"/>
                <a:headEnd/>
                <a:tailEnd/>
              </a:ln>
              <a:effectLst>
                <a:outerShdw dist="17961" dir="2700000" algn="ctr" rotWithShape="0">
                  <a:srgbClr val="FF9933"/>
                </a:outerShdw>
              </a:effectLst>
            </p:spPr>
            <p:txBody>
              <a:bodyPr lIns="0" tIns="0" rIns="0" bIns="0">
                <a:spAutoFit/>
              </a:bodyPr>
              <a:lstStyle/>
              <a:p>
                <a:pPr>
                  <a:defRPr/>
                </a:pPr>
                <a:r>
                  <a:rPr lang="en-US" altLang="zh-CN" sz="2400" b="1">
                    <a:solidFill>
                      <a:srgbClr val="800080"/>
                    </a:solidFill>
                    <a:latin typeface="Arial" charset="0"/>
                    <a:ea typeface="SimSun" pitchFamily="2" charset="-122"/>
                    <a:cs typeface="Arial" charset="0"/>
                  </a:rPr>
                  <a:t>RT</a:t>
                </a:r>
                <a:r>
                  <a:rPr lang="ru-RU" altLang="zh-CN" sz="2400" b="1">
                    <a:solidFill>
                      <a:srgbClr val="800080"/>
                    </a:solidFill>
                    <a:latin typeface="Arial" charset="0"/>
                    <a:cs typeface="Arial" charset="0"/>
                  </a:rPr>
                  <a:t>4</a:t>
                </a:r>
                <a:endParaRPr lang="ru-RU" sz="2400" b="1">
                  <a:solidFill>
                    <a:srgbClr val="800080"/>
                  </a:solidFill>
                  <a:latin typeface="Arial" charset="0"/>
                  <a:cs typeface="Arial" charset="0"/>
                </a:endParaRPr>
              </a:p>
            </p:txBody>
          </p:sp>
        </p:grpSp>
      </p:gr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450" name="Text Box 2"/>
          <p:cNvSpPr txBox="1">
            <a:spLocks noChangeArrowheads="1"/>
          </p:cNvSpPr>
          <p:nvPr/>
        </p:nvSpPr>
        <p:spPr bwMode="auto">
          <a:xfrm>
            <a:off x="0" y="0"/>
            <a:ext cx="8259763" cy="701675"/>
          </a:xfrm>
          <a:prstGeom prst="rect">
            <a:avLst/>
          </a:prstGeom>
          <a:noFill/>
          <a:ln w="9525">
            <a:noFill/>
            <a:miter lim="800000"/>
            <a:headEnd/>
            <a:tailEnd/>
          </a:ln>
          <a:effectLst/>
        </p:spPr>
        <p:txBody>
          <a:bodyPr>
            <a:spAutoFit/>
          </a:bodyPr>
          <a:lstStyle/>
          <a:p>
            <a:pPr algn="l">
              <a:defRPr/>
            </a:pPr>
            <a:r>
              <a:rPr lang="ru-RU" sz="2000" b="1">
                <a:solidFill>
                  <a:srgbClr val="800080"/>
                </a:solidFill>
                <a:effectLst>
                  <a:outerShdw blurRad="38100" dist="38100" dir="2700000" algn="tl">
                    <a:srgbClr val="C0C0C0"/>
                  </a:outerShdw>
                </a:effectLst>
                <a:latin typeface="Arial" charset="0"/>
                <a:cs typeface="Arial" charset="0"/>
              </a:rPr>
              <a:t>Лекция №11: </a:t>
            </a:r>
            <a:r>
              <a:rPr lang="ru-RU" sz="2000" b="1" i="1">
                <a:solidFill>
                  <a:srgbClr val="800080"/>
                </a:solidFill>
                <a:effectLst>
                  <a:outerShdw blurRad="38100" dist="38100" dir="2700000" algn="tl">
                    <a:srgbClr val="C0C0C0"/>
                  </a:outerShdw>
                </a:effectLst>
                <a:latin typeface="Arial" charset="0"/>
                <a:cs typeface="Arial" charset="0"/>
              </a:rPr>
              <a:t>Маршрутизация в </a:t>
            </a:r>
            <a:r>
              <a:rPr lang="en-US" sz="2000" b="1" i="1">
                <a:solidFill>
                  <a:srgbClr val="800080"/>
                </a:solidFill>
                <a:effectLst>
                  <a:outerShdw blurRad="38100" dist="38100" dir="2700000" algn="tl">
                    <a:srgbClr val="C0C0C0"/>
                  </a:outerShdw>
                </a:effectLst>
                <a:latin typeface="Arial" charset="0"/>
                <a:cs typeface="Arial" charset="0"/>
              </a:rPr>
              <a:t>IP</a:t>
            </a:r>
            <a:r>
              <a:rPr lang="ru-RU" sz="2000" b="1" i="1">
                <a:solidFill>
                  <a:srgbClr val="800080"/>
                </a:solidFill>
                <a:effectLst>
                  <a:outerShdw blurRad="38100" dist="38100" dir="2700000" algn="tl">
                    <a:srgbClr val="C0C0C0"/>
                  </a:outerShdw>
                </a:effectLst>
                <a:latin typeface="Arial" charset="0"/>
                <a:cs typeface="Arial" charset="0"/>
              </a:rPr>
              <a:t>-сетях. Решение проблемы</a:t>
            </a:r>
          </a:p>
          <a:p>
            <a:pPr algn="l">
              <a:defRPr/>
            </a:pPr>
            <a:r>
              <a:rPr lang="ru-RU" sz="2000" b="1" i="1">
                <a:solidFill>
                  <a:srgbClr val="800080"/>
                </a:solidFill>
                <a:effectLst>
                  <a:outerShdw blurRad="38100" dist="38100" dir="2700000" algn="tl">
                    <a:srgbClr val="C0C0C0"/>
                  </a:outerShdw>
                </a:effectLst>
                <a:latin typeface="Arial" charset="0"/>
                <a:cs typeface="Arial" charset="0"/>
              </a:rPr>
              <a:t>                        нехватки </a:t>
            </a:r>
            <a:r>
              <a:rPr lang="en-US" sz="2000" b="1" i="1">
                <a:solidFill>
                  <a:srgbClr val="800080"/>
                </a:solidFill>
                <a:effectLst>
                  <a:outerShdw blurRad="38100" dist="38100" dir="2700000" algn="tl">
                    <a:srgbClr val="C0C0C0"/>
                  </a:outerShdw>
                </a:effectLst>
                <a:latin typeface="Arial" charset="0"/>
                <a:cs typeface="Arial" charset="0"/>
              </a:rPr>
              <a:t>IPv</a:t>
            </a:r>
            <a:r>
              <a:rPr lang="ru-RU" sz="2000" b="1" i="1">
                <a:solidFill>
                  <a:srgbClr val="800080"/>
                </a:solidFill>
                <a:effectLst>
                  <a:outerShdw blurRad="38100" dist="38100" dir="2700000" algn="tl">
                    <a:srgbClr val="C0C0C0"/>
                  </a:outerShdw>
                </a:effectLst>
                <a:latin typeface="Arial" charset="0"/>
                <a:cs typeface="Arial" charset="0"/>
              </a:rPr>
              <a:t>4-адресов</a:t>
            </a:r>
            <a:endParaRPr lang="ru-RU" sz="2000" b="1">
              <a:solidFill>
                <a:srgbClr val="800080"/>
              </a:solidFill>
              <a:latin typeface="Arial" charset="0"/>
              <a:cs typeface="Arial" charset="0"/>
            </a:endParaRPr>
          </a:p>
        </p:txBody>
      </p:sp>
      <p:sp>
        <p:nvSpPr>
          <p:cNvPr id="360451" name="Text Box 3"/>
          <p:cNvSpPr txBox="1">
            <a:spLocks noChangeArrowheads="1"/>
          </p:cNvSpPr>
          <p:nvPr/>
        </p:nvSpPr>
        <p:spPr bwMode="auto">
          <a:xfrm>
            <a:off x="522288" y="1042988"/>
            <a:ext cx="5221287" cy="365125"/>
          </a:xfrm>
          <a:prstGeom prst="rect">
            <a:avLst/>
          </a:prstGeom>
          <a:noFill/>
          <a:ln w="9525">
            <a:noFill/>
            <a:miter lim="800000"/>
            <a:headEnd/>
            <a:tailEnd/>
          </a:ln>
          <a:effectLst>
            <a:outerShdw dist="17961" dir="2700000" algn="ctr" rotWithShape="0">
              <a:srgbClr val="FF9933"/>
            </a:outerShdw>
          </a:effectLst>
        </p:spPr>
        <p:txBody>
          <a:bodyPr lIns="0" tIns="0" rIns="0" bIns="0" anchor="ctr" anchorCtr="1">
            <a:spAutoFit/>
          </a:bodyPr>
          <a:lstStyle/>
          <a:p>
            <a:pPr>
              <a:defRPr/>
            </a:pPr>
            <a:r>
              <a:rPr lang="ru-RU" sz="2400" i="1">
                <a:solidFill>
                  <a:srgbClr val="800080"/>
                </a:solidFill>
                <a:latin typeface="Arial" charset="0"/>
                <a:cs typeface="Arial" charset="0"/>
              </a:rPr>
              <a:t>Сети с групповой </a:t>
            </a:r>
            <a:r>
              <a:rPr lang="en-US" sz="2400" i="1">
                <a:solidFill>
                  <a:srgbClr val="800080"/>
                </a:solidFill>
                <a:latin typeface="Arial" charset="0"/>
                <a:cs typeface="Arial" charset="0"/>
              </a:rPr>
              <a:t>IP</a:t>
            </a:r>
            <a:r>
              <a:rPr lang="ru-RU" sz="2400" i="1">
                <a:solidFill>
                  <a:srgbClr val="800080"/>
                </a:solidFill>
                <a:latin typeface="Arial" charset="0"/>
                <a:cs typeface="Arial" charset="0"/>
              </a:rPr>
              <a:t>-адресацией</a:t>
            </a:r>
            <a:endParaRPr lang="ru-RU" sz="2400">
              <a:solidFill>
                <a:srgbClr val="800080"/>
              </a:solidFill>
              <a:latin typeface="Arial" charset="0"/>
              <a:cs typeface="Arial" charset="0"/>
            </a:endParaRPr>
          </a:p>
        </p:txBody>
      </p:sp>
      <p:graphicFrame>
        <p:nvGraphicFramePr>
          <p:cNvPr id="360637" name="Group 189"/>
          <p:cNvGraphicFramePr>
            <a:graphicFrameLocks noGrp="1"/>
          </p:cNvGraphicFramePr>
          <p:nvPr/>
        </p:nvGraphicFramePr>
        <p:xfrm>
          <a:off x="5921375" y="1449388"/>
          <a:ext cx="3014663" cy="3743325"/>
        </p:xfrm>
        <a:graphic>
          <a:graphicData uri="http://schemas.openxmlformats.org/drawingml/2006/table">
            <a:tbl>
              <a:tblPr/>
              <a:tblGrid>
                <a:gridCol w="719138">
                  <a:extLst>
                    <a:ext uri="{9D8B030D-6E8A-4147-A177-3AD203B41FA5}">
                      <a16:colId xmlns:a16="http://schemas.microsoft.com/office/drawing/2014/main" val="20000"/>
                    </a:ext>
                  </a:extLst>
                </a:gridCol>
                <a:gridCol w="585787">
                  <a:extLst>
                    <a:ext uri="{9D8B030D-6E8A-4147-A177-3AD203B41FA5}">
                      <a16:colId xmlns:a16="http://schemas.microsoft.com/office/drawing/2014/main" val="20001"/>
                    </a:ext>
                  </a:extLst>
                </a:gridCol>
                <a:gridCol w="584200">
                  <a:extLst>
                    <a:ext uri="{9D8B030D-6E8A-4147-A177-3AD203B41FA5}">
                      <a16:colId xmlns:a16="http://schemas.microsoft.com/office/drawing/2014/main" val="20002"/>
                    </a:ext>
                  </a:extLst>
                </a:gridCol>
                <a:gridCol w="585788">
                  <a:extLst>
                    <a:ext uri="{9D8B030D-6E8A-4147-A177-3AD203B41FA5}">
                      <a16:colId xmlns:a16="http://schemas.microsoft.com/office/drawing/2014/main" val="20003"/>
                    </a:ext>
                  </a:extLst>
                </a:gridCol>
                <a:gridCol w="539750">
                  <a:extLst>
                    <a:ext uri="{9D8B030D-6E8A-4147-A177-3AD203B41FA5}">
                      <a16:colId xmlns:a16="http://schemas.microsoft.com/office/drawing/2014/main" val="20004"/>
                    </a:ext>
                  </a:extLst>
                </a:gridCol>
              </a:tblGrid>
              <a:tr h="469456">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ru-RU" sz="1400" b="1" i="1" u="none" strike="noStrike" cap="none" normalizeH="0" baseline="0" smtClean="0">
                          <a:ln>
                            <a:noFill/>
                          </a:ln>
                          <a:solidFill>
                            <a:srgbClr val="669900"/>
                          </a:solidFill>
                          <a:effectLst/>
                          <a:latin typeface="Arial" charset="0"/>
                          <a:cs typeface="Arial" charset="0"/>
                        </a:rPr>
                        <a:t>от</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ru-RU" sz="1400" b="1" i="1" u="none" strike="noStrike" cap="none" normalizeH="0" baseline="0" smtClean="0">
                          <a:ln>
                            <a:noFill/>
                          </a:ln>
                          <a:solidFill>
                            <a:srgbClr val="669900"/>
                          </a:solidFill>
                          <a:effectLst/>
                          <a:latin typeface="Arial" charset="0"/>
                          <a:cs typeface="Arial" charset="0"/>
                        </a:rPr>
                        <a:t>до</a:t>
                      </a:r>
                    </a:p>
                  </a:txBody>
                  <a:tcPr marL="0" marR="0" marT="0" marB="0" anchor="ctr" anchorCtr="1" horzOverflow="overflow">
                    <a:lnL w="38100" cap="flat" cmpd="sng" algn="ctr">
                      <a:solidFill>
                        <a:srgbClr val="CC0000"/>
                      </a:solidFill>
                      <a:prstDash val="solid"/>
                      <a:round/>
                      <a:headEnd type="none" w="med" len="med"/>
                      <a:tailEnd type="none" w="med" len="med"/>
                    </a:lnL>
                    <a:lnR w="38100" cap="flat" cmpd="sng" algn="ctr">
                      <a:solidFill>
                        <a:srgbClr val="CC0000"/>
                      </a:solidFill>
                      <a:prstDash val="solid"/>
                      <a:round/>
                      <a:headEnd type="none" w="med" len="med"/>
                      <a:tailEnd type="none" w="med" len="med"/>
                    </a:lnR>
                    <a:lnT w="38100" cap="flat" cmpd="sng" algn="ctr">
                      <a:solidFill>
                        <a:srgbClr val="CC0000"/>
                      </a:solidFill>
                      <a:prstDash val="solid"/>
                      <a:round/>
                      <a:headEnd type="none" w="med" len="med"/>
                      <a:tailEnd type="none" w="med" len="med"/>
                    </a:lnT>
                    <a:lnB w="38100" cap="flat" cmpd="sng" algn="ctr">
                      <a:solidFill>
                        <a:srgbClr val="CC0000"/>
                      </a:solidFill>
                      <a:prstDash val="solid"/>
                      <a:round/>
                      <a:headEnd type="none" w="med" len="med"/>
                      <a:tailEnd type="none" w="med" len="med"/>
                    </a:lnB>
                    <a:lnTlToBr w="12700" cap="flat" cmpd="sng" algn="ctr">
                      <a:solidFill>
                        <a:srgbClr val="CC0000"/>
                      </a:solidFill>
                      <a:prstDash val="solid"/>
                      <a:round/>
                      <a:headEnd type="none" w="med" len="med"/>
                      <a:tailEnd type="none" w="med" len="med"/>
                    </a:lnTlToBr>
                    <a:lnBlToTr>
                      <a:noFill/>
                    </a:lnBlToTr>
                    <a:solidFill>
                      <a:srgbClr val="E7FF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accent2"/>
                          </a:solidFill>
                          <a:effectLst>
                            <a:outerShdw blurRad="38100" dist="38100" dir="2700000" algn="tl">
                              <a:srgbClr val="000000"/>
                            </a:outerShdw>
                          </a:effectLst>
                          <a:latin typeface="Arial" charset="0"/>
                          <a:cs typeface="Arial" charset="0"/>
                        </a:rPr>
                        <a:t>RT</a:t>
                      </a:r>
                      <a:r>
                        <a:rPr kumimoji="0" lang="ru-RU" sz="2000" b="0" i="0" u="none" strike="noStrike" cap="none" normalizeH="0" baseline="0" smtClean="0">
                          <a:ln>
                            <a:noFill/>
                          </a:ln>
                          <a:solidFill>
                            <a:schemeClr val="accent2"/>
                          </a:solidFill>
                          <a:effectLst>
                            <a:outerShdw blurRad="38100" dist="38100" dir="2700000" algn="tl">
                              <a:srgbClr val="000000"/>
                            </a:outerShdw>
                          </a:effectLst>
                          <a:latin typeface="Arial" charset="0"/>
                          <a:cs typeface="Arial" charset="0"/>
                        </a:rPr>
                        <a:t>3</a:t>
                      </a:r>
                    </a:p>
                  </a:txBody>
                  <a:tcPr marL="0" marR="0" marT="0" marB="0" anchor="ctr" anchorCtr="1" horzOverflow="overflow">
                    <a:lnL w="381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38100" cap="flat" cmpd="sng" algn="ctr">
                      <a:solidFill>
                        <a:srgbClr val="CC0000"/>
                      </a:solidFill>
                      <a:prstDash val="solid"/>
                      <a:round/>
                      <a:headEnd type="none" w="med" len="med"/>
                      <a:tailEnd type="none" w="med" len="med"/>
                    </a:lnT>
                    <a:lnB w="38100" cap="flat" cmpd="sng" algn="ctr">
                      <a:solidFill>
                        <a:srgbClr val="CC0000"/>
                      </a:solidFill>
                      <a:prstDash val="solid"/>
                      <a:round/>
                      <a:headEnd type="none" w="med" len="med"/>
                      <a:tailEnd type="none" w="med" len="med"/>
                    </a:lnB>
                    <a:lnTlToBr>
                      <a:noFill/>
                    </a:lnTlToBr>
                    <a:lnBlToTr>
                      <a:noFill/>
                    </a:lnBlToTr>
                    <a:solidFill>
                      <a:srgbClr val="E7FF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accent2"/>
                          </a:solidFill>
                          <a:effectLst>
                            <a:outerShdw blurRad="38100" dist="38100" dir="2700000" algn="tl">
                              <a:srgbClr val="000000"/>
                            </a:outerShdw>
                          </a:effectLst>
                          <a:latin typeface="Arial" charset="0"/>
                          <a:cs typeface="Arial" charset="0"/>
                        </a:rPr>
                        <a:t>RT</a:t>
                      </a:r>
                      <a:r>
                        <a:rPr kumimoji="0" lang="ru-RU" sz="2000" b="0" i="0" u="none" strike="noStrike" cap="none" normalizeH="0" baseline="0" smtClean="0">
                          <a:ln>
                            <a:noFill/>
                          </a:ln>
                          <a:solidFill>
                            <a:schemeClr val="accent2"/>
                          </a:solidFill>
                          <a:effectLst>
                            <a:outerShdw blurRad="38100" dist="38100" dir="2700000" algn="tl">
                              <a:srgbClr val="000000"/>
                            </a:outerShdw>
                          </a:effectLst>
                          <a:latin typeface="Arial" charset="0"/>
                          <a:cs typeface="Arial" charset="0"/>
                        </a:rPr>
                        <a:t>4</a:t>
                      </a:r>
                    </a:p>
                  </a:txBody>
                  <a:tcPr marL="0" marR="0" marT="0" marB="0"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38100" cap="flat" cmpd="sng" algn="ctr">
                      <a:solidFill>
                        <a:srgbClr val="CC0000"/>
                      </a:solidFill>
                      <a:prstDash val="solid"/>
                      <a:round/>
                      <a:headEnd type="none" w="med" len="med"/>
                      <a:tailEnd type="none" w="med" len="med"/>
                    </a:lnT>
                    <a:lnB w="38100" cap="flat" cmpd="sng" algn="ctr">
                      <a:solidFill>
                        <a:srgbClr val="CC0000"/>
                      </a:solidFill>
                      <a:prstDash val="solid"/>
                      <a:round/>
                      <a:headEnd type="none" w="med" len="med"/>
                      <a:tailEnd type="none" w="med" len="med"/>
                    </a:lnB>
                    <a:lnTlToBr>
                      <a:noFill/>
                    </a:lnTlToBr>
                    <a:lnBlToTr>
                      <a:noFill/>
                    </a:lnBlToTr>
                    <a:solidFill>
                      <a:srgbClr val="E7FF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accent2"/>
                          </a:solidFill>
                          <a:effectLst>
                            <a:outerShdw blurRad="38100" dist="38100" dir="2700000" algn="tl">
                              <a:srgbClr val="000000"/>
                            </a:outerShdw>
                          </a:effectLst>
                          <a:latin typeface="Arial" charset="0"/>
                          <a:cs typeface="Arial" charset="0"/>
                        </a:rPr>
                        <a:t>RT5</a:t>
                      </a:r>
                      <a:endParaRPr kumimoji="0" lang="ru-RU" sz="2000" b="0" i="0" u="none" strike="noStrike" cap="none" normalizeH="0" baseline="0" smtClean="0">
                        <a:ln>
                          <a:noFill/>
                        </a:ln>
                        <a:solidFill>
                          <a:schemeClr val="accent2"/>
                        </a:solidFill>
                        <a:effectLst>
                          <a:outerShdw blurRad="38100" dist="38100" dir="2700000" algn="tl">
                            <a:srgbClr val="000000"/>
                          </a:outerShdw>
                        </a:effectLst>
                        <a:latin typeface="Arial" charset="0"/>
                        <a:cs typeface="Arial" charset="0"/>
                      </a:endParaRPr>
                    </a:p>
                  </a:txBody>
                  <a:tcPr marL="0" marR="0" marT="0" marB="0"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38100" cap="flat" cmpd="sng" algn="ctr">
                      <a:solidFill>
                        <a:srgbClr val="CC0000"/>
                      </a:solidFill>
                      <a:prstDash val="solid"/>
                      <a:round/>
                      <a:headEnd type="none" w="med" len="med"/>
                      <a:tailEnd type="none" w="med" len="med"/>
                    </a:lnT>
                    <a:lnB w="38100" cap="flat" cmpd="sng" algn="ctr">
                      <a:solidFill>
                        <a:srgbClr val="CC0000"/>
                      </a:solidFill>
                      <a:prstDash val="solid"/>
                      <a:round/>
                      <a:headEnd type="none" w="med" len="med"/>
                      <a:tailEnd type="none" w="med" len="med"/>
                    </a:lnB>
                    <a:lnTlToBr>
                      <a:noFill/>
                    </a:lnTlToBr>
                    <a:lnBlToTr>
                      <a:noFill/>
                    </a:lnBlToTr>
                    <a:solidFill>
                      <a:srgbClr val="E7FF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accent2"/>
                          </a:solidFill>
                          <a:effectLst>
                            <a:outerShdw blurRad="38100" dist="38100" dir="2700000" algn="tl">
                              <a:srgbClr val="000000"/>
                            </a:outerShdw>
                          </a:effectLst>
                          <a:latin typeface="Arial" charset="0"/>
                          <a:cs typeface="Arial" charset="0"/>
                        </a:rPr>
                        <a:t>RT6</a:t>
                      </a:r>
                      <a:endParaRPr kumimoji="0" lang="ru-RU" sz="2000" b="0" i="0" u="none" strike="noStrike" cap="none" normalizeH="0" baseline="0" smtClean="0">
                        <a:ln>
                          <a:noFill/>
                        </a:ln>
                        <a:solidFill>
                          <a:schemeClr val="accent2"/>
                        </a:solidFill>
                        <a:effectLst>
                          <a:outerShdw blurRad="38100" dist="38100" dir="2700000" algn="tl">
                            <a:srgbClr val="000000"/>
                          </a:outerShdw>
                        </a:effectLst>
                        <a:latin typeface="Arial" charset="0"/>
                        <a:cs typeface="Arial" charset="0"/>
                      </a:endParaRPr>
                    </a:p>
                  </a:txBody>
                  <a:tcPr marL="0" marR="0" marT="0" marB="0" anchor="ctr" anchorCtr="1" horzOverflow="overflow">
                    <a:lnL w="12700" cap="flat" cmpd="sng" algn="ctr">
                      <a:solidFill>
                        <a:srgbClr val="CC0000"/>
                      </a:solidFill>
                      <a:prstDash val="solid"/>
                      <a:round/>
                      <a:headEnd type="none" w="med" len="med"/>
                      <a:tailEnd type="none" w="med" len="med"/>
                    </a:lnL>
                    <a:lnR w="38100" cap="flat" cmpd="sng" algn="ctr">
                      <a:solidFill>
                        <a:srgbClr val="CC0000"/>
                      </a:solidFill>
                      <a:prstDash val="solid"/>
                      <a:round/>
                      <a:headEnd type="none" w="med" len="med"/>
                      <a:tailEnd type="none" w="med" len="med"/>
                    </a:lnR>
                    <a:lnT w="38100" cap="flat" cmpd="sng" algn="ctr">
                      <a:solidFill>
                        <a:srgbClr val="CC0000"/>
                      </a:solidFill>
                      <a:prstDash val="solid"/>
                      <a:round/>
                      <a:headEnd type="none" w="med" len="med"/>
                      <a:tailEnd type="none" w="med" len="med"/>
                    </a:lnT>
                    <a:lnB w="38100" cap="flat" cmpd="sng" algn="ctr">
                      <a:solidFill>
                        <a:srgbClr val="CC0000"/>
                      </a:solidFill>
                      <a:prstDash val="solid"/>
                      <a:round/>
                      <a:headEnd type="none" w="med" len="med"/>
                      <a:tailEnd type="none" w="med" len="med"/>
                    </a:lnB>
                    <a:lnTlToBr>
                      <a:noFill/>
                    </a:lnTlToBr>
                    <a:lnBlToTr>
                      <a:noFill/>
                    </a:lnBlToTr>
                    <a:solidFill>
                      <a:srgbClr val="E7FFFF"/>
                    </a:solidFill>
                  </a:tcPr>
                </a:tc>
                <a:extLst>
                  <a:ext uri="{0D108BD9-81ED-4DB2-BD59-A6C34878D82A}">
                    <a16:rowId xmlns:a16="http://schemas.microsoft.com/office/drawing/2014/main" val="10000"/>
                  </a:ext>
                </a:extLst>
              </a:tr>
              <a:tr h="40804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accent2"/>
                          </a:solidFill>
                          <a:effectLst>
                            <a:outerShdw blurRad="38100" dist="38100" dir="2700000" algn="tl">
                              <a:srgbClr val="000000"/>
                            </a:outerShdw>
                          </a:effectLst>
                          <a:latin typeface="Arial" charset="0"/>
                          <a:cs typeface="Arial" charset="0"/>
                        </a:rPr>
                        <a:t>RT</a:t>
                      </a:r>
                      <a:r>
                        <a:rPr kumimoji="0" lang="ru-RU" sz="2000" b="0" i="0" u="none" strike="noStrike" cap="none" normalizeH="0" baseline="0" smtClean="0">
                          <a:ln>
                            <a:noFill/>
                          </a:ln>
                          <a:solidFill>
                            <a:schemeClr val="accent2"/>
                          </a:solidFill>
                          <a:effectLst>
                            <a:outerShdw blurRad="38100" dist="38100" dir="2700000" algn="tl">
                              <a:srgbClr val="000000"/>
                            </a:outerShdw>
                          </a:effectLst>
                          <a:latin typeface="Arial" charset="0"/>
                          <a:cs typeface="Arial" charset="0"/>
                        </a:rPr>
                        <a:t>3</a:t>
                      </a:r>
                    </a:p>
                  </a:txBody>
                  <a:tcPr marL="0" marR="0" marT="0" marB="0" anchor="ctr" anchorCtr="1" horzOverflow="overflow">
                    <a:lnL w="38100" cap="flat" cmpd="sng" algn="ctr">
                      <a:solidFill>
                        <a:srgbClr val="CC0000"/>
                      </a:solidFill>
                      <a:prstDash val="solid"/>
                      <a:round/>
                      <a:headEnd type="none" w="med" len="med"/>
                      <a:tailEnd type="none" w="med" len="med"/>
                    </a:lnL>
                    <a:lnR w="38100" cap="flat" cmpd="sng" algn="ctr">
                      <a:solidFill>
                        <a:srgbClr val="CC0000"/>
                      </a:solidFill>
                      <a:prstDash val="solid"/>
                      <a:round/>
                      <a:headEnd type="none" w="med" len="med"/>
                      <a:tailEnd type="none" w="med" len="med"/>
                    </a:lnR>
                    <a:lnT w="381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solidFill>
                      <a:srgbClr val="E7FFFF"/>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ru-RU" sz="2000" b="0" i="0" u="none" strike="noStrike" cap="none" normalizeH="0" baseline="0" smtClean="0">
                        <a:ln>
                          <a:noFill/>
                        </a:ln>
                        <a:solidFill>
                          <a:schemeClr val="tx1"/>
                        </a:solidFill>
                        <a:effectLst/>
                        <a:latin typeface="Arial" charset="0"/>
                        <a:cs typeface="Arial" charset="0"/>
                      </a:endParaRPr>
                    </a:p>
                  </a:txBody>
                  <a:tcPr marL="0" marR="0" marT="0" marB="0" anchor="ctr" anchorCtr="1" horzOverflow="overflow">
                    <a:lnL w="381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381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ru-RU" sz="24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sym typeface="Wingdings 2" pitchFamily="18" charset="2"/>
                        </a:rPr>
                        <a:t></a:t>
                      </a:r>
                    </a:p>
                  </a:txBody>
                  <a:tcPr marL="0" marR="0" marT="0" marB="0"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381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ru-RU" sz="24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sym typeface="Wingdings 2" pitchFamily="18" charset="2"/>
                        </a:rPr>
                        <a:t></a:t>
                      </a:r>
                    </a:p>
                  </a:txBody>
                  <a:tcPr marL="0" marR="0" marT="0" marB="0"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381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ru-RU" sz="24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sym typeface="Wingdings 2" pitchFamily="18" charset="2"/>
                        </a:rPr>
                        <a:t></a:t>
                      </a:r>
                    </a:p>
                  </a:txBody>
                  <a:tcPr marL="0" marR="0" marT="0" marB="0" anchor="ctr" anchorCtr="1" horzOverflow="overflow">
                    <a:lnL w="12700" cap="flat" cmpd="sng" algn="ctr">
                      <a:solidFill>
                        <a:srgbClr val="CC0000"/>
                      </a:solidFill>
                      <a:prstDash val="solid"/>
                      <a:round/>
                      <a:headEnd type="none" w="med" len="med"/>
                      <a:tailEnd type="none" w="med" len="med"/>
                    </a:lnL>
                    <a:lnR w="38100" cap="flat" cmpd="sng" algn="ctr">
                      <a:solidFill>
                        <a:srgbClr val="CC0000"/>
                      </a:solidFill>
                      <a:prstDash val="solid"/>
                      <a:round/>
                      <a:headEnd type="none" w="med" len="med"/>
                      <a:tailEnd type="none" w="med" len="med"/>
                    </a:lnR>
                    <a:lnT w="381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0804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accent2"/>
                          </a:solidFill>
                          <a:effectLst>
                            <a:outerShdw blurRad="38100" dist="38100" dir="2700000" algn="tl">
                              <a:srgbClr val="000000"/>
                            </a:outerShdw>
                          </a:effectLst>
                          <a:latin typeface="Arial" charset="0"/>
                          <a:cs typeface="Arial" charset="0"/>
                        </a:rPr>
                        <a:t>RT</a:t>
                      </a:r>
                      <a:r>
                        <a:rPr kumimoji="0" lang="ru-RU" sz="2000" b="0" i="0" u="none" strike="noStrike" cap="none" normalizeH="0" baseline="0" smtClean="0">
                          <a:ln>
                            <a:noFill/>
                          </a:ln>
                          <a:solidFill>
                            <a:schemeClr val="accent2"/>
                          </a:solidFill>
                          <a:effectLst>
                            <a:outerShdw blurRad="38100" dist="38100" dir="2700000" algn="tl">
                              <a:srgbClr val="000000"/>
                            </a:outerShdw>
                          </a:effectLst>
                          <a:latin typeface="Arial" charset="0"/>
                          <a:cs typeface="Arial" charset="0"/>
                        </a:rPr>
                        <a:t>4</a:t>
                      </a:r>
                    </a:p>
                  </a:txBody>
                  <a:tcPr marL="0" marR="0" marT="0" marB="0" anchor="ctr" anchorCtr="1" horzOverflow="overflow">
                    <a:lnL w="38100" cap="flat" cmpd="sng" algn="ctr">
                      <a:solidFill>
                        <a:srgbClr val="CC0000"/>
                      </a:solidFill>
                      <a:prstDash val="solid"/>
                      <a:round/>
                      <a:headEnd type="none" w="med" len="med"/>
                      <a:tailEnd type="none" w="med" len="med"/>
                    </a:lnL>
                    <a:lnR w="381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solidFill>
                      <a:srgbClr val="E7FFFF"/>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ru-RU" sz="24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sym typeface="Wingdings 2" pitchFamily="18" charset="2"/>
                        </a:rPr>
                        <a:t></a:t>
                      </a:r>
                    </a:p>
                  </a:txBody>
                  <a:tcPr marL="0" marR="0" marT="0" marB="0" anchor="ctr" anchorCtr="1" horzOverflow="overflow">
                    <a:lnL w="381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ru-RU" sz="24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sym typeface="Wingdings 2" pitchFamily="18" charset="2"/>
                      </a:endParaRPr>
                    </a:p>
                  </a:txBody>
                  <a:tcPr marL="0" marR="0" marT="0" marB="0"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ru-RU" sz="24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sym typeface="Wingdings 2" pitchFamily="18" charset="2"/>
                      </a:endParaRPr>
                    </a:p>
                  </a:txBody>
                  <a:tcPr marL="0" marR="0" marT="0" marB="0"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ru-RU" sz="24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sym typeface="Wingdings 2" pitchFamily="18" charset="2"/>
                        </a:rPr>
                        <a:t></a:t>
                      </a:r>
                    </a:p>
                  </a:txBody>
                  <a:tcPr marL="0" marR="0" marT="0" marB="0" anchor="ctr" anchorCtr="1" horzOverflow="overflow">
                    <a:lnL w="12700" cap="flat" cmpd="sng" algn="ctr">
                      <a:solidFill>
                        <a:srgbClr val="CC0000"/>
                      </a:solidFill>
                      <a:prstDash val="solid"/>
                      <a:round/>
                      <a:headEnd type="none" w="med" len="med"/>
                      <a:tailEnd type="none" w="med" len="med"/>
                    </a:lnL>
                    <a:lnR w="381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0963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accent2"/>
                          </a:solidFill>
                          <a:effectLst>
                            <a:outerShdw blurRad="38100" dist="38100" dir="2700000" algn="tl">
                              <a:srgbClr val="000000"/>
                            </a:outerShdw>
                          </a:effectLst>
                          <a:latin typeface="Arial" charset="0"/>
                          <a:cs typeface="Arial" charset="0"/>
                        </a:rPr>
                        <a:t>RT</a:t>
                      </a:r>
                      <a:r>
                        <a:rPr kumimoji="0" lang="ru-RU" sz="2000" b="0" i="0" u="none" strike="noStrike" cap="none" normalizeH="0" baseline="0" smtClean="0">
                          <a:ln>
                            <a:noFill/>
                          </a:ln>
                          <a:solidFill>
                            <a:schemeClr val="accent2"/>
                          </a:solidFill>
                          <a:effectLst>
                            <a:outerShdw blurRad="38100" dist="38100" dir="2700000" algn="tl">
                              <a:srgbClr val="000000"/>
                            </a:outerShdw>
                          </a:effectLst>
                          <a:latin typeface="Arial" charset="0"/>
                          <a:cs typeface="Arial" charset="0"/>
                        </a:rPr>
                        <a:t>5</a:t>
                      </a:r>
                    </a:p>
                  </a:txBody>
                  <a:tcPr marL="0" marR="0" marT="0" marB="0" anchor="ctr" anchorCtr="1" horzOverflow="overflow">
                    <a:lnL w="38100" cap="flat" cmpd="sng" algn="ctr">
                      <a:solidFill>
                        <a:srgbClr val="CC0000"/>
                      </a:solidFill>
                      <a:prstDash val="solid"/>
                      <a:round/>
                      <a:headEnd type="none" w="med" len="med"/>
                      <a:tailEnd type="none" w="med" len="med"/>
                    </a:lnL>
                    <a:lnR w="381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solidFill>
                      <a:srgbClr val="E7FFFF"/>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ru-RU" sz="24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sym typeface="Wingdings 2" pitchFamily="18" charset="2"/>
                        </a:rPr>
                        <a:t></a:t>
                      </a:r>
                    </a:p>
                  </a:txBody>
                  <a:tcPr marL="0" marR="0" marT="0" marB="0" anchor="ctr" anchorCtr="1" horzOverflow="overflow">
                    <a:lnL w="381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ru-RU" sz="2000" b="0" i="0" u="none" strike="noStrike" cap="none" normalizeH="0" baseline="0" smtClean="0">
                        <a:ln>
                          <a:noFill/>
                        </a:ln>
                        <a:solidFill>
                          <a:schemeClr val="tx1"/>
                        </a:solidFill>
                        <a:effectLst/>
                        <a:latin typeface="Arial" charset="0"/>
                        <a:cs typeface="Arial" charset="0"/>
                      </a:endParaRPr>
                    </a:p>
                  </a:txBody>
                  <a:tcPr marL="0" marR="0" marT="0" marB="0"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ru-RU" sz="2000" b="0" i="0" u="none" strike="noStrike" cap="none" normalizeH="0" baseline="0" smtClean="0">
                        <a:ln>
                          <a:noFill/>
                        </a:ln>
                        <a:solidFill>
                          <a:schemeClr val="tx1"/>
                        </a:solidFill>
                        <a:effectLst/>
                        <a:latin typeface="Arial" charset="0"/>
                        <a:cs typeface="Arial" charset="0"/>
                      </a:endParaRPr>
                    </a:p>
                  </a:txBody>
                  <a:tcPr marL="0" marR="0" marT="0" marB="0"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ru-RU" sz="24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sym typeface="Wingdings 2" pitchFamily="18" charset="2"/>
                        </a:rPr>
                        <a:t></a:t>
                      </a:r>
                    </a:p>
                  </a:txBody>
                  <a:tcPr marL="0" marR="0" marT="0" marB="0" anchor="ctr" anchorCtr="1" horzOverflow="overflow">
                    <a:lnL w="12700" cap="flat" cmpd="sng" algn="ctr">
                      <a:solidFill>
                        <a:srgbClr val="CC0000"/>
                      </a:solidFill>
                      <a:prstDash val="solid"/>
                      <a:round/>
                      <a:headEnd type="none" w="med" len="med"/>
                      <a:tailEnd type="none" w="med" len="med"/>
                    </a:lnL>
                    <a:lnR w="381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0963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accent2"/>
                          </a:solidFill>
                          <a:effectLst>
                            <a:outerShdw blurRad="38100" dist="38100" dir="2700000" algn="tl">
                              <a:srgbClr val="000000"/>
                            </a:outerShdw>
                          </a:effectLst>
                          <a:latin typeface="Arial" charset="0"/>
                          <a:cs typeface="Arial" charset="0"/>
                        </a:rPr>
                        <a:t>RT</a:t>
                      </a:r>
                      <a:r>
                        <a:rPr kumimoji="0" lang="ru-RU" sz="2000" b="0" i="0" u="none" strike="noStrike" cap="none" normalizeH="0" baseline="0" smtClean="0">
                          <a:ln>
                            <a:noFill/>
                          </a:ln>
                          <a:solidFill>
                            <a:schemeClr val="accent2"/>
                          </a:solidFill>
                          <a:effectLst>
                            <a:outerShdw blurRad="38100" dist="38100" dir="2700000" algn="tl">
                              <a:srgbClr val="000000"/>
                            </a:outerShdw>
                          </a:effectLst>
                          <a:latin typeface="Arial" charset="0"/>
                          <a:cs typeface="Arial" charset="0"/>
                        </a:rPr>
                        <a:t>6</a:t>
                      </a:r>
                    </a:p>
                  </a:txBody>
                  <a:tcPr marL="0" marR="0" marT="0" marB="0" anchor="ctr" anchorCtr="1" horzOverflow="overflow">
                    <a:lnL w="38100" cap="flat" cmpd="sng" algn="ctr">
                      <a:solidFill>
                        <a:srgbClr val="CC0000"/>
                      </a:solidFill>
                      <a:prstDash val="solid"/>
                      <a:round/>
                      <a:headEnd type="none" w="med" len="med"/>
                      <a:tailEnd type="none" w="med" len="med"/>
                    </a:lnL>
                    <a:lnR w="381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solidFill>
                      <a:srgbClr val="E7FFFF"/>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ru-RU" sz="24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sym typeface="Wingdings 2" pitchFamily="18" charset="2"/>
                        </a:rPr>
                        <a:t></a:t>
                      </a:r>
                    </a:p>
                  </a:txBody>
                  <a:tcPr marL="0" marR="0" marT="0" marB="0" anchor="ctr" anchorCtr="1" horzOverflow="overflow">
                    <a:lnL w="381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ru-RU" sz="24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sym typeface="Wingdings 2" pitchFamily="18" charset="2"/>
                        </a:rPr>
                        <a:t></a:t>
                      </a:r>
                    </a:p>
                  </a:txBody>
                  <a:tcPr marL="0" marR="0" marT="0" marB="0"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ru-RU" sz="24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sym typeface="Wingdings 2" pitchFamily="18" charset="2"/>
                        </a:rPr>
                        <a:t></a:t>
                      </a:r>
                    </a:p>
                  </a:txBody>
                  <a:tcPr marL="0" marR="0" marT="0" marB="0"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ru-RU" sz="24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sym typeface="Wingdings 2" pitchFamily="18" charset="2"/>
                      </a:endParaRPr>
                    </a:p>
                  </a:txBody>
                  <a:tcPr marL="0" marR="0" marT="0" marB="0" anchor="ctr" anchorCtr="1" horzOverflow="overflow">
                    <a:lnL w="12700" cap="flat" cmpd="sng" algn="ctr">
                      <a:solidFill>
                        <a:srgbClr val="CC0000"/>
                      </a:solidFill>
                      <a:prstDash val="solid"/>
                      <a:round/>
                      <a:headEnd type="none" w="med" len="med"/>
                      <a:tailEnd type="none" w="med" len="med"/>
                    </a:lnL>
                    <a:lnR w="381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0963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1" u="none" strike="noStrike" cap="none" normalizeH="0" baseline="0" smtClean="0">
                          <a:ln>
                            <a:noFill/>
                          </a:ln>
                          <a:solidFill>
                            <a:schemeClr val="accent2"/>
                          </a:solidFill>
                          <a:effectLst>
                            <a:outerShdw blurRad="38100" dist="38100" dir="2700000" algn="tl">
                              <a:srgbClr val="000000"/>
                            </a:outerShdw>
                          </a:effectLst>
                          <a:latin typeface="Arial" charset="0"/>
                          <a:cs typeface="Arial" charset="0"/>
                        </a:rPr>
                        <a:t>I</a:t>
                      </a:r>
                      <a:r>
                        <a:rPr kumimoji="0" lang="en-US" sz="2000" b="0" i="1" u="none" strike="noStrike" cap="none" normalizeH="0" baseline="-25000" smtClean="0">
                          <a:ln>
                            <a:noFill/>
                          </a:ln>
                          <a:solidFill>
                            <a:schemeClr val="accent2"/>
                          </a:solidFill>
                          <a:effectLst>
                            <a:outerShdw blurRad="38100" dist="38100" dir="2700000" algn="tl">
                              <a:srgbClr val="000000"/>
                            </a:outerShdw>
                          </a:effectLst>
                          <a:latin typeface="Arial" charset="0"/>
                          <a:cs typeface="Arial" charset="0"/>
                        </a:rPr>
                        <a:t>3</a:t>
                      </a:r>
                      <a:endParaRPr kumimoji="0" lang="ru-RU" sz="2000" b="0" i="1" u="none" strike="noStrike" cap="none" normalizeH="0" baseline="-25000" smtClean="0">
                        <a:ln>
                          <a:noFill/>
                        </a:ln>
                        <a:solidFill>
                          <a:schemeClr val="accent2"/>
                        </a:solidFill>
                        <a:effectLst>
                          <a:outerShdw blurRad="38100" dist="38100" dir="2700000" algn="tl">
                            <a:srgbClr val="000000"/>
                          </a:outerShdw>
                        </a:effectLst>
                        <a:latin typeface="Arial" charset="0"/>
                        <a:cs typeface="Arial" charset="0"/>
                      </a:endParaRPr>
                    </a:p>
                  </a:txBody>
                  <a:tcPr marL="0" marR="0" marT="0" marB="0" anchor="ctr" anchorCtr="1" horzOverflow="overflow">
                    <a:lnL w="38100" cap="flat" cmpd="sng" algn="ctr">
                      <a:solidFill>
                        <a:srgbClr val="CC0000"/>
                      </a:solidFill>
                      <a:prstDash val="solid"/>
                      <a:round/>
                      <a:headEnd type="none" w="med" len="med"/>
                      <a:tailEnd type="none" w="med" len="med"/>
                    </a:lnL>
                    <a:lnR w="381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solidFill>
                      <a:srgbClr val="E7FFFF"/>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ru-RU" sz="24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sym typeface="Wingdings 2" pitchFamily="18" charset="2"/>
                        </a:rPr>
                        <a:t></a:t>
                      </a:r>
                    </a:p>
                  </a:txBody>
                  <a:tcPr marL="0" marR="0" marT="0" marB="0" anchor="ctr" anchorCtr="1" horzOverflow="overflow">
                    <a:lnL w="381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ru-RU" sz="24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sym typeface="Wingdings 2" pitchFamily="18" charset="2"/>
                      </a:endParaRPr>
                    </a:p>
                  </a:txBody>
                  <a:tcPr marL="0" marR="0" marT="0" marB="0"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ru-RU" sz="24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sym typeface="Wingdings 2" pitchFamily="18" charset="2"/>
                      </a:endParaRPr>
                    </a:p>
                  </a:txBody>
                  <a:tcPr marL="0" marR="0" marT="0" marB="0"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ru-RU" sz="24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sym typeface="Wingdings 2" pitchFamily="18" charset="2"/>
                      </a:endParaRPr>
                    </a:p>
                  </a:txBody>
                  <a:tcPr marL="0" marR="0" marT="0" marB="0" anchor="ctr" anchorCtr="1" horzOverflow="overflow">
                    <a:lnL w="12700" cap="flat" cmpd="sng" algn="ctr">
                      <a:solidFill>
                        <a:srgbClr val="CC0000"/>
                      </a:solidFill>
                      <a:prstDash val="solid"/>
                      <a:round/>
                      <a:headEnd type="none" w="med" len="med"/>
                      <a:tailEnd type="none" w="med" len="med"/>
                    </a:lnL>
                    <a:lnR w="381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0963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1" u="none" strike="noStrike" cap="none" normalizeH="0" baseline="0" smtClean="0">
                          <a:ln>
                            <a:noFill/>
                          </a:ln>
                          <a:solidFill>
                            <a:schemeClr val="accent2"/>
                          </a:solidFill>
                          <a:effectLst>
                            <a:outerShdw blurRad="38100" dist="38100" dir="2700000" algn="tl">
                              <a:srgbClr val="000000"/>
                            </a:outerShdw>
                          </a:effectLst>
                          <a:latin typeface="Arial" charset="0"/>
                          <a:cs typeface="Arial" charset="0"/>
                        </a:rPr>
                        <a:t>I</a:t>
                      </a:r>
                      <a:r>
                        <a:rPr kumimoji="0" lang="en-US" sz="2000" b="0" i="1" u="none" strike="noStrike" cap="none" normalizeH="0" baseline="-25000" smtClean="0">
                          <a:ln>
                            <a:noFill/>
                          </a:ln>
                          <a:solidFill>
                            <a:schemeClr val="accent2"/>
                          </a:solidFill>
                          <a:effectLst>
                            <a:outerShdw blurRad="38100" dist="38100" dir="2700000" algn="tl">
                              <a:srgbClr val="000000"/>
                            </a:outerShdw>
                          </a:effectLst>
                          <a:latin typeface="Arial" charset="0"/>
                          <a:cs typeface="Arial" charset="0"/>
                        </a:rPr>
                        <a:t>4</a:t>
                      </a:r>
                      <a:endParaRPr kumimoji="0" lang="ru-RU" sz="2000" b="0" i="1" u="none" strike="noStrike" cap="none" normalizeH="0" baseline="-25000" smtClean="0">
                        <a:ln>
                          <a:noFill/>
                        </a:ln>
                        <a:solidFill>
                          <a:schemeClr val="accent2"/>
                        </a:solidFill>
                        <a:effectLst>
                          <a:outerShdw blurRad="38100" dist="38100" dir="2700000" algn="tl">
                            <a:srgbClr val="000000"/>
                          </a:outerShdw>
                        </a:effectLst>
                        <a:latin typeface="Arial" charset="0"/>
                        <a:cs typeface="Arial" charset="0"/>
                      </a:endParaRPr>
                    </a:p>
                  </a:txBody>
                  <a:tcPr marL="0" marR="0" marT="0" marB="0" anchor="ctr" anchorCtr="1" horzOverflow="overflow">
                    <a:lnL w="38100" cap="flat" cmpd="sng" algn="ctr">
                      <a:solidFill>
                        <a:srgbClr val="CC0000"/>
                      </a:solidFill>
                      <a:prstDash val="solid"/>
                      <a:round/>
                      <a:headEnd type="none" w="med" len="med"/>
                      <a:tailEnd type="none" w="med" len="med"/>
                    </a:lnL>
                    <a:lnR w="381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solidFill>
                      <a:srgbClr val="E7FFFF"/>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ru-RU" sz="24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sym typeface="Wingdings 2" pitchFamily="18" charset="2"/>
                      </a:endParaRPr>
                    </a:p>
                  </a:txBody>
                  <a:tcPr marL="0" marR="0" marT="0" marB="0" anchor="ctr" anchorCtr="1" horzOverflow="overflow">
                    <a:lnL w="381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ru-RU" sz="24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sym typeface="Wingdings 2" pitchFamily="18" charset="2"/>
                        </a:rPr>
                        <a:t></a:t>
                      </a:r>
                    </a:p>
                  </a:txBody>
                  <a:tcPr marL="0" marR="0" marT="0" marB="0"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ru-RU" sz="24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sym typeface="Wingdings 2" pitchFamily="18" charset="2"/>
                      </a:endParaRPr>
                    </a:p>
                  </a:txBody>
                  <a:tcPr marL="0" marR="0" marT="0" marB="0"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ru-RU" sz="24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sym typeface="Wingdings 2" pitchFamily="18" charset="2"/>
                      </a:endParaRPr>
                    </a:p>
                  </a:txBody>
                  <a:tcPr marL="0" marR="0" marT="0" marB="0" anchor="ctr" anchorCtr="1" horzOverflow="overflow">
                    <a:lnL w="12700" cap="flat" cmpd="sng" algn="ctr">
                      <a:solidFill>
                        <a:srgbClr val="CC0000"/>
                      </a:solidFill>
                      <a:prstDash val="solid"/>
                      <a:round/>
                      <a:headEnd type="none" w="med" len="med"/>
                      <a:tailEnd type="none" w="med" len="med"/>
                    </a:lnL>
                    <a:lnR w="381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0963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1" u="none" strike="noStrike" cap="none" normalizeH="0" baseline="0" smtClean="0">
                          <a:ln>
                            <a:noFill/>
                          </a:ln>
                          <a:solidFill>
                            <a:schemeClr val="accent2"/>
                          </a:solidFill>
                          <a:effectLst>
                            <a:outerShdw blurRad="38100" dist="38100" dir="2700000" algn="tl">
                              <a:srgbClr val="000000"/>
                            </a:outerShdw>
                          </a:effectLst>
                          <a:latin typeface="Arial" charset="0"/>
                          <a:cs typeface="Arial" charset="0"/>
                        </a:rPr>
                        <a:t>I</a:t>
                      </a:r>
                      <a:r>
                        <a:rPr kumimoji="0" lang="en-US" sz="2000" b="0" i="1" u="none" strike="noStrike" cap="none" normalizeH="0" baseline="-25000" smtClean="0">
                          <a:ln>
                            <a:noFill/>
                          </a:ln>
                          <a:solidFill>
                            <a:schemeClr val="accent2"/>
                          </a:solidFill>
                          <a:effectLst>
                            <a:outerShdw blurRad="38100" dist="38100" dir="2700000" algn="tl">
                              <a:srgbClr val="000000"/>
                            </a:outerShdw>
                          </a:effectLst>
                          <a:latin typeface="Arial" charset="0"/>
                          <a:cs typeface="Arial" charset="0"/>
                        </a:rPr>
                        <a:t>5</a:t>
                      </a:r>
                      <a:endParaRPr kumimoji="0" lang="ru-RU" sz="2000" b="0" i="1" u="none" strike="noStrike" cap="none" normalizeH="0" baseline="-25000" smtClean="0">
                        <a:ln>
                          <a:noFill/>
                        </a:ln>
                        <a:solidFill>
                          <a:schemeClr val="accent2"/>
                        </a:solidFill>
                        <a:effectLst>
                          <a:outerShdw blurRad="38100" dist="38100" dir="2700000" algn="tl">
                            <a:srgbClr val="000000"/>
                          </a:outerShdw>
                        </a:effectLst>
                        <a:latin typeface="Arial" charset="0"/>
                        <a:cs typeface="Arial" charset="0"/>
                      </a:endParaRPr>
                    </a:p>
                  </a:txBody>
                  <a:tcPr marL="0" marR="0" marT="0" marB="0" anchor="ctr" anchorCtr="1" horzOverflow="overflow">
                    <a:lnL w="38100" cap="flat" cmpd="sng" algn="ctr">
                      <a:solidFill>
                        <a:srgbClr val="CC0000"/>
                      </a:solidFill>
                      <a:prstDash val="solid"/>
                      <a:round/>
                      <a:headEnd type="none" w="med" len="med"/>
                      <a:tailEnd type="none" w="med" len="med"/>
                    </a:lnL>
                    <a:lnR w="381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solidFill>
                      <a:srgbClr val="E7FFFF"/>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ru-RU" sz="24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sym typeface="Wingdings 2" pitchFamily="18" charset="2"/>
                      </a:endParaRPr>
                    </a:p>
                  </a:txBody>
                  <a:tcPr marL="0" marR="0" marT="0" marB="0" anchor="ctr" anchorCtr="1" horzOverflow="overflow">
                    <a:lnL w="381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ru-RU" sz="24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sym typeface="Wingdings 2" pitchFamily="18" charset="2"/>
                      </a:endParaRPr>
                    </a:p>
                  </a:txBody>
                  <a:tcPr marL="0" marR="0" marT="0" marB="0"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ru-RU" sz="24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sym typeface="Wingdings 2" pitchFamily="18" charset="2"/>
                        </a:rPr>
                        <a:t></a:t>
                      </a:r>
                    </a:p>
                  </a:txBody>
                  <a:tcPr marL="0" marR="0" marT="0" marB="0"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ru-RU" sz="24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sym typeface="Wingdings 2" pitchFamily="18" charset="2"/>
                      </a:endParaRPr>
                    </a:p>
                  </a:txBody>
                  <a:tcPr marL="0" marR="0" marT="0" marB="0" anchor="ctr" anchorCtr="1" horzOverflow="overflow">
                    <a:lnL w="12700" cap="flat" cmpd="sng" algn="ctr">
                      <a:solidFill>
                        <a:srgbClr val="CC0000"/>
                      </a:solidFill>
                      <a:prstDash val="solid"/>
                      <a:round/>
                      <a:headEnd type="none" w="med" len="med"/>
                      <a:tailEnd type="none" w="med" len="med"/>
                    </a:lnL>
                    <a:lnR w="381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40963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1" u="none" strike="noStrike" cap="none" normalizeH="0" baseline="0" smtClean="0">
                          <a:ln>
                            <a:noFill/>
                          </a:ln>
                          <a:solidFill>
                            <a:schemeClr val="accent2"/>
                          </a:solidFill>
                          <a:effectLst>
                            <a:outerShdw blurRad="38100" dist="38100" dir="2700000" algn="tl">
                              <a:srgbClr val="000000"/>
                            </a:outerShdw>
                          </a:effectLst>
                          <a:latin typeface="Arial" charset="0"/>
                          <a:cs typeface="Arial" charset="0"/>
                        </a:rPr>
                        <a:t>I</a:t>
                      </a:r>
                      <a:r>
                        <a:rPr kumimoji="0" lang="en-US" sz="2000" b="0" i="1" u="none" strike="noStrike" cap="none" normalizeH="0" baseline="-25000" smtClean="0">
                          <a:ln>
                            <a:noFill/>
                          </a:ln>
                          <a:solidFill>
                            <a:schemeClr val="accent2"/>
                          </a:solidFill>
                          <a:effectLst>
                            <a:outerShdw blurRad="38100" dist="38100" dir="2700000" algn="tl">
                              <a:srgbClr val="000000"/>
                            </a:outerShdw>
                          </a:effectLst>
                          <a:latin typeface="Arial" charset="0"/>
                          <a:cs typeface="Arial" charset="0"/>
                        </a:rPr>
                        <a:t>6</a:t>
                      </a:r>
                      <a:endParaRPr kumimoji="0" lang="ru-RU" sz="2000" b="0" i="1" u="none" strike="noStrike" cap="none" normalizeH="0" baseline="-25000" smtClean="0">
                        <a:ln>
                          <a:noFill/>
                        </a:ln>
                        <a:solidFill>
                          <a:schemeClr val="accent2"/>
                        </a:solidFill>
                        <a:effectLst>
                          <a:outerShdw blurRad="38100" dist="38100" dir="2700000" algn="tl">
                            <a:srgbClr val="000000"/>
                          </a:outerShdw>
                        </a:effectLst>
                        <a:latin typeface="Arial" charset="0"/>
                        <a:cs typeface="Arial" charset="0"/>
                      </a:endParaRPr>
                    </a:p>
                  </a:txBody>
                  <a:tcPr marL="0" marR="0" marT="0" marB="0" anchor="ctr" anchorCtr="1" horzOverflow="overflow">
                    <a:lnL w="38100" cap="flat" cmpd="sng" algn="ctr">
                      <a:solidFill>
                        <a:srgbClr val="CC0000"/>
                      </a:solidFill>
                      <a:prstDash val="solid"/>
                      <a:round/>
                      <a:headEnd type="none" w="med" len="med"/>
                      <a:tailEnd type="none" w="med" len="med"/>
                    </a:lnL>
                    <a:lnR w="381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38100" cap="flat" cmpd="sng" algn="ctr">
                      <a:solidFill>
                        <a:srgbClr val="CC0000"/>
                      </a:solidFill>
                      <a:prstDash val="solid"/>
                      <a:round/>
                      <a:headEnd type="none" w="med" len="med"/>
                      <a:tailEnd type="none" w="med" len="med"/>
                    </a:lnB>
                    <a:lnTlToBr>
                      <a:noFill/>
                    </a:lnTlToBr>
                    <a:lnBlToTr>
                      <a:noFill/>
                    </a:lnBlToTr>
                    <a:solidFill>
                      <a:srgbClr val="E7FFFF"/>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ru-RU" sz="24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sym typeface="Wingdings 2" pitchFamily="18" charset="2"/>
                      </a:endParaRPr>
                    </a:p>
                  </a:txBody>
                  <a:tcPr marL="0" marR="0" marT="0" marB="0" anchor="ctr" anchorCtr="1" horzOverflow="overflow">
                    <a:lnL w="381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3810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ru-RU" sz="24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sym typeface="Wingdings 2" pitchFamily="18" charset="2"/>
                      </a:endParaRPr>
                    </a:p>
                  </a:txBody>
                  <a:tcPr marL="0" marR="0" marT="0" marB="0"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3810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ru-RU" sz="24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sym typeface="Wingdings 2" pitchFamily="18" charset="2"/>
                      </a:endParaRPr>
                    </a:p>
                  </a:txBody>
                  <a:tcPr marL="0" marR="0" marT="0" marB="0"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3810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ru-RU" sz="24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sym typeface="Wingdings 2" pitchFamily="18" charset="2"/>
                        </a:rPr>
                        <a:t></a:t>
                      </a:r>
                    </a:p>
                  </a:txBody>
                  <a:tcPr marL="0" marR="0" marT="0" marB="0" anchor="ctr" anchorCtr="1" horzOverflow="overflow">
                    <a:lnL w="12700" cap="flat" cmpd="sng" algn="ctr">
                      <a:solidFill>
                        <a:srgbClr val="CC0000"/>
                      </a:solidFill>
                      <a:prstDash val="solid"/>
                      <a:round/>
                      <a:headEnd type="none" w="med" len="med"/>
                      <a:tailEnd type="none" w="med" len="med"/>
                    </a:lnL>
                    <a:lnR w="381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38100" cap="flat" cmpd="sng" algn="ctr">
                      <a:solidFill>
                        <a:srgbClr val="CC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
        <p:nvSpPr>
          <p:cNvPr id="360505" name="Text Box 57"/>
          <p:cNvSpPr txBox="1">
            <a:spLocks noChangeArrowheads="1"/>
          </p:cNvSpPr>
          <p:nvPr/>
        </p:nvSpPr>
        <p:spPr bwMode="auto">
          <a:xfrm>
            <a:off x="0" y="5678488"/>
            <a:ext cx="9144000" cy="762000"/>
          </a:xfrm>
          <a:prstGeom prst="rect">
            <a:avLst/>
          </a:prstGeom>
          <a:noFill/>
          <a:ln w="9525">
            <a:noFill/>
            <a:miter lim="800000"/>
            <a:headEnd/>
            <a:tailEnd/>
          </a:ln>
          <a:effectLst>
            <a:outerShdw dist="17961" dir="2700000" algn="ctr" rotWithShape="0">
              <a:srgbClr val="FF9933"/>
            </a:outerShdw>
          </a:effectLst>
        </p:spPr>
        <p:txBody>
          <a:bodyPr>
            <a:spAutoFit/>
          </a:bodyPr>
          <a:lstStyle/>
          <a:p>
            <a:pPr>
              <a:spcBef>
                <a:spcPct val="50000"/>
              </a:spcBef>
              <a:defRPr/>
            </a:pPr>
            <a:r>
              <a:rPr lang="ru-RU" sz="2200" b="1">
                <a:solidFill>
                  <a:srgbClr val="800080"/>
                </a:solidFill>
                <a:latin typeface="Arial" charset="0"/>
                <a:cs typeface="Arial" charset="0"/>
              </a:rPr>
              <a:t>Рис.11.</a:t>
            </a:r>
            <a:r>
              <a:rPr lang="en-US" sz="2200" b="1">
                <a:solidFill>
                  <a:srgbClr val="800080"/>
                </a:solidFill>
                <a:latin typeface="Arial" charset="0"/>
                <a:cs typeface="Arial" charset="0"/>
              </a:rPr>
              <a:t>6,</a:t>
            </a:r>
            <a:r>
              <a:rPr lang="ru-RU" sz="2200" b="1">
                <a:solidFill>
                  <a:srgbClr val="800080"/>
                </a:solidFill>
                <a:latin typeface="Arial" charset="0"/>
                <a:cs typeface="Arial" charset="0"/>
              </a:rPr>
              <a:t>в. Примеры сетей с различными топологиями и таблиц связности</a:t>
            </a:r>
            <a:r>
              <a:rPr lang="ru-RU" sz="2200">
                <a:solidFill>
                  <a:srgbClr val="800080"/>
                </a:solidFill>
                <a:latin typeface="Arial" charset="0"/>
                <a:cs typeface="Arial" charset="0"/>
              </a:rPr>
              <a:t> </a:t>
            </a:r>
          </a:p>
        </p:txBody>
      </p:sp>
      <p:grpSp>
        <p:nvGrpSpPr>
          <p:cNvPr id="46148" name="Group 58"/>
          <p:cNvGrpSpPr>
            <a:grpSpLocks/>
          </p:cNvGrpSpPr>
          <p:nvPr/>
        </p:nvGrpSpPr>
        <p:grpSpPr bwMode="auto">
          <a:xfrm>
            <a:off x="250825" y="1673225"/>
            <a:ext cx="3735388" cy="2655888"/>
            <a:chOff x="0" y="998"/>
            <a:chExt cx="1831" cy="1360"/>
          </a:xfrm>
        </p:grpSpPr>
        <p:sp>
          <p:nvSpPr>
            <p:cNvPr id="46153" name="Line 59"/>
            <p:cNvSpPr>
              <a:spLocks noChangeShapeType="1"/>
            </p:cNvSpPr>
            <p:nvPr/>
          </p:nvSpPr>
          <p:spPr bwMode="auto">
            <a:xfrm>
              <a:off x="470" y="1508"/>
              <a:ext cx="0" cy="34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46154" name="Line 60"/>
            <p:cNvSpPr>
              <a:spLocks noChangeShapeType="1"/>
            </p:cNvSpPr>
            <p:nvPr/>
          </p:nvSpPr>
          <p:spPr bwMode="auto">
            <a:xfrm>
              <a:off x="0" y="1678"/>
              <a:ext cx="1831"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ru-RU"/>
            </a:p>
          </p:txBody>
        </p:sp>
        <p:grpSp>
          <p:nvGrpSpPr>
            <p:cNvPr id="46155" name="Group 61"/>
            <p:cNvGrpSpPr>
              <a:grpSpLocks/>
            </p:cNvGrpSpPr>
            <p:nvPr/>
          </p:nvGrpSpPr>
          <p:grpSpPr bwMode="auto">
            <a:xfrm>
              <a:off x="158" y="998"/>
              <a:ext cx="623" cy="538"/>
              <a:chOff x="1803" y="799"/>
              <a:chExt cx="793" cy="709"/>
            </a:xfrm>
          </p:grpSpPr>
          <p:sp>
            <p:nvSpPr>
              <p:cNvPr id="360510" name="AutoShape 62"/>
              <p:cNvSpPr>
                <a:spLocks noChangeArrowheads="1"/>
              </p:cNvSpPr>
              <p:nvPr/>
            </p:nvSpPr>
            <p:spPr bwMode="auto">
              <a:xfrm>
                <a:off x="1803" y="799"/>
                <a:ext cx="793" cy="709"/>
              </a:xfrm>
              <a:prstGeom prst="flowChartPreparation">
                <a:avLst/>
              </a:prstGeom>
              <a:solidFill>
                <a:schemeClr val="accent1"/>
              </a:solidFill>
              <a:ln w="38100">
                <a:solidFill>
                  <a:srgbClr val="CC0000"/>
                </a:solidFill>
                <a:miter lim="800000"/>
                <a:headEnd/>
                <a:tailEnd/>
              </a:ln>
              <a:effectLst>
                <a:outerShdw dist="35921" dir="2700000" algn="ctr" rotWithShape="0">
                  <a:srgbClr val="FF9933"/>
                </a:outerShdw>
              </a:effectLst>
            </p:spPr>
            <p:txBody>
              <a:bodyPr/>
              <a:lstStyle/>
              <a:p>
                <a:pPr>
                  <a:defRPr/>
                </a:pPr>
                <a:endParaRPr lang="ru-RU">
                  <a:latin typeface="Arial" charset="0"/>
                  <a:cs typeface="Arial" charset="0"/>
                </a:endParaRPr>
              </a:p>
            </p:txBody>
          </p:sp>
          <p:sp>
            <p:nvSpPr>
              <p:cNvPr id="360511" name="Text Box 63"/>
              <p:cNvSpPr txBox="1">
                <a:spLocks noChangeArrowheads="1"/>
              </p:cNvSpPr>
              <p:nvPr/>
            </p:nvSpPr>
            <p:spPr bwMode="auto">
              <a:xfrm>
                <a:off x="1974" y="1053"/>
                <a:ext cx="423" cy="246"/>
              </a:xfrm>
              <a:prstGeom prst="rect">
                <a:avLst/>
              </a:prstGeom>
              <a:noFill/>
              <a:ln w="9525">
                <a:noFill/>
                <a:miter lim="800000"/>
                <a:headEnd/>
                <a:tailEnd/>
              </a:ln>
              <a:effectLst>
                <a:outerShdw dist="17961" dir="2700000" algn="ctr" rotWithShape="0">
                  <a:srgbClr val="FF9933"/>
                </a:outerShdw>
              </a:effectLst>
            </p:spPr>
            <p:txBody>
              <a:bodyPr lIns="0" tIns="0" rIns="0" bIns="0">
                <a:spAutoFit/>
              </a:bodyPr>
              <a:lstStyle/>
              <a:p>
                <a:pPr>
                  <a:defRPr/>
                </a:pPr>
                <a:r>
                  <a:rPr lang="en-US" altLang="zh-CN" sz="2400" b="1">
                    <a:solidFill>
                      <a:srgbClr val="800080"/>
                    </a:solidFill>
                    <a:latin typeface="Arial" charset="0"/>
                    <a:ea typeface="SimSun" pitchFamily="2" charset="-122"/>
                    <a:cs typeface="Arial" charset="0"/>
                  </a:rPr>
                  <a:t>RT</a:t>
                </a:r>
                <a:r>
                  <a:rPr lang="ru-RU" altLang="zh-CN" sz="2400" b="1">
                    <a:solidFill>
                      <a:srgbClr val="800080"/>
                    </a:solidFill>
                    <a:latin typeface="Arial" charset="0"/>
                    <a:cs typeface="Arial" charset="0"/>
                  </a:rPr>
                  <a:t>3</a:t>
                </a:r>
                <a:endParaRPr lang="ru-RU" sz="2400" b="1">
                  <a:solidFill>
                    <a:srgbClr val="800080"/>
                  </a:solidFill>
                  <a:latin typeface="Arial" charset="0"/>
                  <a:cs typeface="Arial" charset="0"/>
                </a:endParaRPr>
              </a:p>
            </p:txBody>
          </p:sp>
        </p:grpSp>
        <p:sp>
          <p:nvSpPr>
            <p:cNvPr id="46156" name="Line 64"/>
            <p:cNvSpPr>
              <a:spLocks noChangeShapeType="1"/>
            </p:cNvSpPr>
            <p:nvPr/>
          </p:nvSpPr>
          <p:spPr bwMode="auto">
            <a:xfrm>
              <a:off x="1377" y="1508"/>
              <a:ext cx="0" cy="34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a:lstStyle/>
            <a:p>
              <a:endParaRPr lang="ru-RU"/>
            </a:p>
          </p:txBody>
        </p:sp>
        <p:grpSp>
          <p:nvGrpSpPr>
            <p:cNvPr id="46157" name="Group 65"/>
            <p:cNvGrpSpPr>
              <a:grpSpLocks/>
            </p:cNvGrpSpPr>
            <p:nvPr/>
          </p:nvGrpSpPr>
          <p:grpSpPr bwMode="auto">
            <a:xfrm>
              <a:off x="158" y="1820"/>
              <a:ext cx="623" cy="538"/>
              <a:chOff x="1803" y="799"/>
              <a:chExt cx="793" cy="709"/>
            </a:xfrm>
          </p:grpSpPr>
          <p:sp>
            <p:nvSpPr>
              <p:cNvPr id="360514" name="AutoShape 66"/>
              <p:cNvSpPr>
                <a:spLocks noChangeArrowheads="1"/>
              </p:cNvSpPr>
              <p:nvPr/>
            </p:nvSpPr>
            <p:spPr bwMode="auto">
              <a:xfrm>
                <a:off x="1803" y="799"/>
                <a:ext cx="793" cy="709"/>
              </a:xfrm>
              <a:prstGeom prst="flowChartPreparation">
                <a:avLst/>
              </a:prstGeom>
              <a:solidFill>
                <a:schemeClr val="accent1"/>
              </a:solidFill>
              <a:ln w="38100">
                <a:solidFill>
                  <a:srgbClr val="CC0000"/>
                </a:solidFill>
                <a:miter lim="800000"/>
                <a:headEnd/>
                <a:tailEnd/>
              </a:ln>
              <a:effectLst>
                <a:outerShdw dist="35921" dir="2700000" algn="ctr" rotWithShape="0">
                  <a:srgbClr val="FF9933"/>
                </a:outerShdw>
              </a:effectLst>
            </p:spPr>
            <p:txBody>
              <a:bodyPr/>
              <a:lstStyle/>
              <a:p>
                <a:pPr>
                  <a:defRPr/>
                </a:pPr>
                <a:endParaRPr lang="ru-RU">
                  <a:latin typeface="Arial" charset="0"/>
                  <a:cs typeface="Arial" charset="0"/>
                </a:endParaRPr>
              </a:p>
            </p:txBody>
          </p:sp>
          <p:sp>
            <p:nvSpPr>
              <p:cNvPr id="360515" name="Text Box 67"/>
              <p:cNvSpPr txBox="1">
                <a:spLocks noChangeArrowheads="1"/>
              </p:cNvSpPr>
              <p:nvPr/>
            </p:nvSpPr>
            <p:spPr bwMode="auto">
              <a:xfrm>
                <a:off x="1974" y="1053"/>
                <a:ext cx="423" cy="246"/>
              </a:xfrm>
              <a:prstGeom prst="rect">
                <a:avLst/>
              </a:prstGeom>
              <a:noFill/>
              <a:ln w="9525">
                <a:noFill/>
                <a:miter lim="800000"/>
                <a:headEnd/>
                <a:tailEnd/>
              </a:ln>
              <a:effectLst>
                <a:outerShdw dist="17961" dir="2700000" algn="ctr" rotWithShape="0">
                  <a:srgbClr val="FF9933"/>
                </a:outerShdw>
              </a:effectLst>
            </p:spPr>
            <p:txBody>
              <a:bodyPr lIns="0" tIns="0" rIns="0" bIns="0">
                <a:spAutoFit/>
              </a:bodyPr>
              <a:lstStyle/>
              <a:p>
                <a:pPr>
                  <a:defRPr/>
                </a:pPr>
                <a:r>
                  <a:rPr lang="en-US" altLang="zh-CN" sz="2400" b="1">
                    <a:solidFill>
                      <a:srgbClr val="800080"/>
                    </a:solidFill>
                    <a:latin typeface="Arial" charset="0"/>
                    <a:ea typeface="SimSun" pitchFamily="2" charset="-122"/>
                    <a:cs typeface="Arial" charset="0"/>
                  </a:rPr>
                  <a:t>RT</a:t>
                </a:r>
                <a:r>
                  <a:rPr lang="ru-RU" altLang="zh-CN" sz="2400" b="1">
                    <a:solidFill>
                      <a:srgbClr val="800080"/>
                    </a:solidFill>
                    <a:latin typeface="Arial" charset="0"/>
                    <a:cs typeface="Arial" charset="0"/>
                  </a:rPr>
                  <a:t>5</a:t>
                </a:r>
                <a:endParaRPr lang="ru-RU" sz="2400" b="1">
                  <a:solidFill>
                    <a:srgbClr val="800080"/>
                  </a:solidFill>
                  <a:latin typeface="Arial" charset="0"/>
                  <a:cs typeface="Arial" charset="0"/>
                </a:endParaRPr>
              </a:p>
            </p:txBody>
          </p:sp>
        </p:grpSp>
        <p:grpSp>
          <p:nvGrpSpPr>
            <p:cNvPr id="46158" name="Group 68"/>
            <p:cNvGrpSpPr>
              <a:grpSpLocks/>
            </p:cNvGrpSpPr>
            <p:nvPr/>
          </p:nvGrpSpPr>
          <p:grpSpPr bwMode="auto">
            <a:xfrm>
              <a:off x="1066" y="1820"/>
              <a:ext cx="623" cy="538"/>
              <a:chOff x="1803" y="799"/>
              <a:chExt cx="793" cy="709"/>
            </a:xfrm>
          </p:grpSpPr>
          <p:sp>
            <p:nvSpPr>
              <p:cNvPr id="360517" name="AutoShape 69"/>
              <p:cNvSpPr>
                <a:spLocks noChangeArrowheads="1"/>
              </p:cNvSpPr>
              <p:nvPr/>
            </p:nvSpPr>
            <p:spPr bwMode="auto">
              <a:xfrm>
                <a:off x="1803" y="799"/>
                <a:ext cx="793" cy="709"/>
              </a:xfrm>
              <a:prstGeom prst="flowChartPreparation">
                <a:avLst/>
              </a:prstGeom>
              <a:solidFill>
                <a:schemeClr val="accent1"/>
              </a:solidFill>
              <a:ln w="38100">
                <a:solidFill>
                  <a:srgbClr val="CC0000"/>
                </a:solidFill>
                <a:miter lim="800000"/>
                <a:headEnd/>
                <a:tailEnd/>
              </a:ln>
              <a:effectLst>
                <a:outerShdw dist="35921" dir="2700000" algn="ctr" rotWithShape="0">
                  <a:srgbClr val="FF9933"/>
                </a:outerShdw>
              </a:effectLst>
            </p:spPr>
            <p:txBody>
              <a:bodyPr/>
              <a:lstStyle/>
              <a:p>
                <a:pPr>
                  <a:defRPr/>
                </a:pPr>
                <a:endParaRPr lang="ru-RU">
                  <a:latin typeface="Arial" charset="0"/>
                  <a:cs typeface="Arial" charset="0"/>
                </a:endParaRPr>
              </a:p>
            </p:txBody>
          </p:sp>
          <p:sp>
            <p:nvSpPr>
              <p:cNvPr id="360518" name="Text Box 70"/>
              <p:cNvSpPr txBox="1">
                <a:spLocks noChangeArrowheads="1"/>
              </p:cNvSpPr>
              <p:nvPr/>
            </p:nvSpPr>
            <p:spPr bwMode="auto">
              <a:xfrm>
                <a:off x="1974" y="1053"/>
                <a:ext cx="423" cy="246"/>
              </a:xfrm>
              <a:prstGeom prst="rect">
                <a:avLst/>
              </a:prstGeom>
              <a:noFill/>
              <a:ln w="9525">
                <a:noFill/>
                <a:miter lim="800000"/>
                <a:headEnd/>
                <a:tailEnd/>
              </a:ln>
              <a:effectLst>
                <a:outerShdw dist="17961" dir="2700000" algn="ctr" rotWithShape="0">
                  <a:srgbClr val="FF9933"/>
                </a:outerShdw>
              </a:effectLst>
            </p:spPr>
            <p:txBody>
              <a:bodyPr lIns="0" tIns="0" rIns="0" bIns="0">
                <a:spAutoFit/>
              </a:bodyPr>
              <a:lstStyle/>
              <a:p>
                <a:pPr>
                  <a:defRPr/>
                </a:pPr>
                <a:r>
                  <a:rPr lang="en-US" altLang="zh-CN" sz="2400" b="1">
                    <a:solidFill>
                      <a:srgbClr val="800080"/>
                    </a:solidFill>
                    <a:latin typeface="Arial" charset="0"/>
                    <a:ea typeface="SimSun" pitchFamily="2" charset="-122"/>
                    <a:cs typeface="Arial" charset="0"/>
                  </a:rPr>
                  <a:t>RT</a:t>
                </a:r>
                <a:r>
                  <a:rPr lang="ru-RU" altLang="zh-CN" sz="2400" b="1">
                    <a:solidFill>
                      <a:srgbClr val="800080"/>
                    </a:solidFill>
                    <a:latin typeface="Arial" charset="0"/>
                    <a:cs typeface="Arial" charset="0"/>
                  </a:rPr>
                  <a:t>6</a:t>
                </a:r>
                <a:endParaRPr lang="ru-RU" sz="2400" b="1">
                  <a:solidFill>
                    <a:srgbClr val="800080"/>
                  </a:solidFill>
                  <a:latin typeface="Arial" charset="0"/>
                  <a:cs typeface="Arial" charset="0"/>
                </a:endParaRPr>
              </a:p>
            </p:txBody>
          </p:sp>
        </p:grpSp>
        <p:grpSp>
          <p:nvGrpSpPr>
            <p:cNvPr id="46159" name="Group 71"/>
            <p:cNvGrpSpPr>
              <a:grpSpLocks/>
            </p:cNvGrpSpPr>
            <p:nvPr/>
          </p:nvGrpSpPr>
          <p:grpSpPr bwMode="auto">
            <a:xfrm>
              <a:off x="1066" y="998"/>
              <a:ext cx="623" cy="538"/>
              <a:chOff x="1803" y="799"/>
              <a:chExt cx="793" cy="709"/>
            </a:xfrm>
          </p:grpSpPr>
          <p:sp>
            <p:nvSpPr>
              <p:cNvPr id="360520" name="AutoShape 72"/>
              <p:cNvSpPr>
                <a:spLocks noChangeArrowheads="1"/>
              </p:cNvSpPr>
              <p:nvPr/>
            </p:nvSpPr>
            <p:spPr bwMode="auto">
              <a:xfrm>
                <a:off x="1803" y="799"/>
                <a:ext cx="793" cy="709"/>
              </a:xfrm>
              <a:prstGeom prst="flowChartPreparation">
                <a:avLst/>
              </a:prstGeom>
              <a:solidFill>
                <a:schemeClr val="accent1"/>
              </a:solidFill>
              <a:ln w="38100">
                <a:solidFill>
                  <a:srgbClr val="CC0000"/>
                </a:solidFill>
                <a:miter lim="800000"/>
                <a:headEnd/>
                <a:tailEnd/>
              </a:ln>
              <a:effectLst>
                <a:outerShdw dist="35921" dir="2700000" algn="ctr" rotWithShape="0">
                  <a:srgbClr val="FF9933"/>
                </a:outerShdw>
              </a:effectLst>
            </p:spPr>
            <p:txBody>
              <a:bodyPr/>
              <a:lstStyle/>
              <a:p>
                <a:pPr>
                  <a:defRPr/>
                </a:pPr>
                <a:endParaRPr lang="ru-RU">
                  <a:latin typeface="Arial" charset="0"/>
                  <a:cs typeface="Arial" charset="0"/>
                </a:endParaRPr>
              </a:p>
            </p:txBody>
          </p:sp>
          <p:sp>
            <p:nvSpPr>
              <p:cNvPr id="360521" name="Text Box 73"/>
              <p:cNvSpPr txBox="1">
                <a:spLocks noChangeArrowheads="1"/>
              </p:cNvSpPr>
              <p:nvPr/>
            </p:nvSpPr>
            <p:spPr bwMode="auto">
              <a:xfrm>
                <a:off x="1974" y="1053"/>
                <a:ext cx="423" cy="246"/>
              </a:xfrm>
              <a:prstGeom prst="rect">
                <a:avLst/>
              </a:prstGeom>
              <a:noFill/>
              <a:ln w="9525">
                <a:noFill/>
                <a:miter lim="800000"/>
                <a:headEnd/>
                <a:tailEnd/>
              </a:ln>
              <a:effectLst>
                <a:outerShdw dist="17961" dir="2700000" algn="ctr" rotWithShape="0">
                  <a:srgbClr val="FF9933"/>
                </a:outerShdw>
              </a:effectLst>
            </p:spPr>
            <p:txBody>
              <a:bodyPr lIns="0" tIns="0" rIns="0" bIns="0">
                <a:spAutoFit/>
              </a:bodyPr>
              <a:lstStyle/>
              <a:p>
                <a:pPr>
                  <a:defRPr/>
                </a:pPr>
                <a:r>
                  <a:rPr lang="en-US" altLang="zh-CN" sz="2400" b="1">
                    <a:solidFill>
                      <a:srgbClr val="800080"/>
                    </a:solidFill>
                    <a:latin typeface="Arial" charset="0"/>
                    <a:ea typeface="SimSun" pitchFamily="2" charset="-122"/>
                    <a:cs typeface="Arial" charset="0"/>
                  </a:rPr>
                  <a:t>RT</a:t>
                </a:r>
                <a:r>
                  <a:rPr lang="ru-RU" altLang="zh-CN" sz="2400" b="1">
                    <a:solidFill>
                      <a:srgbClr val="800080"/>
                    </a:solidFill>
                    <a:latin typeface="Arial" charset="0"/>
                    <a:cs typeface="Arial" charset="0"/>
                  </a:rPr>
                  <a:t>4</a:t>
                </a:r>
                <a:endParaRPr lang="ru-RU" sz="2400" b="1">
                  <a:solidFill>
                    <a:srgbClr val="800080"/>
                  </a:solidFill>
                  <a:latin typeface="Arial" charset="0"/>
                  <a:cs typeface="Arial" charset="0"/>
                </a:endParaRPr>
              </a:p>
            </p:txBody>
          </p:sp>
        </p:grpSp>
      </p:grpSp>
      <p:sp>
        <p:nvSpPr>
          <p:cNvPr id="360626" name="AutoShape 178"/>
          <p:cNvSpPr>
            <a:spLocks/>
          </p:cNvSpPr>
          <p:nvPr/>
        </p:nvSpPr>
        <p:spPr bwMode="auto">
          <a:xfrm>
            <a:off x="3897313" y="2393950"/>
            <a:ext cx="1665287" cy="333375"/>
          </a:xfrm>
          <a:prstGeom prst="callout1">
            <a:avLst>
              <a:gd name="adj1" fmla="val 112370"/>
              <a:gd name="adj2" fmla="val 93134"/>
              <a:gd name="adj3" fmla="val 112370"/>
              <a:gd name="adj4" fmla="val -69398"/>
            </a:avLst>
          </a:prstGeom>
          <a:noFill/>
          <a:ln w="28575">
            <a:solidFill>
              <a:schemeClr val="accent2"/>
            </a:solidFill>
            <a:prstDash val="dash"/>
            <a:miter lim="800000"/>
            <a:headEnd/>
            <a:tailEnd/>
          </a:ln>
          <a:effectLst>
            <a:outerShdw dist="17961" dir="2700000" algn="ctr" rotWithShape="0">
              <a:srgbClr val="FF9933"/>
            </a:outerShdw>
          </a:effectLst>
        </p:spPr>
        <p:txBody>
          <a:bodyPr lIns="0" tIns="0" rIns="0" bIns="0" anchor="ctr" anchorCtr="1">
            <a:spAutoFit/>
          </a:bodyPr>
          <a:lstStyle/>
          <a:p>
            <a:pPr algn="r">
              <a:defRPr/>
            </a:pPr>
            <a:r>
              <a:rPr lang="ru-RU" sz="2000">
                <a:solidFill>
                  <a:srgbClr val="669900"/>
                </a:solidFill>
                <a:latin typeface="Arial" charset="0"/>
                <a:cs typeface="Arial" charset="0"/>
              </a:rPr>
              <a:t>Интерфейс </a:t>
            </a:r>
            <a:r>
              <a:rPr lang="en-US" sz="2000" i="1">
                <a:solidFill>
                  <a:srgbClr val="669900"/>
                </a:solidFill>
                <a:latin typeface="Arial" charset="0"/>
                <a:cs typeface="Arial" charset="0"/>
              </a:rPr>
              <a:t>I</a:t>
            </a:r>
            <a:r>
              <a:rPr lang="en-US" sz="2000" i="1" baseline="-25000">
                <a:solidFill>
                  <a:srgbClr val="669900"/>
                </a:solidFill>
                <a:latin typeface="Arial" charset="0"/>
                <a:cs typeface="Arial" charset="0"/>
              </a:rPr>
              <a:t>4</a:t>
            </a:r>
            <a:endParaRPr lang="ru-RU" sz="2000" i="1" baseline="-25000">
              <a:solidFill>
                <a:srgbClr val="669900"/>
              </a:solidFill>
              <a:latin typeface="Arial" charset="0"/>
              <a:cs typeface="Arial" charset="0"/>
            </a:endParaRPr>
          </a:p>
        </p:txBody>
      </p:sp>
      <p:sp>
        <p:nvSpPr>
          <p:cNvPr id="360627" name="AutoShape 179"/>
          <p:cNvSpPr>
            <a:spLocks/>
          </p:cNvSpPr>
          <p:nvPr/>
        </p:nvSpPr>
        <p:spPr bwMode="auto">
          <a:xfrm>
            <a:off x="3916363" y="3338513"/>
            <a:ext cx="1665287" cy="333375"/>
          </a:xfrm>
          <a:prstGeom prst="callout1">
            <a:avLst>
              <a:gd name="adj1" fmla="val -22856"/>
              <a:gd name="adj2" fmla="val 93134"/>
              <a:gd name="adj3" fmla="val -22856"/>
              <a:gd name="adj4" fmla="val -70639"/>
            </a:avLst>
          </a:prstGeom>
          <a:noFill/>
          <a:ln w="28575">
            <a:solidFill>
              <a:schemeClr val="accent2"/>
            </a:solidFill>
            <a:prstDash val="dash"/>
            <a:miter lim="800000"/>
            <a:headEnd/>
            <a:tailEnd/>
          </a:ln>
          <a:effectLst>
            <a:outerShdw dist="17961" dir="2700000" algn="ctr" rotWithShape="0">
              <a:srgbClr val="FF9933"/>
            </a:outerShdw>
          </a:effectLst>
        </p:spPr>
        <p:txBody>
          <a:bodyPr lIns="0" tIns="0" rIns="0" bIns="0" anchor="ctr" anchorCtr="1">
            <a:spAutoFit/>
          </a:bodyPr>
          <a:lstStyle/>
          <a:p>
            <a:pPr algn="r">
              <a:defRPr/>
            </a:pPr>
            <a:r>
              <a:rPr lang="ru-RU" sz="2000">
                <a:solidFill>
                  <a:srgbClr val="669900"/>
                </a:solidFill>
                <a:latin typeface="Arial" charset="0"/>
                <a:cs typeface="Arial" charset="0"/>
              </a:rPr>
              <a:t>Интерфейс </a:t>
            </a:r>
            <a:r>
              <a:rPr lang="en-US" sz="2000" i="1">
                <a:solidFill>
                  <a:srgbClr val="669900"/>
                </a:solidFill>
                <a:latin typeface="Arial" charset="0"/>
                <a:cs typeface="Arial" charset="0"/>
              </a:rPr>
              <a:t>I</a:t>
            </a:r>
            <a:r>
              <a:rPr lang="en-US" sz="2000" i="1" baseline="-25000">
                <a:solidFill>
                  <a:srgbClr val="669900"/>
                </a:solidFill>
                <a:latin typeface="Arial" charset="0"/>
                <a:cs typeface="Arial" charset="0"/>
              </a:rPr>
              <a:t>6</a:t>
            </a:r>
            <a:endParaRPr lang="ru-RU" sz="2000" i="1" baseline="-25000">
              <a:solidFill>
                <a:srgbClr val="669900"/>
              </a:solidFill>
              <a:latin typeface="Arial" charset="0"/>
              <a:cs typeface="Arial" charset="0"/>
            </a:endParaRPr>
          </a:p>
        </p:txBody>
      </p:sp>
      <p:sp>
        <p:nvSpPr>
          <p:cNvPr id="360628" name="AutoShape 180"/>
          <p:cNvSpPr>
            <a:spLocks/>
          </p:cNvSpPr>
          <p:nvPr/>
        </p:nvSpPr>
        <p:spPr bwMode="auto">
          <a:xfrm>
            <a:off x="171450" y="4930775"/>
            <a:ext cx="1770063" cy="333375"/>
          </a:xfrm>
          <a:prstGeom prst="callout3">
            <a:avLst>
              <a:gd name="adj1" fmla="val 34287"/>
              <a:gd name="adj2" fmla="val 104306"/>
              <a:gd name="adj3" fmla="val 34287"/>
              <a:gd name="adj4" fmla="val 122870"/>
              <a:gd name="adj5" fmla="val -652380"/>
              <a:gd name="adj6" fmla="val 122870"/>
              <a:gd name="adj7" fmla="val -655713"/>
              <a:gd name="adj8" fmla="val 40000"/>
            </a:avLst>
          </a:prstGeom>
          <a:noFill/>
          <a:ln w="28575">
            <a:solidFill>
              <a:schemeClr val="accent2"/>
            </a:solidFill>
            <a:prstDash val="dash"/>
            <a:miter lim="800000"/>
            <a:headEnd/>
            <a:tailEnd/>
          </a:ln>
          <a:effectLst>
            <a:outerShdw dist="17961" dir="2700000" algn="ctr" rotWithShape="0">
              <a:srgbClr val="FF9933"/>
            </a:outerShdw>
          </a:effectLst>
        </p:spPr>
        <p:txBody>
          <a:bodyPr lIns="0" tIns="0" rIns="0" bIns="0" anchor="ctr" anchorCtr="1">
            <a:spAutoFit/>
          </a:bodyPr>
          <a:lstStyle/>
          <a:p>
            <a:pPr algn="r">
              <a:defRPr/>
            </a:pPr>
            <a:r>
              <a:rPr lang="ru-RU" sz="2000">
                <a:solidFill>
                  <a:srgbClr val="669900"/>
                </a:solidFill>
                <a:latin typeface="Arial" charset="0"/>
                <a:cs typeface="Arial" charset="0"/>
              </a:rPr>
              <a:t>Интерфейс </a:t>
            </a:r>
            <a:r>
              <a:rPr lang="en-US" sz="2000" i="1">
                <a:solidFill>
                  <a:srgbClr val="669900"/>
                </a:solidFill>
                <a:latin typeface="Arial" charset="0"/>
                <a:cs typeface="Arial" charset="0"/>
              </a:rPr>
              <a:t>I</a:t>
            </a:r>
            <a:r>
              <a:rPr lang="en-US" sz="2000" i="1" baseline="-25000">
                <a:solidFill>
                  <a:srgbClr val="669900"/>
                </a:solidFill>
                <a:latin typeface="Arial" charset="0"/>
                <a:cs typeface="Arial" charset="0"/>
              </a:rPr>
              <a:t>3</a:t>
            </a:r>
            <a:endParaRPr lang="ru-RU" sz="2000" i="1" baseline="-25000">
              <a:solidFill>
                <a:srgbClr val="669900"/>
              </a:solidFill>
              <a:latin typeface="Arial" charset="0"/>
              <a:cs typeface="Arial" charset="0"/>
            </a:endParaRPr>
          </a:p>
        </p:txBody>
      </p:sp>
      <p:sp>
        <p:nvSpPr>
          <p:cNvPr id="360630" name="AutoShape 182"/>
          <p:cNvSpPr>
            <a:spLocks/>
          </p:cNvSpPr>
          <p:nvPr/>
        </p:nvSpPr>
        <p:spPr bwMode="auto">
          <a:xfrm>
            <a:off x="93663" y="4467225"/>
            <a:ext cx="1770062" cy="333375"/>
          </a:xfrm>
          <a:prstGeom prst="callout3">
            <a:avLst>
              <a:gd name="adj1" fmla="val 34287"/>
              <a:gd name="adj2" fmla="val 104306"/>
              <a:gd name="adj3" fmla="val 34287"/>
              <a:gd name="adj4" fmla="val 114708"/>
              <a:gd name="adj5" fmla="val -365236"/>
              <a:gd name="adj6" fmla="val 114708"/>
              <a:gd name="adj7" fmla="val -366190"/>
              <a:gd name="adj8" fmla="val 44574"/>
            </a:avLst>
          </a:prstGeom>
          <a:noFill/>
          <a:ln w="28575">
            <a:solidFill>
              <a:schemeClr val="accent2"/>
            </a:solidFill>
            <a:prstDash val="dash"/>
            <a:miter lim="800000"/>
            <a:headEnd/>
            <a:tailEnd/>
          </a:ln>
          <a:effectLst>
            <a:outerShdw dist="17961" dir="2700000" algn="ctr" rotWithShape="0">
              <a:srgbClr val="FF9933"/>
            </a:outerShdw>
          </a:effectLst>
        </p:spPr>
        <p:txBody>
          <a:bodyPr lIns="0" tIns="0" rIns="0" bIns="0" anchor="ctr" anchorCtr="1">
            <a:spAutoFit/>
          </a:bodyPr>
          <a:lstStyle/>
          <a:p>
            <a:pPr algn="r">
              <a:defRPr/>
            </a:pPr>
            <a:r>
              <a:rPr lang="ru-RU" sz="2000">
                <a:solidFill>
                  <a:srgbClr val="669900"/>
                </a:solidFill>
                <a:latin typeface="Arial" charset="0"/>
                <a:cs typeface="Arial" charset="0"/>
              </a:rPr>
              <a:t>Интерфейс </a:t>
            </a:r>
            <a:r>
              <a:rPr lang="en-US" sz="2000" i="1">
                <a:solidFill>
                  <a:srgbClr val="669900"/>
                </a:solidFill>
                <a:latin typeface="Arial" charset="0"/>
                <a:cs typeface="Arial" charset="0"/>
              </a:rPr>
              <a:t>I</a:t>
            </a:r>
            <a:r>
              <a:rPr lang="en-US" sz="2000" i="1" baseline="-25000">
                <a:solidFill>
                  <a:srgbClr val="669900"/>
                </a:solidFill>
                <a:latin typeface="Arial" charset="0"/>
                <a:cs typeface="Arial" charset="0"/>
              </a:rPr>
              <a:t>5</a:t>
            </a:r>
            <a:endParaRPr lang="ru-RU" sz="2000" i="1" baseline="-25000">
              <a:solidFill>
                <a:srgbClr val="669900"/>
              </a:solidFill>
              <a:latin typeface="Arial" charset="0"/>
              <a:cs typeface="Arial" charset="0"/>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778" name="Text Box 2"/>
          <p:cNvSpPr txBox="1">
            <a:spLocks noChangeArrowheads="1"/>
          </p:cNvSpPr>
          <p:nvPr/>
        </p:nvSpPr>
        <p:spPr bwMode="auto">
          <a:xfrm>
            <a:off x="0" y="0"/>
            <a:ext cx="8259763" cy="701675"/>
          </a:xfrm>
          <a:prstGeom prst="rect">
            <a:avLst/>
          </a:prstGeom>
          <a:noFill/>
          <a:ln w="9525">
            <a:noFill/>
            <a:miter lim="800000"/>
            <a:headEnd/>
            <a:tailEnd/>
          </a:ln>
          <a:effectLst/>
        </p:spPr>
        <p:txBody>
          <a:bodyPr>
            <a:spAutoFit/>
          </a:bodyPr>
          <a:lstStyle/>
          <a:p>
            <a:pPr algn="l">
              <a:defRPr/>
            </a:pPr>
            <a:r>
              <a:rPr lang="ru-RU" sz="2000" b="1">
                <a:solidFill>
                  <a:srgbClr val="800080"/>
                </a:solidFill>
                <a:effectLst>
                  <a:outerShdw blurRad="38100" dist="38100" dir="2700000" algn="tl">
                    <a:srgbClr val="C0C0C0"/>
                  </a:outerShdw>
                </a:effectLst>
                <a:latin typeface="Arial" charset="0"/>
                <a:cs typeface="Arial" charset="0"/>
              </a:rPr>
              <a:t>Лекция №11: </a:t>
            </a:r>
            <a:r>
              <a:rPr lang="ru-RU" sz="2000" b="1" i="1">
                <a:solidFill>
                  <a:srgbClr val="800080"/>
                </a:solidFill>
                <a:effectLst>
                  <a:outerShdw blurRad="38100" dist="38100" dir="2700000" algn="tl">
                    <a:srgbClr val="C0C0C0"/>
                  </a:outerShdw>
                </a:effectLst>
                <a:latin typeface="Arial" charset="0"/>
                <a:cs typeface="Arial" charset="0"/>
              </a:rPr>
              <a:t>Маршрутизация в </a:t>
            </a:r>
            <a:r>
              <a:rPr lang="en-US" sz="2000" b="1" i="1">
                <a:solidFill>
                  <a:srgbClr val="800080"/>
                </a:solidFill>
                <a:effectLst>
                  <a:outerShdw blurRad="38100" dist="38100" dir="2700000" algn="tl">
                    <a:srgbClr val="C0C0C0"/>
                  </a:outerShdw>
                </a:effectLst>
                <a:latin typeface="Arial" charset="0"/>
                <a:cs typeface="Arial" charset="0"/>
              </a:rPr>
              <a:t>IP</a:t>
            </a:r>
            <a:r>
              <a:rPr lang="ru-RU" sz="2000" b="1" i="1">
                <a:solidFill>
                  <a:srgbClr val="800080"/>
                </a:solidFill>
                <a:effectLst>
                  <a:outerShdw blurRad="38100" dist="38100" dir="2700000" algn="tl">
                    <a:srgbClr val="C0C0C0"/>
                  </a:outerShdw>
                </a:effectLst>
                <a:latin typeface="Arial" charset="0"/>
                <a:cs typeface="Arial" charset="0"/>
              </a:rPr>
              <a:t>-сетях. Решение проблемы</a:t>
            </a:r>
          </a:p>
          <a:p>
            <a:pPr algn="l">
              <a:defRPr/>
            </a:pPr>
            <a:r>
              <a:rPr lang="ru-RU" sz="2000" b="1" i="1">
                <a:solidFill>
                  <a:srgbClr val="800080"/>
                </a:solidFill>
                <a:effectLst>
                  <a:outerShdw blurRad="38100" dist="38100" dir="2700000" algn="tl">
                    <a:srgbClr val="C0C0C0"/>
                  </a:outerShdw>
                </a:effectLst>
                <a:latin typeface="Arial" charset="0"/>
                <a:cs typeface="Arial" charset="0"/>
              </a:rPr>
              <a:t>                        нехватки </a:t>
            </a:r>
            <a:r>
              <a:rPr lang="en-US" sz="2000" b="1" i="1">
                <a:solidFill>
                  <a:srgbClr val="800080"/>
                </a:solidFill>
                <a:effectLst>
                  <a:outerShdw blurRad="38100" dist="38100" dir="2700000" algn="tl">
                    <a:srgbClr val="C0C0C0"/>
                  </a:outerShdw>
                </a:effectLst>
                <a:latin typeface="Arial" charset="0"/>
                <a:cs typeface="Arial" charset="0"/>
              </a:rPr>
              <a:t>IPv</a:t>
            </a:r>
            <a:r>
              <a:rPr lang="ru-RU" sz="2000" b="1" i="1">
                <a:solidFill>
                  <a:srgbClr val="800080"/>
                </a:solidFill>
                <a:effectLst>
                  <a:outerShdw blurRad="38100" dist="38100" dir="2700000" algn="tl">
                    <a:srgbClr val="C0C0C0"/>
                  </a:outerShdw>
                </a:effectLst>
                <a:latin typeface="Arial" charset="0"/>
                <a:cs typeface="Arial" charset="0"/>
              </a:rPr>
              <a:t>4-адресов</a:t>
            </a:r>
            <a:endParaRPr lang="ru-RU" sz="2000" b="1">
              <a:solidFill>
                <a:srgbClr val="800080"/>
              </a:solidFill>
              <a:latin typeface="Arial" charset="0"/>
              <a:cs typeface="Arial" charset="0"/>
            </a:endParaRPr>
          </a:p>
        </p:txBody>
      </p:sp>
      <p:sp>
        <p:nvSpPr>
          <p:cNvPr id="331779" name="Text Box 3"/>
          <p:cNvSpPr txBox="1">
            <a:spLocks noChangeArrowheads="1"/>
          </p:cNvSpPr>
          <p:nvPr/>
        </p:nvSpPr>
        <p:spPr bwMode="auto">
          <a:xfrm>
            <a:off x="296863" y="1628775"/>
            <a:ext cx="8642350" cy="4478338"/>
          </a:xfrm>
          <a:prstGeom prst="rect">
            <a:avLst/>
          </a:prstGeom>
          <a:noFill/>
          <a:ln w="9525">
            <a:noFill/>
            <a:miter lim="800000"/>
            <a:headEnd/>
            <a:tailEnd/>
          </a:ln>
          <a:effectLst>
            <a:outerShdw dist="17961" dir="2700000" algn="ctr" rotWithShape="0">
              <a:srgbClr val="FF9933"/>
            </a:outerShdw>
          </a:effectLst>
        </p:spPr>
        <p:txBody>
          <a:bodyPr>
            <a:spAutoFit/>
          </a:bodyPr>
          <a:lstStyle/>
          <a:p>
            <a:pPr>
              <a:spcBef>
                <a:spcPct val="50000"/>
              </a:spcBef>
              <a:defRPr/>
            </a:pPr>
            <a:r>
              <a:rPr lang="ru-RU" sz="3200">
                <a:solidFill>
                  <a:srgbClr val="800080"/>
                </a:solidFill>
                <a:latin typeface="Arial" charset="0"/>
                <a:cs typeface="Arial" charset="0"/>
              </a:rPr>
              <a:t>Когда </a:t>
            </a:r>
            <a:r>
              <a:rPr lang="en-US" sz="3200">
                <a:solidFill>
                  <a:srgbClr val="800080"/>
                </a:solidFill>
                <a:latin typeface="Arial" charset="0"/>
                <a:cs typeface="Arial" charset="0"/>
              </a:rPr>
              <a:t>OSPF</a:t>
            </a:r>
            <a:r>
              <a:rPr lang="ru-RU" sz="3200">
                <a:solidFill>
                  <a:srgbClr val="800080"/>
                </a:solidFill>
                <a:latin typeface="Arial" charset="0"/>
                <a:cs typeface="Arial" charset="0"/>
              </a:rPr>
              <a:t>-зоны не определены, каждый маршрутизатор в АС имеет идентичную МДБ, которая может быть представлена в виде графа. Маршрутизатор формирует свою маршрутную таблицу на основе этого графа путём вычисления ДКМ, полагая, что он сам является корневым. Очевидно, что ДКМ зависит от самого маршрутизатора, который производит вычисления. </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802" name="Text Box 2"/>
          <p:cNvSpPr txBox="1">
            <a:spLocks noChangeArrowheads="1"/>
          </p:cNvSpPr>
          <p:nvPr/>
        </p:nvSpPr>
        <p:spPr bwMode="auto">
          <a:xfrm>
            <a:off x="0" y="0"/>
            <a:ext cx="8259763" cy="701675"/>
          </a:xfrm>
          <a:prstGeom prst="rect">
            <a:avLst/>
          </a:prstGeom>
          <a:noFill/>
          <a:ln w="9525">
            <a:noFill/>
            <a:miter lim="800000"/>
            <a:headEnd/>
            <a:tailEnd/>
          </a:ln>
          <a:effectLst/>
        </p:spPr>
        <p:txBody>
          <a:bodyPr>
            <a:spAutoFit/>
          </a:bodyPr>
          <a:lstStyle/>
          <a:p>
            <a:pPr algn="l">
              <a:defRPr/>
            </a:pPr>
            <a:r>
              <a:rPr lang="ru-RU" sz="2000" b="1">
                <a:solidFill>
                  <a:srgbClr val="800080"/>
                </a:solidFill>
                <a:effectLst>
                  <a:outerShdw blurRad="38100" dist="38100" dir="2700000" algn="tl">
                    <a:srgbClr val="C0C0C0"/>
                  </a:outerShdw>
                </a:effectLst>
                <a:latin typeface="Arial" charset="0"/>
                <a:cs typeface="Arial" charset="0"/>
              </a:rPr>
              <a:t>Лекция №11: </a:t>
            </a:r>
            <a:r>
              <a:rPr lang="ru-RU" sz="2000" b="1" i="1">
                <a:solidFill>
                  <a:srgbClr val="800080"/>
                </a:solidFill>
                <a:effectLst>
                  <a:outerShdw blurRad="38100" dist="38100" dir="2700000" algn="tl">
                    <a:srgbClr val="C0C0C0"/>
                  </a:outerShdw>
                </a:effectLst>
                <a:latin typeface="Arial" charset="0"/>
                <a:cs typeface="Arial" charset="0"/>
              </a:rPr>
              <a:t>Маршрутизация в </a:t>
            </a:r>
            <a:r>
              <a:rPr lang="en-US" sz="2000" b="1" i="1">
                <a:solidFill>
                  <a:srgbClr val="800080"/>
                </a:solidFill>
                <a:effectLst>
                  <a:outerShdw blurRad="38100" dist="38100" dir="2700000" algn="tl">
                    <a:srgbClr val="C0C0C0"/>
                  </a:outerShdw>
                </a:effectLst>
                <a:latin typeface="Arial" charset="0"/>
                <a:cs typeface="Arial" charset="0"/>
              </a:rPr>
              <a:t>IP</a:t>
            </a:r>
            <a:r>
              <a:rPr lang="ru-RU" sz="2000" b="1" i="1">
                <a:solidFill>
                  <a:srgbClr val="800080"/>
                </a:solidFill>
                <a:effectLst>
                  <a:outerShdw blurRad="38100" dist="38100" dir="2700000" algn="tl">
                    <a:srgbClr val="C0C0C0"/>
                  </a:outerShdw>
                </a:effectLst>
                <a:latin typeface="Arial" charset="0"/>
                <a:cs typeface="Arial" charset="0"/>
              </a:rPr>
              <a:t>-сетях. Решение проблемы</a:t>
            </a:r>
          </a:p>
          <a:p>
            <a:pPr algn="l">
              <a:defRPr/>
            </a:pPr>
            <a:r>
              <a:rPr lang="ru-RU" sz="2000" b="1" i="1">
                <a:solidFill>
                  <a:srgbClr val="800080"/>
                </a:solidFill>
                <a:effectLst>
                  <a:outerShdw blurRad="38100" dist="38100" dir="2700000" algn="tl">
                    <a:srgbClr val="C0C0C0"/>
                  </a:outerShdw>
                </a:effectLst>
                <a:latin typeface="Arial" charset="0"/>
                <a:cs typeface="Arial" charset="0"/>
              </a:rPr>
              <a:t>                        нехватки </a:t>
            </a:r>
            <a:r>
              <a:rPr lang="en-US" sz="2000" b="1" i="1">
                <a:solidFill>
                  <a:srgbClr val="800080"/>
                </a:solidFill>
                <a:effectLst>
                  <a:outerShdw blurRad="38100" dist="38100" dir="2700000" algn="tl">
                    <a:srgbClr val="C0C0C0"/>
                  </a:outerShdw>
                </a:effectLst>
                <a:latin typeface="Arial" charset="0"/>
                <a:cs typeface="Arial" charset="0"/>
              </a:rPr>
              <a:t>IPv</a:t>
            </a:r>
            <a:r>
              <a:rPr lang="ru-RU" sz="2000" b="1" i="1">
                <a:solidFill>
                  <a:srgbClr val="800080"/>
                </a:solidFill>
                <a:effectLst>
                  <a:outerShdw blurRad="38100" dist="38100" dir="2700000" algn="tl">
                    <a:srgbClr val="C0C0C0"/>
                  </a:outerShdw>
                </a:effectLst>
                <a:latin typeface="Arial" charset="0"/>
                <a:cs typeface="Arial" charset="0"/>
              </a:rPr>
              <a:t>4-адресов</a:t>
            </a:r>
            <a:endParaRPr lang="ru-RU" sz="2000" b="1">
              <a:solidFill>
                <a:srgbClr val="800080"/>
              </a:solidFill>
              <a:latin typeface="Arial" charset="0"/>
              <a:cs typeface="Arial" charset="0"/>
            </a:endParaRPr>
          </a:p>
        </p:txBody>
      </p:sp>
      <p:sp>
        <p:nvSpPr>
          <p:cNvPr id="332803" name="Text Box 3"/>
          <p:cNvSpPr txBox="1">
            <a:spLocks noChangeArrowheads="1"/>
          </p:cNvSpPr>
          <p:nvPr/>
        </p:nvSpPr>
        <p:spPr bwMode="auto">
          <a:xfrm>
            <a:off x="0" y="1133475"/>
            <a:ext cx="9144000" cy="5568950"/>
          </a:xfrm>
          <a:prstGeom prst="rect">
            <a:avLst/>
          </a:prstGeom>
          <a:noFill/>
          <a:ln w="9525">
            <a:noFill/>
            <a:miter lim="800000"/>
            <a:headEnd/>
            <a:tailEnd/>
          </a:ln>
          <a:effectLst>
            <a:outerShdw dist="17961" dir="2700000" algn="ctr" rotWithShape="0">
              <a:srgbClr val="FF9933"/>
            </a:outerShdw>
          </a:effectLst>
        </p:spPr>
        <p:txBody>
          <a:bodyPr>
            <a:spAutoFit/>
          </a:bodyPr>
          <a:lstStyle/>
          <a:p>
            <a:pPr>
              <a:spcBef>
                <a:spcPct val="50000"/>
              </a:spcBef>
              <a:defRPr/>
            </a:pPr>
            <a:r>
              <a:rPr lang="ru-RU" sz="2400">
                <a:solidFill>
                  <a:srgbClr val="800080"/>
                </a:solidFill>
                <a:latin typeface="Arial" charset="0"/>
                <a:cs typeface="Arial" charset="0"/>
              </a:rPr>
              <a:t>На рис.11.7 представлен пример АС, а на рис.11.8 итоговый ориентированный граф этой АС. Предположим, что ДКМ рассчитывается маршрутизатором </a:t>
            </a:r>
            <a:r>
              <a:rPr lang="en-US" sz="2400">
                <a:solidFill>
                  <a:srgbClr val="800080"/>
                </a:solidFill>
                <a:latin typeface="Arial" charset="0"/>
                <a:cs typeface="Arial" charset="0"/>
              </a:rPr>
              <a:t>RT</a:t>
            </a:r>
            <a:r>
              <a:rPr lang="ru-RU" sz="2400">
                <a:solidFill>
                  <a:srgbClr val="800080"/>
                </a:solidFill>
                <a:latin typeface="Arial" charset="0"/>
                <a:cs typeface="Arial" charset="0"/>
              </a:rPr>
              <a:t>6 (считаем, что он корневой). В результате имеем ДКМ, которое представлено на рис.11.9. Грани графа (ДКМ), которые не промаркированы значениями стоимости маршрута, имеют нулевые затраты (линии связи сеть-маршрутизатор). ДКМ указывает составной маршрут до любой сети/получателя или сервера(</a:t>
            </a:r>
            <a:r>
              <a:rPr lang="en-US" sz="2400">
                <a:solidFill>
                  <a:srgbClr val="800080"/>
                </a:solidFill>
                <a:latin typeface="Arial" charset="0"/>
                <a:cs typeface="Arial" charset="0"/>
              </a:rPr>
              <a:t>IP</a:t>
            </a:r>
            <a:r>
              <a:rPr lang="ru-RU" sz="2400">
                <a:solidFill>
                  <a:srgbClr val="800080"/>
                </a:solidFill>
                <a:latin typeface="Arial" charset="0"/>
                <a:cs typeface="Arial" charset="0"/>
              </a:rPr>
              <a:t>-узла)/получателя. Однако в процессе обработки информации о маршруте доставки использовался только следующий ретрансляционный участок. Для любого маршрутизатора рассчитывался “наилучший” маршрут. При обработке внешних данных учитывался следующий ретрансляционный участок и расстояние до любого маршрутизатора, который оповещает внешние маршрутизаторы. </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826" name="Text Box 2"/>
          <p:cNvSpPr txBox="1">
            <a:spLocks noChangeArrowheads="1"/>
          </p:cNvSpPr>
          <p:nvPr/>
        </p:nvSpPr>
        <p:spPr bwMode="auto">
          <a:xfrm>
            <a:off x="0" y="0"/>
            <a:ext cx="8259763" cy="701675"/>
          </a:xfrm>
          <a:prstGeom prst="rect">
            <a:avLst/>
          </a:prstGeom>
          <a:noFill/>
          <a:ln w="9525">
            <a:noFill/>
            <a:miter lim="800000"/>
            <a:headEnd/>
            <a:tailEnd/>
          </a:ln>
          <a:effectLst/>
        </p:spPr>
        <p:txBody>
          <a:bodyPr>
            <a:spAutoFit/>
          </a:bodyPr>
          <a:lstStyle/>
          <a:p>
            <a:pPr algn="l">
              <a:defRPr/>
            </a:pPr>
            <a:r>
              <a:rPr lang="ru-RU" sz="2000" b="1">
                <a:solidFill>
                  <a:srgbClr val="800080"/>
                </a:solidFill>
                <a:effectLst>
                  <a:outerShdw blurRad="38100" dist="38100" dir="2700000" algn="tl">
                    <a:srgbClr val="C0C0C0"/>
                  </a:outerShdw>
                </a:effectLst>
                <a:latin typeface="Arial" charset="0"/>
                <a:cs typeface="Arial" charset="0"/>
              </a:rPr>
              <a:t>Лекция №11: </a:t>
            </a:r>
            <a:r>
              <a:rPr lang="ru-RU" sz="2000" b="1" i="1">
                <a:solidFill>
                  <a:srgbClr val="800080"/>
                </a:solidFill>
                <a:effectLst>
                  <a:outerShdw blurRad="38100" dist="38100" dir="2700000" algn="tl">
                    <a:srgbClr val="C0C0C0"/>
                  </a:outerShdw>
                </a:effectLst>
                <a:latin typeface="Arial" charset="0"/>
                <a:cs typeface="Arial" charset="0"/>
              </a:rPr>
              <a:t>Маршрутизация в </a:t>
            </a:r>
            <a:r>
              <a:rPr lang="en-US" sz="2000" b="1" i="1">
                <a:solidFill>
                  <a:srgbClr val="800080"/>
                </a:solidFill>
                <a:effectLst>
                  <a:outerShdw blurRad="38100" dist="38100" dir="2700000" algn="tl">
                    <a:srgbClr val="C0C0C0"/>
                  </a:outerShdw>
                </a:effectLst>
                <a:latin typeface="Arial" charset="0"/>
                <a:cs typeface="Arial" charset="0"/>
              </a:rPr>
              <a:t>IP</a:t>
            </a:r>
            <a:r>
              <a:rPr lang="ru-RU" sz="2000" b="1" i="1">
                <a:solidFill>
                  <a:srgbClr val="800080"/>
                </a:solidFill>
                <a:effectLst>
                  <a:outerShdw blurRad="38100" dist="38100" dir="2700000" algn="tl">
                    <a:srgbClr val="C0C0C0"/>
                  </a:outerShdw>
                </a:effectLst>
                <a:latin typeface="Arial" charset="0"/>
                <a:cs typeface="Arial" charset="0"/>
              </a:rPr>
              <a:t>-сетях. Решение проблемы</a:t>
            </a:r>
          </a:p>
          <a:p>
            <a:pPr algn="l">
              <a:defRPr/>
            </a:pPr>
            <a:r>
              <a:rPr lang="ru-RU" sz="2000" b="1" i="1">
                <a:solidFill>
                  <a:srgbClr val="800080"/>
                </a:solidFill>
                <a:effectLst>
                  <a:outerShdw blurRad="38100" dist="38100" dir="2700000" algn="tl">
                    <a:srgbClr val="C0C0C0"/>
                  </a:outerShdw>
                </a:effectLst>
                <a:latin typeface="Arial" charset="0"/>
                <a:cs typeface="Arial" charset="0"/>
              </a:rPr>
              <a:t>                        нехватки </a:t>
            </a:r>
            <a:r>
              <a:rPr lang="en-US" sz="2000" b="1" i="1">
                <a:solidFill>
                  <a:srgbClr val="800080"/>
                </a:solidFill>
                <a:effectLst>
                  <a:outerShdw blurRad="38100" dist="38100" dir="2700000" algn="tl">
                    <a:srgbClr val="C0C0C0"/>
                  </a:outerShdw>
                </a:effectLst>
                <a:latin typeface="Arial" charset="0"/>
                <a:cs typeface="Arial" charset="0"/>
              </a:rPr>
              <a:t>IPv</a:t>
            </a:r>
            <a:r>
              <a:rPr lang="ru-RU" sz="2000" b="1" i="1">
                <a:solidFill>
                  <a:srgbClr val="800080"/>
                </a:solidFill>
                <a:effectLst>
                  <a:outerShdw blurRad="38100" dist="38100" dir="2700000" algn="tl">
                    <a:srgbClr val="C0C0C0"/>
                  </a:outerShdw>
                </a:effectLst>
                <a:latin typeface="Arial" charset="0"/>
                <a:cs typeface="Arial" charset="0"/>
              </a:rPr>
              <a:t>4-адресов</a:t>
            </a:r>
            <a:endParaRPr lang="ru-RU" sz="2000" b="1">
              <a:solidFill>
                <a:srgbClr val="800080"/>
              </a:solidFill>
              <a:latin typeface="Arial" charset="0"/>
              <a:cs typeface="Arial" charset="0"/>
            </a:endParaRPr>
          </a:p>
        </p:txBody>
      </p:sp>
      <p:grpSp>
        <p:nvGrpSpPr>
          <p:cNvPr id="49155" name="Group 231"/>
          <p:cNvGrpSpPr>
            <a:grpSpLocks/>
          </p:cNvGrpSpPr>
          <p:nvPr/>
        </p:nvGrpSpPr>
        <p:grpSpPr bwMode="auto">
          <a:xfrm>
            <a:off x="341313" y="638175"/>
            <a:ext cx="8448675" cy="5570538"/>
            <a:chOff x="272" y="346"/>
            <a:chExt cx="5322" cy="3509"/>
          </a:xfrm>
        </p:grpSpPr>
        <p:sp>
          <p:nvSpPr>
            <p:cNvPr id="333828" name="Text Box 4"/>
            <p:cNvSpPr txBox="1">
              <a:spLocks noChangeArrowheads="1"/>
            </p:cNvSpPr>
            <p:nvPr/>
          </p:nvSpPr>
          <p:spPr bwMode="auto">
            <a:xfrm>
              <a:off x="1406" y="629"/>
              <a:ext cx="236" cy="192"/>
            </a:xfrm>
            <a:prstGeom prst="rect">
              <a:avLst/>
            </a:prstGeom>
            <a:noFill/>
            <a:ln w="9525">
              <a:noFill/>
              <a:miter lim="800000"/>
              <a:headEnd/>
              <a:tailEnd/>
            </a:ln>
            <a:effectLst>
              <a:outerShdw dist="17961" dir="2700000" algn="ctr" rotWithShape="0">
                <a:srgbClr val="FF9933"/>
              </a:outerShdw>
            </a:effectLst>
          </p:spPr>
          <p:txBody>
            <a:bodyPr lIns="0" tIns="0" rIns="0" bIns="0">
              <a:spAutoFit/>
            </a:bodyPr>
            <a:lstStyle/>
            <a:p>
              <a:pPr>
                <a:defRPr/>
              </a:pPr>
              <a:r>
                <a:rPr lang="en-US" altLang="zh-CN" sz="2000" b="1">
                  <a:solidFill>
                    <a:srgbClr val="669900"/>
                  </a:solidFill>
                  <a:latin typeface="Tahoma" pitchFamily="34" charset="0"/>
                  <a:ea typeface="SimSun" pitchFamily="2" charset="-122"/>
                  <a:cs typeface="Arial" charset="0"/>
                </a:rPr>
                <a:t>1</a:t>
              </a:r>
              <a:endParaRPr lang="ru-RU" sz="2000" b="1">
                <a:solidFill>
                  <a:srgbClr val="669900"/>
                </a:solidFill>
                <a:latin typeface="Arial" charset="0"/>
                <a:cs typeface="Arial" charset="0"/>
              </a:endParaRPr>
            </a:p>
          </p:txBody>
        </p:sp>
        <p:sp>
          <p:nvSpPr>
            <p:cNvPr id="333829" name="Text Box 5"/>
            <p:cNvSpPr txBox="1">
              <a:spLocks noChangeArrowheads="1"/>
            </p:cNvSpPr>
            <p:nvPr/>
          </p:nvSpPr>
          <p:spPr bwMode="auto">
            <a:xfrm>
              <a:off x="1321" y="1281"/>
              <a:ext cx="236" cy="192"/>
            </a:xfrm>
            <a:prstGeom prst="rect">
              <a:avLst/>
            </a:prstGeom>
            <a:noFill/>
            <a:ln w="9525">
              <a:noFill/>
              <a:miter lim="800000"/>
              <a:headEnd/>
              <a:tailEnd/>
            </a:ln>
            <a:effectLst>
              <a:outerShdw dist="17961" dir="2700000" algn="ctr" rotWithShape="0">
                <a:srgbClr val="FF9933"/>
              </a:outerShdw>
            </a:effectLst>
          </p:spPr>
          <p:txBody>
            <a:bodyPr lIns="0" tIns="0" rIns="0" bIns="0">
              <a:spAutoFit/>
            </a:bodyPr>
            <a:lstStyle/>
            <a:p>
              <a:pPr>
                <a:defRPr/>
              </a:pPr>
              <a:r>
                <a:rPr lang="en-US" altLang="zh-CN" sz="2000" b="1">
                  <a:solidFill>
                    <a:srgbClr val="669900"/>
                  </a:solidFill>
                  <a:latin typeface="Tahoma" pitchFamily="34" charset="0"/>
                  <a:ea typeface="SimSun" pitchFamily="2" charset="-122"/>
                  <a:cs typeface="Arial" charset="0"/>
                </a:rPr>
                <a:t>1</a:t>
              </a:r>
              <a:endParaRPr lang="ru-RU" sz="2000" b="1">
                <a:solidFill>
                  <a:srgbClr val="669900"/>
                </a:solidFill>
                <a:latin typeface="Arial" charset="0"/>
                <a:cs typeface="Arial" charset="0"/>
              </a:endParaRPr>
            </a:p>
          </p:txBody>
        </p:sp>
        <p:sp>
          <p:nvSpPr>
            <p:cNvPr id="333830" name="Text Box 6"/>
            <p:cNvSpPr txBox="1">
              <a:spLocks noChangeArrowheads="1"/>
            </p:cNvSpPr>
            <p:nvPr/>
          </p:nvSpPr>
          <p:spPr bwMode="auto">
            <a:xfrm>
              <a:off x="2511" y="1565"/>
              <a:ext cx="236" cy="192"/>
            </a:xfrm>
            <a:prstGeom prst="rect">
              <a:avLst/>
            </a:prstGeom>
            <a:noFill/>
            <a:ln w="9525">
              <a:noFill/>
              <a:miter lim="800000"/>
              <a:headEnd/>
              <a:tailEnd/>
            </a:ln>
            <a:effectLst>
              <a:outerShdw dist="17961" dir="2700000" algn="ctr" rotWithShape="0">
                <a:srgbClr val="FF9933"/>
              </a:outerShdw>
            </a:effectLst>
          </p:spPr>
          <p:txBody>
            <a:bodyPr lIns="0" tIns="0" rIns="0" bIns="0">
              <a:spAutoFit/>
            </a:bodyPr>
            <a:lstStyle/>
            <a:p>
              <a:pPr>
                <a:defRPr/>
              </a:pPr>
              <a:r>
                <a:rPr lang="en-US" altLang="zh-CN" sz="2000" b="1">
                  <a:solidFill>
                    <a:srgbClr val="669900"/>
                  </a:solidFill>
                  <a:latin typeface="Tahoma" pitchFamily="34" charset="0"/>
                  <a:ea typeface="SimSun" pitchFamily="2" charset="-122"/>
                  <a:cs typeface="Arial" charset="0"/>
                </a:rPr>
                <a:t>1</a:t>
              </a:r>
              <a:endParaRPr lang="ru-RU" sz="2000" b="1">
                <a:solidFill>
                  <a:srgbClr val="669900"/>
                </a:solidFill>
                <a:latin typeface="Arial" charset="0"/>
                <a:cs typeface="Arial" charset="0"/>
              </a:endParaRPr>
            </a:p>
          </p:txBody>
        </p:sp>
        <p:sp>
          <p:nvSpPr>
            <p:cNvPr id="333831" name="Text Box 7"/>
            <p:cNvSpPr txBox="1">
              <a:spLocks noChangeArrowheads="1"/>
            </p:cNvSpPr>
            <p:nvPr/>
          </p:nvSpPr>
          <p:spPr bwMode="auto">
            <a:xfrm>
              <a:off x="2483" y="743"/>
              <a:ext cx="235" cy="192"/>
            </a:xfrm>
            <a:prstGeom prst="rect">
              <a:avLst/>
            </a:prstGeom>
            <a:noFill/>
            <a:ln w="9525">
              <a:noFill/>
              <a:miter lim="800000"/>
              <a:headEnd/>
              <a:tailEnd/>
            </a:ln>
            <a:effectLst>
              <a:outerShdw dist="17961" dir="2700000" algn="ctr" rotWithShape="0">
                <a:srgbClr val="FF9933"/>
              </a:outerShdw>
            </a:effectLst>
          </p:spPr>
          <p:txBody>
            <a:bodyPr lIns="0" tIns="0" rIns="0" bIns="0">
              <a:spAutoFit/>
            </a:bodyPr>
            <a:lstStyle/>
            <a:p>
              <a:pPr>
                <a:defRPr/>
              </a:pPr>
              <a:r>
                <a:rPr lang="en-US" altLang="zh-CN" sz="2000" b="1">
                  <a:solidFill>
                    <a:srgbClr val="669900"/>
                  </a:solidFill>
                  <a:latin typeface="Tahoma" pitchFamily="34" charset="0"/>
                  <a:ea typeface="SimSun" pitchFamily="2" charset="-122"/>
                  <a:cs typeface="Arial" charset="0"/>
                </a:rPr>
                <a:t>1</a:t>
              </a:r>
              <a:endParaRPr lang="ru-RU" sz="2000" b="1">
                <a:solidFill>
                  <a:srgbClr val="669900"/>
                </a:solidFill>
                <a:latin typeface="Arial" charset="0"/>
                <a:cs typeface="Arial" charset="0"/>
              </a:endParaRPr>
            </a:p>
          </p:txBody>
        </p:sp>
        <p:sp>
          <p:nvSpPr>
            <p:cNvPr id="333832" name="Text Box 8"/>
            <p:cNvSpPr txBox="1">
              <a:spLocks noChangeArrowheads="1"/>
            </p:cNvSpPr>
            <p:nvPr/>
          </p:nvSpPr>
          <p:spPr bwMode="auto">
            <a:xfrm>
              <a:off x="669" y="544"/>
              <a:ext cx="235" cy="192"/>
            </a:xfrm>
            <a:prstGeom prst="rect">
              <a:avLst/>
            </a:prstGeom>
            <a:noFill/>
            <a:ln w="9525">
              <a:noFill/>
              <a:miter lim="800000"/>
              <a:headEnd/>
              <a:tailEnd/>
            </a:ln>
            <a:effectLst>
              <a:outerShdw dist="17961" dir="2700000" algn="ctr" rotWithShape="0">
                <a:srgbClr val="FF9933"/>
              </a:outerShdw>
            </a:effectLst>
          </p:spPr>
          <p:txBody>
            <a:bodyPr lIns="0" tIns="0" rIns="0" bIns="0">
              <a:spAutoFit/>
            </a:bodyPr>
            <a:lstStyle/>
            <a:p>
              <a:pPr>
                <a:defRPr/>
              </a:pPr>
              <a:r>
                <a:rPr lang="en-US" altLang="zh-CN" sz="2000" b="1">
                  <a:solidFill>
                    <a:srgbClr val="669900"/>
                  </a:solidFill>
                  <a:latin typeface="Tahoma" pitchFamily="34" charset="0"/>
                  <a:ea typeface="SimSun" pitchFamily="2" charset="-122"/>
                  <a:cs typeface="Arial" charset="0"/>
                </a:rPr>
                <a:t>3</a:t>
              </a:r>
              <a:endParaRPr lang="ru-RU" sz="2000" b="1">
                <a:solidFill>
                  <a:srgbClr val="669900"/>
                </a:solidFill>
                <a:latin typeface="Arial" charset="0"/>
                <a:cs typeface="Arial" charset="0"/>
              </a:endParaRPr>
            </a:p>
          </p:txBody>
        </p:sp>
        <p:sp>
          <p:nvSpPr>
            <p:cNvPr id="333833" name="Text Box 9"/>
            <p:cNvSpPr txBox="1">
              <a:spLocks noChangeArrowheads="1"/>
            </p:cNvSpPr>
            <p:nvPr/>
          </p:nvSpPr>
          <p:spPr bwMode="auto">
            <a:xfrm>
              <a:off x="669" y="1281"/>
              <a:ext cx="236" cy="192"/>
            </a:xfrm>
            <a:prstGeom prst="rect">
              <a:avLst/>
            </a:prstGeom>
            <a:noFill/>
            <a:ln w="9525">
              <a:noFill/>
              <a:miter lim="800000"/>
              <a:headEnd/>
              <a:tailEnd/>
            </a:ln>
            <a:effectLst>
              <a:outerShdw dist="17961" dir="2700000" algn="ctr" rotWithShape="0">
                <a:srgbClr val="FF9933"/>
              </a:outerShdw>
            </a:effectLst>
          </p:spPr>
          <p:txBody>
            <a:bodyPr lIns="0" tIns="0" rIns="0" bIns="0">
              <a:spAutoFit/>
            </a:bodyPr>
            <a:lstStyle/>
            <a:p>
              <a:pPr>
                <a:defRPr/>
              </a:pPr>
              <a:r>
                <a:rPr lang="en-US" altLang="zh-CN" sz="2000" b="1">
                  <a:solidFill>
                    <a:srgbClr val="669900"/>
                  </a:solidFill>
                  <a:latin typeface="Tahoma" pitchFamily="34" charset="0"/>
                  <a:ea typeface="SimSun" pitchFamily="2" charset="-122"/>
                  <a:cs typeface="Arial" charset="0"/>
                </a:rPr>
                <a:t>3</a:t>
              </a:r>
              <a:endParaRPr lang="ru-RU" sz="2000" b="1">
                <a:solidFill>
                  <a:srgbClr val="669900"/>
                </a:solidFill>
                <a:latin typeface="Arial" charset="0"/>
                <a:cs typeface="Arial" charset="0"/>
              </a:endParaRPr>
            </a:p>
          </p:txBody>
        </p:sp>
        <p:sp>
          <p:nvSpPr>
            <p:cNvPr id="333834" name="Text Box 10"/>
            <p:cNvSpPr txBox="1">
              <a:spLocks noChangeArrowheads="1"/>
            </p:cNvSpPr>
            <p:nvPr/>
          </p:nvSpPr>
          <p:spPr bwMode="auto">
            <a:xfrm>
              <a:off x="2795" y="1905"/>
              <a:ext cx="236" cy="192"/>
            </a:xfrm>
            <a:prstGeom prst="rect">
              <a:avLst/>
            </a:prstGeom>
            <a:noFill/>
            <a:ln w="9525">
              <a:noFill/>
              <a:miter lim="800000"/>
              <a:headEnd/>
              <a:tailEnd/>
            </a:ln>
            <a:effectLst>
              <a:outerShdw dist="17961" dir="2700000" algn="ctr" rotWithShape="0">
                <a:srgbClr val="FF9933"/>
              </a:outerShdw>
            </a:effectLst>
          </p:spPr>
          <p:txBody>
            <a:bodyPr lIns="0" tIns="0" rIns="0" bIns="0">
              <a:spAutoFit/>
            </a:bodyPr>
            <a:lstStyle/>
            <a:p>
              <a:pPr>
                <a:defRPr/>
              </a:pPr>
              <a:r>
                <a:rPr lang="en-US" altLang="zh-CN" sz="2000" b="1">
                  <a:solidFill>
                    <a:srgbClr val="669900"/>
                  </a:solidFill>
                  <a:latin typeface="Tahoma" pitchFamily="34" charset="0"/>
                  <a:ea typeface="SimSun" pitchFamily="2" charset="-122"/>
                  <a:cs typeface="Arial" charset="0"/>
                </a:rPr>
                <a:t>2</a:t>
              </a:r>
              <a:endParaRPr lang="ru-RU" sz="2000" b="1">
                <a:solidFill>
                  <a:srgbClr val="669900"/>
                </a:solidFill>
                <a:latin typeface="Arial" charset="0"/>
                <a:cs typeface="Arial" charset="0"/>
              </a:endParaRPr>
            </a:p>
          </p:txBody>
        </p:sp>
        <p:sp>
          <p:nvSpPr>
            <p:cNvPr id="333835" name="Text Box 11"/>
            <p:cNvSpPr txBox="1">
              <a:spLocks noChangeArrowheads="1"/>
            </p:cNvSpPr>
            <p:nvPr/>
          </p:nvSpPr>
          <p:spPr bwMode="auto">
            <a:xfrm>
              <a:off x="3220" y="998"/>
              <a:ext cx="236" cy="192"/>
            </a:xfrm>
            <a:prstGeom prst="rect">
              <a:avLst/>
            </a:prstGeom>
            <a:noFill/>
            <a:ln w="9525">
              <a:noFill/>
              <a:miter lim="800000"/>
              <a:headEnd/>
              <a:tailEnd/>
            </a:ln>
            <a:effectLst>
              <a:outerShdw dist="17961" dir="2700000" algn="ctr" rotWithShape="0">
                <a:srgbClr val="FF9933"/>
              </a:outerShdw>
            </a:effectLst>
          </p:spPr>
          <p:txBody>
            <a:bodyPr lIns="0" tIns="0" rIns="0" bIns="0">
              <a:spAutoFit/>
            </a:bodyPr>
            <a:lstStyle/>
            <a:p>
              <a:pPr>
                <a:defRPr/>
              </a:pPr>
              <a:r>
                <a:rPr lang="en-US" altLang="zh-CN" sz="2000" b="1">
                  <a:solidFill>
                    <a:srgbClr val="669900"/>
                  </a:solidFill>
                  <a:latin typeface="Tahoma" pitchFamily="34" charset="0"/>
                  <a:ea typeface="SimSun" pitchFamily="2" charset="-122"/>
                  <a:cs typeface="Arial" charset="0"/>
                </a:rPr>
                <a:t>8</a:t>
              </a:r>
              <a:endParaRPr lang="ru-RU" sz="2000" b="1">
                <a:solidFill>
                  <a:srgbClr val="669900"/>
                </a:solidFill>
                <a:latin typeface="Arial" charset="0"/>
                <a:cs typeface="Arial" charset="0"/>
              </a:endParaRPr>
            </a:p>
          </p:txBody>
        </p:sp>
        <p:sp>
          <p:nvSpPr>
            <p:cNvPr id="333836" name="Text Box 12"/>
            <p:cNvSpPr txBox="1">
              <a:spLocks noChangeArrowheads="1"/>
            </p:cNvSpPr>
            <p:nvPr/>
          </p:nvSpPr>
          <p:spPr bwMode="auto">
            <a:xfrm>
              <a:off x="3504" y="969"/>
              <a:ext cx="235" cy="192"/>
            </a:xfrm>
            <a:prstGeom prst="rect">
              <a:avLst/>
            </a:prstGeom>
            <a:noFill/>
            <a:ln w="9525">
              <a:noFill/>
              <a:miter lim="800000"/>
              <a:headEnd/>
              <a:tailEnd/>
            </a:ln>
            <a:effectLst>
              <a:outerShdw dist="17961" dir="2700000" algn="ctr" rotWithShape="0">
                <a:srgbClr val="FF9933"/>
              </a:outerShdw>
            </a:effectLst>
          </p:spPr>
          <p:txBody>
            <a:bodyPr lIns="0" tIns="0" rIns="0" bIns="0">
              <a:spAutoFit/>
            </a:bodyPr>
            <a:lstStyle/>
            <a:p>
              <a:pPr>
                <a:defRPr/>
              </a:pPr>
              <a:r>
                <a:rPr lang="en-US" altLang="zh-CN" sz="2000" b="1">
                  <a:solidFill>
                    <a:srgbClr val="669900"/>
                  </a:solidFill>
                  <a:latin typeface="Tahoma" pitchFamily="34" charset="0"/>
                  <a:ea typeface="SimSun" pitchFamily="2" charset="-122"/>
                  <a:cs typeface="Arial" charset="0"/>
                </a:rPr>
                <a:t>8</a:t>
              </a:r>
              <a:endParaRPr lang="ru-RU" sz="2000" b="1">
                <a:solidFill>
                  <a:srgbClr val="669900"/>
                </a:solidFill>
                <a:latin typeface="Arial" charset="0"/>
                <a:cs typeface="Arial" charset="0"/>
              </a:endParaRPr>
            </a:p>
          </p:txBody>
        </p:sp>
        <p:sp>
          <p:nvSpPr>
            <p:cNvPr id="333837" name="Text Box 13"/>
            <p:cNvSpPr txBox="1">
              <a:spLocks noChangeArrowheads="1"/>
            </p:cNvSpPr>
            <p:nvPr/>
          </p:nvSpPr>
          <p:spPr bwMode="auto">
            <a:xfrm>
              <a:off x="4354" y="657"/>
              <a:ext cx="235" cy="192"/>
            </a:xfrm>
            <a:prstGeom prst="rect">
              <a:avLst/>
            </a:prstGeom>
            <a:noFill/>
            <a:ln w="9525">
              <a:noFill/>
              <a:miter lim="800000"/>
              <a:headEnd/>
              <a:tailEnd/>
            </a:ln>
            <a:effectLst>
              <a:outerShdw dist="17961" dir="2700000" algn="ctr" rotWithShape="0">
                <a:srgbClr val="FF9933"/>
              </a:outerShdw>
            </a:effectLst>
          </p:spPr>
          <p:txBody>
            <a:bodyPr lIns="0" tIns="0" rIns="0" bIns="0">
              <a:spAutoFit/>
            </a:bodyPr>
            <a:lstStyle/>
            <a:p>
              <a:pPr>
                <a:defRPr/>
              </a:pPr>
              <a:r>
                <a:rPr lang="en-US" altLang="zh-CN" sz="2000" b="1">
                  <a:solidFill>
                    <a:srgbClr val="669900"/>
                  </a:solidFill>
                  <a:latin typeface="Tahoma" pitchFamily="34" charset="0"/>
                  <a:ea typeface="SimSun" pitchFamily="2" charset="-122"/>
                  <a:cs typeface="Arial" charset="0"/>
                </a:rPr>
                <a:t>8</a:t>
              </a:r>
              <a:endParaRPr lang="ru-RU" sz="2000" b="1">
                <a:solidFill>
                  <a:srgbClr val="669900"/>
                </a:solidFill>
                <a:latin typeface="Arial" charset="0"/>
                <a:cs typeface="Arial" charset="0"/>
              </a:endParaRPr>
            </a:p>
          </p:txBody>
        </p:sp>
        <p:sp>
          <p:nvSpPr>
            <p:cNvPr id="333838" name="Text Box 14"/>
            <p:cNvSpPr txBox="1">
              <a:spLocks noChangeArrowheads="1"/>
            </p:cNvSpPr>
            <p:nvPr/>
          </p:nvSpPr>
          <p:spPr bwMode="auto">
            <a:xfrm>
              <a:off x="3560" y="544"/>
              <a:ext cx="235" cy="192"/>
            </a:xfrm>
            <a:prstGeom prst="rect">
              <a:avLst/>
            </a:prstGeom>
            <a:noFill/>
            <a:ln w="9525">
              <a:noFill/>
              <a:miter lim="800000"/>
              <a:headEnd/>
              <a:tailEnd/>
            </a:ln>
            <a:effectLst>
              <a:outerShdw dist="17961" dir="2700000" algn="ctr" rotWithShape="0">
                <a:srgbClr val="FF9933"/>
              </a:outerShdw>
            </a:effectLst>
          </p:spPr>
          <p:txBody>
            <a:bodyPr lIns="0" tIns="0" rIns="0" bIns="0">
              <a:spAutoFit/>
            </a:bodyPr>
            <a:lstStyle/>
            <a:p>
              <a:pPr>
                <a:defRPr/>
              </a:pPr>
              <a:r>
                <a:rPr lang="en-US" altLang="zh-CN" sz="2000" b="1">
                  <a:solidFill>
                    <a:srgbClr val="669900"/>
                  </a:solidFill>
                  <a:latin typeface="Tahoma" pitchFamily="34" charset="0"/>
                  <a:ea typeface="SimSun" pitchFamily="2" charset="-122"/>
                  <a:cs typeface="Arial" charset="0"/>
                </a:rPr>
                <a:t>8</a:t>
              </a:r>
              <a:endParaRPr lang="ru-RU" sz="2000" b="1">
                <a:solidFill>
                  <a:srgbClr val="669900"/>
                </a:solidFill>
                <a:latin typeface="Arial" charset="0"/>
                <a:cs typeface="Arial" charset="0"/>
              </a:endParaRPr>
            </a:p>
          </p:txBody>
        </p:sp>
        <p:sp>
          <p:nvSpPr>
            <p:cNvPr id="333839" name="Text Box 15"/>
            <p:cNvSpPr txBox="1">
              <a:spLocks noChangeArrowheads="1"/>
            </p:cNvSpPr>
            <p:nvPr/>
          </p:nvSpPr>
          <p:spPr bwMode="auto">
            <a:xfrm>
              <a:off x="3957" y="516"/>
              <a:ext cx="235" cy="192"/>
            </a:xfrm>
            <a:prstGeom prst="rect">
              <a:avLst/>
            </a:prstGeom>
            <a:noFill/>
            <a:ln w="9525">
              <a:noFill/>
              <a:miter lim="800000"/>
              <a:headEnd/>
              <a:tailEnd/>
            </a:ln>
            <a:effectLst>
              <a:outerShdw dist="17961" dir="2700000" algn="ctr" rotWithShape="0">
                <a:srgbClr val="FF9933"/>
              </a:outerShdw>
            </a:effectLst>
          </p:spPr>
          <p:txBody>
            <a:bodyPr lIns="0" tIns="0" rIns="0" bIns="0">
              <a:spAutoFit/>
            </a:bodyPr>
            <a:lstStyle/>
            <a:p>
              <a:pPr>
                <a:defRPr/>
              </a:pPr>
              <a:r>
                <a:rPr lang="en-US" altLang="zh-CN" sz="2000" b="1">
                  <a:solidFill>
                    <a:srgbClr val="669900"/>
                  </a:solidFill>
                  <a:latin typeface="Tahoma" pitchFamily="34" charset="0"/>
                  <a:ea typeface="SimSun" pitchFamily="2" charset="-122"/>
                  <a:cs typeface="Arial" charset="0"/>
                </a:rPr>
                <a:t>8</a:t>
              </a:r>
              <a:endParaRPr lang="ru-RU" sz="2000" b="1">
                <a:solidFill>
                  <a:srgbClr val="669900"/>
                </a:solidFill>
                <a:latin typeface="Arial" charset="0"/>
                <a:cs typeface="Arial" charset="0"/>
              </a:endParaRPr>
            </a:p>
          </p:txBody>
        </p:sp>
        <p:sp>
          <p:nvSpPr>
            <p:cNvPr id="333840" name="Text Box 16"/>
            <p:cNvSpPr txBox="1">
              <a:spLocks noChangeArrowheads="1"/>
            </p:cNvSpPr>
            <p:nvPr/>
          </p:nvSpPr>
          <p:spPr bwMode="auto">
            <a:xfrm>
              <a:off x="4212" y="969"/>
              <a:ext cx="236" cy="192"/>
            </a:xfrm>
            <a:prstGeom prst="rect">
              <a:avLst/>
            </a:prstGeom>
            <a:noFill/>
            <a:ln w="9525">
              <a:noFill/>
              <a:miter lim="800000"/>
              <a:headEnd/>
              <a:tailEnd/>
            </a:ln>
            <a:effectLst>
              <a:outerShdw dist="17961" dir="2700000" algn="ctr" rotWithShape="0">
                <a:srgbClr val="FF9933"/>
              </a:outerShdw>
            </a:effectLst>
          </p:spPr>
          <p:txBody>
            <a:bodyPr lIns="0" tIns="0" rIns="0" bIns="0">
              <a:spAutoFit/>
            </a:bodyPr>
            <a:lstStyle/>
            <a:p>
              <a:pPr>
                <a:defRPr/>
              </a:pPr>
              <a:r>
                <a:rPr lang="en-US" altLang="zh-CN" sz="2000" b="1">
                  <a:solidFill>
                    <a:srgbClr val="669900"/>
                  </a:solidFill>
                  <a:latin typeface="Tahoma" pitchFamily="34" charset="0"/>
                  <a:ea typeface="SimSun" pitchFamily="2" charset="-122"/>
                  <a:cs typeface="Arial" charset="0"/>
                </a:rPr>
                <a:t>6</a:t>
              </a:r>
              <a:endParaRPr lang="ru-RU" sz="2000" b="1">
                <a:solidFill>
                  <a:srgbClr val="669900"/>
                </a:solidFill>
                <a:latin typeface="Arial" charset="0"/>
                <a:cs typeface="Arial" charset="0"/>
              </a:endParaRPr>
            </a:p>
          </p:txBody>
        </p:sp>
        <p:sp>
          <p:nvSpPr>
            <p:cNvPr id="333841" name="Text Box 17"/>
            <p:cNvSpPr txBox="1">
              <a:spLocks noChangeArrowheads="1"/>
            </p:cNvSpPr>
            <p:nvPr/>
          </p:nvSpPr>
          <p:spPr bwMode="auto">
            <a:xfrm>
              <a:off x="4468" y="1451"/>
              <a:ext cx="236" cy="192"/>
            </a:xfrm>
            <a:prstGeom prst="rect">
              <a:avLst/>
            </a:prstGeom>
            <a:noFill/>
            <a:ln w="9525">
              <a:noFill/>
              <a:miter lim="800000"/>
              <a:headEnd/>
              <a:tailEnd/>
            </a:ln>
            <a:effectLst>
              <a:outerShdw dist="17961" dir="2700000" algn="ctr" rotWithShape="0">
                <a:srgbClr val="FF9933"/>
              </a:outerShdw>
            </a:effectLst>
          </p:spPr>
          <p:txBody>
            <a:bodyPr lIns="0" tIns="0" rIns="0" bIns="0">
              <a:spAutoFit/>
            </a:bodyPr>
            <a:lstStyle/>
            <a:p>
              <a:pPr>
                <a:defRPr/>
              </a:pPr>
              <a:r>
                <a:rPr lang="en-US" altLang="zh-CN" sz="2000" b="1">
                  <a:solidFill>
                    <a:srgbClr val="669900"/>
                  </a:solidFill>
                  <a:latin typeface="Tahoma" pitchFamily="34" charset="0"/>
                  <a:ea typeface="SimSun" pitchFamily="2" charset="-122"/>
                  <a:cs typeface="Arial" charset="0"/>
                </a:rPr>
                <a:t>6</a:t>
              </a:r>
              <a:endParaRPr lang="ru-RU" sz="2000" b="1">
                <a:solidFill>
                  <a:srgbClr val="669900"/>
                </a:solidFill>
                <a:latin typeface="Arial" charset="0"/>
                <a:cs typeface="Arial" charset="0"/>
              </a:endParaRPr>
            </a:p>
          </p:txBody>
        </p:sp>
        <p:sp>
          <p:nvSpPr>
            <p:cNvPr id="333842" name="Text Box 18"/>
            <p:cNvSpPr txBox="1">
              <a:spLocks noChangeArrowheads="1"/>
            </p:cNvSpPr>
            <p:nvPr/>
          </p:nvSpPr>
          <p:spPr bwMode="auto">
            <a:xfrm>
              <a:off x="4836" y="1480"/>
              <a:ext cx="235" cy="192"/>
            </a:xfrm>
            <a:prstGeom prst="rect">
              <a:avLst/>
            </a:prstGeom>
            <a:noFill/>
            <a:ln w="9525">
              <a:noFill/>
              <a:miter lim="800000"/>
              <a:headEnd/>
              <a:tailEnd/>
            </a:ln>
            <a:effectLst>
              <a:outerShdw dist="17961" dir="2700000" algn="ctr" rotWithShape="0">
                <a:srgbClr val="FF9933"/>
              </a:outerShdw>
            </a:effectLst>
          </p:spPr>
          <p:txBody>
            <a:bodyPr lIns="0" tIns="0" rIns="0" bIns="0">
              <a:spAutoFit/>
            </a:bodyPr>
            <a:lstStyle/>
            <a:p>
              <a:pPr>
                <a:defRPr/>
              </a:pPr>
              <a:r>
                <a:rPr lang="en-US" altLang="zh-CN" sz="2000" b="1">
                  <a:solidFill>
                    <a:srgbClr val="669900"/>
                  </a:solidFill>
                  <a:latin typeface="Tahoma" pitchFamily="34" charset="0"/>
                  <a:ea typeface="SimSun" pitchFamily="2" charset="-122"/>
                  <a:cs typeface="Arial" charset="0"/>
                </a:rPr>
                <a:t>2</a:t>
              </a:r>
              <a:endParaRPr lang="ru-RU" sz="2000" b="1">
                <a:solidFill>
                  <a:srgbClr val="669900"/>
                </a:solidFill>
                <a:latin typeface="Arial" charset="0"/>
                <a:cs typeface="Arial" charset="0"/>
              </a:endParaRPr>
            </a:p>
          </p:txBody>
        </p:sp>
        <p:sp>
          <p:nvSpPr>
            <p:cNvPr id="333843" name="Text Box 19"/>
            <p:cNvSpPr txBox="1">
              <a:spLocks noChangeArrowheads="1"/>
            </p:cNvSpPr>
            <p:nvPr/>
          </p:nvSpPr>
          <p:spPr bwMode="auto">
            <a:xfrm>
              <a:off x="5006" y="1933"/>
              <a:ext cx="236" cy="192"/>
            </a:xfrm>
            <a:prstGeom prst="rect">
              <a:avLst/>
            </a:prstGeom>
            <a:noFill/>
            <a:ln w="9525">
              <a:noFill/>
              <a:miter lim="800000"/>
              <a:headEnd/>
              <a:tailEnd/>
            </a:ln>
            <a:effectLst>
              <a:outerShdw dist="17961" dir="2700000" algn="ctr" rotWithShape="0">
                <a:srgbClr val="FF9933"/>
              </a:outerShdw>
            </a:effectLst>
          </p:spPr>
          <p:txBody>
            <a:bodyPr lIns="0" tIns="0" rIns="0" bIns="0">
              <a:spAutoFit/>
            </a:bodyPr>
            <a:lstStyle/>
            <a:p>
              <a:pPr>
                <a:defRPr/>
              </a:pPr>
              <a:r>
                <a:rPr lang="en-US" altLang="zh-CN" sz="2000" b="1">
                  <a:solidFill>
                    <a:srgbClr val="669900"/>
                  </a:solidFill>
                  <a:latin typeface="Tahoma" pitchFamily="34" charset="0"/>
                  <a:ea typeface="SimSun" pitchFamily="2" charset="-122"/>
                  <a:cs typeface="Arial" charset="0"/>
                </a:rPr>
                <a:t>9</a:t>
              </a:r>
              <a:endParaRPr lang="ru-RU" sz="2000" b="1">
                <a:solidFill>
                  <a:srgbClr val="669900"/>
                </a:solidFill>
                <a:latin typeface="Arial" charset="0"/>
                <a:cs typeface="Arial" charset="0"/>
              </a:endParaRPr>
            </a:p>
          </p:txBody>
        </p:sp>
        <p:sp>
          <p:nvSpPr>
            <p:cNvPr id="333844" name="Text Box 20"/>
            <p:cNvSpPr txBox="1">
              <a:spLocks noChangeArrowheads="1"/>
            </p:cNvSpPr>
            <p:nvPr/>
          </p:nvSpPr>
          <p:spPr bwMode="auto">
            <a:xfrm>
              <a:off x="1746" y="1451"/>
              <a:ext cx="235" cy="192"/>
            </a:xfrm>
            <a:prstGeom prst="rect">
              <a:avLst/>
            </a:prstGeom>
            <a:noFill/>
            <a:ln w="9525">
              <a:noFill/>
              <a:miter lim="800000"/>
              <a:headEnd/>
              <a:tailEnd/>
            </a:ln>
            <a:effectLst>
              <a:outerShdw dist="17961" dir="2700000" algn="ctr" rotWithShape="0">
                <a:srgbClr val="FF9933"/>
              </a:outerShdw>
            </a:effectLst>
          </p:spPr>
          <p:txBody>
            <a:bodyPr lIns="0" tIns="0" rIns="0" bIns="0">
              <a:spAutoFit/>
            </a:bodyPr>
            <a:lstStyle/>
            <a:p>
              <a:pPr>
                <a:defRPr/>
              </a:pPr>
              <a:r>
                <a:rPr lang="en-US" altLang="zh-CN" sz="2000" b="1">
                  <a:solidFill>
                    <a:srgbClr val="669900"/>
                  </a:solidFill>
                  <a:latin typeface="Tahoma" pitchFamily="34" charset="0"/>
                  <a:ea typeface="SimSun" pitchFamily="2" charset="-122"/>
                  <a:cs typeface="Arial" charset="0"/>
                </a:rPr>
                <a:t>3</a:t>
              </a:r>
              <a:endParaRPr lang="ru-RU" sz="2000" b="1">
                <a:solidFill>
                  <a:srgbClr val="669900"/>
                </a:solidFill>
                <a:latin typeface="Arial" charset="0"/>
                <a:cs typeface="Arial" charset="0"/>
              </a:endParaRPr>
            </a:p>
          </p:txBody>
        </p:sp>
        <p:sp>
          <p:nvSpPr>
            <p:cNvPr id="333845" name="Text Box 21"/>
            <p:cNvSpPr txBox="1">
              <a:spLocks noChangeArrowheads="1"/>
            </p:cNvSpPr>
            <p:nvPr/>
          </p:nvSpPr>
          <p:spPr bwMode="auto">
            <a:xfrm>
              <a:off x="3759" y="1224"/>
              <a:ext cx="236" cy="192"/>
            </a:xfrm>
            <a:prstGeom prst="rect">
              <a:avLst/>
            </a:prstGeom>
            <a:noFill/>
            <a:ln w="9525">
              <a:noFill/>
              <a:miter lim="800000"/>
              <a:headEnd/>
              <a:tailEnd/>
            </a:ln>
            <a:effectLst>
              <a:outerShdw dist="17961" dir="2700000" algn="ctr" rotWithShape="0">
                <a:srgbClr val="FF9933"/>
              </a:outerShdw>
            </a:effectLst>
          </p:spPr>
          <p:txBody>
            <a:bodyPr lIns="0" tIns="0" rIns="0" bIns="0">
              <a:spAutoFit/>
            </a:bodyPr>
            <a:lstStyle/>
            <a:p>
              <a:pPr>
                <a:defRPr/>
              </a:pPr>
              <a:r>
                <a:rPr lang="en-US" altLang="zh-CN" sz="2000" b="1">
                  <a:solidFill>
                    <a:srgbClr val="669900"/>
                  </a:solidFill>
                  <a:latin typeface="Tahoma" pitchFamily="34" charset="0"/>
                  <a:ea typeface="SimSun" pitchFamily="2" charset="-122"/>
                  <a:cs typeface="Arial" charset="0"/>
                </a:rPr>
                <a:t>7</a:t>
              </a:r>
              <a:endParaRPr lang="ru-RU" sz="2000" b="1">
                <a:solidFill>
                  <a:srgbClr val="669900"/>
                </a:solidFill>
                <a:latin typeface="Arial" charset="0"/>
                <a:cs typeface="Arial" charset="0"/>
              </a:endParaRPr>
            </a:p>
          </p:txBody>
        </p:sp>
        <p:sp>
          <p:nvSpPr>
            <p:cNvPr id="333846" name="Text Box 22"/>
            <p:cNvSpPr txBox="1">
              <a:spLocks noChangeArrowheads="1"/>
            </p:cNvSpPr>
            <p:nvPr/>
          </p:nvSpPr>
          <p:spPr bwMode="auto">
            <a:xfrm>
              <a:off x="3986" y="1310"/>
              <a:ext cx="236" cy="192"/>
            </a:xfrm>
            <a:prstGeom prst="rect">
              <a:avLst/>
            </a:prstGeom>
            <a:noFill/>
            <a:ln w="9525">
              <a:noFill/>
              <a:miter lim="800000"/>
              <a:headEnd/>
              <a:tailEnd/>
            </a:ln>
            <a:effectLst>
              <a:outerShdw dist="17961" dir="2700000" algn="ctr" rotWithShape="0">
                <a:srgbClr val="FF9933"/>
              </a:outerShdw>
            </a:effectLst>
          </p:spPr>
          <p:txBody>
            <a:bodyPr lIns="0" tIns="0" rIns="0" bIns="0">
              <a:spAutoFit/>
            </a:bodyPr>
            <a:lstStyle/>
            <a:p>
              <a:pPr>
                <a:defRPr/>
              </a:pPr>
              <a:r>
                <a:rPr lang="en-US" altLang="zh-CN" sz="2000" b="1">
                  <a:solidFill>
                    <a:srgbClr val="669900"/>
                  </a:solidFill>
                  <a:latin typeface="Tahoma" pitchFamily="34" charset="0"/>
                  <a:ea typeface="SimSun" pitchFamily="2" charset="-122"/>
                  <a:cs typeface="Arial" charset="0"/>
                </a:rPr>
                <a:t>6</a:t>
              </a:r>
              <a:endParaRPr lang="ru-RU" sz="2000" b="1">
                <a:solidFill>
                  <a:srgbClr val="669900"/>
                </a:solidFill>
                <a:latin typeface="Arial" charset="0"/>
                <a:cs typeface="Arial" charset="0"/>
              </a:endParaRPr>
            </a:p>
          </p:txBody>
        </p:sp>
        <p:sp>
          <p:nvSpPr>
            <p:cNvPr id="333847" name="Text Box 23"/>
            <p:cNvSpPr txBox="1">
              <a:spLocks noChangeArrowheads="1"/>
            </p:cNvSpPr>
            <p:nvPr/>
          </p:nvSpPr>
          <p:spPr bwMode="auto">
            <a:xfrm>
              <a:off x="3475" y="1763"/>
              <a:ext cx="235" cy="192"/>
            </a:xfrm>
            <a:prstGeom prst="rect">
              <a:avLst/>
            </a:prstGeom>
            <a:noFill/>
            <a:ln w="9525">
              <a:noFill/>
              <a:miter lim="800000"/>
              <a:headEnd/>
              <a:tailEnd/>
            </a:ln>
            <a:effectLst>
              <a:outerShdw dist="17961" dir="2700000" algn="ctr" rotWithShape="0">
                <a:srgbClr val="FF9933"/>
              </a:outerShdw>
            </a:effectLst>
          </p:spPr>
          <p:txBody>
            <a:bodyPr lIns="0" tIns="0" rIns="0" bIns="0">
              <a:spAutoFit/>
            </a:bodyPr>
            <a:lstStyle/>
            <a:p>
              <a:pPr>
                <a:defRPr/>
              </a:pPr>
              <a:r>
                <a:rPr lang="en-US" altLang="zh-CN" sz="2000" b="1">
                  <a:solidFill>
                    <a:srgbClr val="669900"/>
                  </a:solidFill>
                  <a:latin typeface="Tahoma" pitchFamily="34" charset="0"/>
                  <a:ea typeface="SimSun" pitchFamily="2" charset="-122"/>
                  <a:cs typeface="Arial" charset="0"/>
                </a:rPr>
                <a:t>6</a:t>
              </a:r>
              <a:endParaRPr lang="ru-RU" sz="2000" b="1">
                <a:solidFill>
                  <a:srgbClr val="669900"/>
                </a:solidFill>
                <a:latin typeface="Arial" charset="0"/>
                <a:cs typeface="Arial" charset="0"/>
              </a:endParaRPr>
            </a:p>
          </p:txBody>
        </p:sp>
        <p:sp>
          <p:nvSpPr>
            <p:cNvPr id="333848" name="Text Box 24"/>
            <p:cNvSpPr txBox="1">
              <a:spLocks noChangeArrowheads="1"/>
            </p:cNvSpPr>
            <p:nvPr/>
          </p:nvSpPr>
          <p:spPr bwMode="auto">
            <a:xfrm>
              <a:off x="3305" y="1423"/>
              <a:ext cx="235" cy="192"/>
            </a:xfrm>
            <a:prstGeom prst="rect">
              <a:avLst/>
            </a:prstGeom>
            <a:noFill/>
            <a:ln w="9525">
              <a:noFill/>
              <a:miter lim="800000"/>
              <a:headEnd/>
              <a:tailEnd/>
            </a:ln>
            <a:effectLst>
              <a:outerShdw dist="17961" dir="2700000" algn="ctr" rotWithShape="0">
                <a:srgbClr val="FF9933"/>
              </a:outerShdw>
            </a:effectLst>
          </p:spPr>
          <p:txBody>
            <a:bodyPr lIns="0" tIns="0" rIns="0" bIns="0">
              <a:spAutoFit/>
            </a:bodyPr>
            <a:lstStyle/>
            <a:p>
              <a:pPr>
                <a:defRPr/>
              </a:pPr>
              <a:r>
                <a:rPr lang="en-US" altLang="zh-CN" sz="2000" b="1">
                  <a:solidFill>
                    <a:srgbClr val="669900"/>
                  </a:solidFill>
                  <a:latin typeface="Tahoma" pitchFamily="34" charset="0"/>
                  <a:ea typeface="SimSun" pitchFamily="2" charset="-122"/>
                  <a:cs typeface="Arial" charset="0"/>
                </a:rPr>
                <a:t>8</a:t>
              </a:r>
              <a:endParaRPr lang="ru-RU" sz="2000" b="1">
                <a:solidFill>
                  <a:srgbClr val="669900"/>
                </a:solidFill>
                <a:latin typeface="Arial" charset="0"/>
                <a:cs typeface="Arial" charset="0"/>
              </a:endParaRPr>
            </a:p>
          </p:txBody>
        </p:sp>
        <p:sp>
          <p:nvSpPr>
            <p:cNvPr id="333849" name="Text Box 25"/>
            <p:cNvSpPr txBox="1">
              <a:spLocks noChangeArrowheads="1"/>
            </p:cNvSpPr>
            <p:nvPr/>
          </p:nvSpPr>
          <p:spPr bwMode="auto">
            <a:xfrm>
              <a:off x="3929" y="2018"/>
              <a:ext cx="236" cy="192"/>
            </a:xfrm>
            <a:prstGeom prst="rect">
              <a:avLst/>
            </a:prstGeom>
            <a:noFill/>
            <a:ln w="9525">
              <a:noFill/>
              <a:miter lim="800000"/>
              <a:headEnd/>
              <a:tailEnd/>
            </a:ln>
            <a:effectLst>
              <a:outerShdw dist="17961" dir="2700000" algn="ctr" rotWithShape="0">
                <a:srgbClr val="FF9933"/>
              </a:outerShdw>
            </a:effectLst>
          </p:spPr>
          <p:txBody>
            <a:bodyPr lIns="0" tIns="0" rIns="0" bIns="0">
              <a:spAutoFit/>
            </a:bodyPr>
            <a:lstStyle/>
            <a:p>
              <a:pPr>
                <a:defRPr/>
              </a:pPr>
              <a:r>
                <a:rPr lang="en-US" altLang="zh-CN" sz="2000" b="1">
                  <a:solidFill>
                    <a:srgbClr val="669900"/>
                  </a:solidFill>
                  <a:latin typeface="Tahoma" pitchFamily="34" charset="0"/>
                  <a:ea typeface="SimSun" pitchFamily="2" charset="-122"/>
                  <a:cs typeface="Arial" charset="0"/>
                </a:rPr>
                <a:t>7</a:t>
              </a:r>
              <a:endParaRPr lang="ru-RU" sz="2000" b="1">
                <a:solidFill>
                  <a:srgbClr val="669900"/>
                </a:solidFill>
                <a:latin typeface="Arial" charset="0"/>
                <a:cs typeface="Arial" charset="0"/>
              </a:endParaRPr>
            </a:p>
          </p:txBody>
        </p:sp>
        <p:sp>
          <p:nvSpPr>
            <p:cNvPr id="333850" name="Text Box 26"/>
            <p:cNvSpPr txBox="1">
              <a:spLocks noChangeArrowheads="1"/>
            </p:cNvSpPr>
            <p:nvPr/>
          </p:nvSpPr>
          <p:spPr bwMode="auto">
            <a:xfrm>
              <a:off x="3674" y="2018"/>
              <a:ext cx="235" cy="192"/>
            </a:xfrm>
            <a:prstGeom prst="rect">
              <a:avLst/>
            </a:prstGeom>
            <a:noFill/>
            <a:ln w="9525">
              <a:noFill/>
              <a:miter lim="800000"/>
              <a:headEnd/>
              <a:tailEnd/>
            </a:ln>
            <a:effectLst>
              <a:outerShdw dist="17961" dir="2700000" algn="ctr" rotWithShape="0">
                <a:srgbClr val="FF9933"/>
              </a:outerShdw>
            </a:effectLst>
          </p:spPr>
          <p:txBody>
            <a:bodyPr lIns="0" tIns="0" rIns="0" bIns="0">
              <a:spAutoFit/>
            </a:bodyPr>
            <a:lstStyle/>
            <a:p>
              <a:pPr>
                <a:defRPr/>
              </a:pPr>
              <a:r>
                <a:rPr lang="en-US" altLang="zh-CN" sz="2000" b="1" i="1">
                  <a:solidFill>
                    <a:srgbClr val="669900"/>
                  </a:solidFill>
                  <a:latin typeface="Tahoma" pitchFamily="34" charset="0"/>
                  <a:ea typeface="SimSun" pitchFamily="2" charset="-122"/>
                  <a:cs typeface="Arial" charset="0"/>
                </a:rPr>
                <a:t>I</a:t>
              </a:r>
              <a:r>
                <a:rPr lang="en-US" altLang="zh-CN" sz="2000" b="1" i="1" baseline="-25000">
                  <a:solidFill>
                    <a:srgbClr val="669900"/>
                  </a:solidFill>
                  <a:latin typeface="Tahoma" pitchFamily="34" charset="0"/>
                  <a:ea typeface="SimSun" pitchFamily="2" charset="-122"/>
                  <a:cs typeface="Arial" charset="0"/>
                </a:rPr>
                <a:t>a</a:t>
              </a:r>
              <a:endParaRPr lang="ru-RU" sz="2000" b="1">
                <a:solidFill>
                  <a:srgbClr val="669900"/>
                </a:solidFill>
                <a:latin typeface="Arial" charset="0"/>
                <a:cs typeface="Arial" charset="0"/>
              </a:endParaRPr>
            </a:p>
          </p:txBody>
        </p:sp>
        <p:sp>
          <p:nvSpPr>
            <p:cNvPr id="333851" name="Text Box 27"/>
            <p:cNvSpPr txBox="1">
              <a:spLocks noChangeArrowheads="1"/>
            </p:cNvSpPr>
            <p:nvPr/>
          </p:nvSpPr>
          <p:spPr bwMode="auto">
            <a:xfrm>
              <a:off x="3957" y="2217"/>
              <a:ext cx="235" cy="192"/>
            </a:xfrm>
            <a:prstGeom prst="rect">
              <a:avLst/>
            </a:prstGeom>
            <a:noFill/>
            <a:ln w="9525">
              <a:noFill/>
              <a:miter lim="800000"/>
              <a:headEnd/>
              <a:tailEnd/>
            </a:ln>
            <a:effectLst>
              <a:outerShdw dist="17961" dir="2700000" algn="ctr" rotWithShape="0">
                <a:srgbClr val="FF9933"/>
              </a:outerShdw>
            </a:effectLst>
          </p:spPr>
          <p:txBody>
            <a:bodyPr lIns="0" tIns="0" rIns="0" bIns="0">
              <a:spAutoFit/>
            </a:bodyPr>
            <a:lstStyle/>
            <a:p>
              <a:pPr>
                <a:defRPr/>
              </a:pPr>
              <a:r>
                <a:rPr lang="en-US" altLang="zh-CN" sz="2000" b="1" i="1">
                  <a:solidFill>
                    <a:srgbClr val="669900"/>
                  </a:solidFill>
                  <a:latin typeface="Tahoma" pitchFamily="34" charset="0"/>
                  <a:ea typeface="SimSun" pitchFamily="2" charset="-122"/>
                  <a:cs typeface="Arial" charset="0"/>
                </a:rPr>
                <a:t>I</a:t>
              </a:r>
              <a:r>
                <a:rPr lang="en-US" altLang="zh-CN" sz="2000" b="1" i="1" baseline="-25000">
                  <a:solidFill>
                    <a:srgbClr val="669900"/>
                  </a:solidFill>
                  <a:latin typeface="Tahoma" pitchFamily="34" charset="0"/>
                  <a:ea typeface="SimSun" pitchFamily="2" charset="-122"/>
                  <a:cs typeface="Arial" charset="0"/>
                </a:rPr>
                <a:t>b</a:t>
              </a:r>
              <a:endParaRPr lang="ru-RU" sz="2000" b="1">
                <a:solidFill>
                  <a:srgbClr val="669900"/>
                </a:solidFill>
                <a:latin typeface="Arial" charset="0"/>
                <a:cs typeface="Arial" charset="0"/>
              </a:endParaRPr>
            </a:p>
          </p:txBody>
        </p:sp>
        <p:sp>
          <p:nvSpPr>
            <p:cNvPr id="333852" name="Text Box 28"/>
            <p:cNvSpPr txBox="1">
              <a:spLocks noChangeArrowheads="1"/>
            </p:cNvSpPr>
            <p:nvPr/>
          </p:nvSpPr>
          <p:spPr bwMode="auto">
            <a:xfrm>
              <a:off x="3674" y="2217"/>
              <a:ext cx="235" cy="192"/>
            </a:xfrm>
            <a:prstGeom prst="rect">
              <a:avLst/>
            </a:prstGeom>
            <a:noFill/>
            <a:ln w="9525">
              <a:noFill/>
              <a:miter lim="800000"/>
              <a:headEnd/>
              <a:tailEnd/>
            </a:ln>
            <a:effectLst>
              <a:outerShdw dist="17961" dir="2700000" algn="ctr" rotWithShape="0">
                <a:srgbClr val="FF9933"/>
              </a:outerShdw>
            </a:effectLst>
          </p:spPr>
          <p:txBody>
            <a:bodyPr lIns="0" tIns="0" rIns="0" bIns="0">
              <a:spAutoFit/>
            </a:bodyPr>
            <a:lstStyle/>
            <a:p>
              <a:pPr>
                <a:defRPr/>
              </a:pPr>
              <a:r>
                <a:rPr lang="en-US" altLang="zh-CN" sz="2000" b="1">
                  <a:solidFill>
                    <a:srgbClr val="669900"/>
                  </a:solidFill>
                  <a:latin typeface="Tahoma" pitchFamily="34" charset="0"/>
                  <a:ea typeface="SimSun" pitchFamily="2" charset="-122"/>
                  <a:cs typeface="Arial" charset="0"/>
                </a:rPr>
                <a:t>5</a:t>
              </a:r>
              <a:endParaRPr lang="ru-RU" sz="2000" b="1">
                <a:solidFill>
                  <a:srgbClr val="669900"/>
                </a:solidFill>
                <a:latin typeface="Arial" charset="0"/>
                <a:cs typeface="Arial" charset="0"/>
              </a:endParaRPr>
            </a:p>
          </p:txBody>
        </p:sp>
        <p:sp>
          <p:nvSpPr>
            <p:cNvPr id="333853" name="Text Box 29"/>
            <p:cNvSpPr txBox="1">
              <a:spLocks noChangeArrowheads="1"/>
            </p:cNvSpPr>
            <p:nvPr/>
          </p:nvSpPr>
          <p:spPr bwMode="auto">
            <a:xfrm>
              <a:off x="1765" y="2198"/>
              <a:ext cx="235" cy="192"/>
            </a:xfrm>
            <a:prstGeom prst="rect">
              <a:avLst/>
            </a:prstGeom>
            <a:noFill/>
            <a:ln w="9525">
              <a:noFill/>
              <a:miter lim="800000"/>
              <a:headEnd/>
              <a:tailEnd/>
            </a:ln>
            <a:effectLst>
              <a:outerShdw dist="17961" dir="2700000" algn="ctr" rotWithShape="0">
                <a:srgbClr val="FF9933"/>
              </a:outerShdw>
            </a:effectLst>
          </p:spPr>
          <p:txBody>
            <a:bodyPr lIns="0" tIns="0" rIns="0" bIns="0">
              <a:spAutoFit/>
            </a:bodyPr>
            <a:lstStyle/>
            <a:p>
              <a:pPr>
                <a:defRPr/>
              </a:pPr>
              <a:r>
                <a:rPr lang="en-US" altLang="zh-CN" sz="2000" b="1">
                  <a:solidFill>
                    <a:srgbClr val="669900"/>
                  </a:solidFill>
                  <a:latin typeface="Tahoma" pitchFamily="34" charset="0"/>
                  <a:ea typeface="SimSun" pitchFamily="2" charset="-122"/>
                  <a:cs typeface="Arial" charset="0"/>
                </a:rPr>
                <a:t>1</a:t>
              </a:r>
              <a:endParaRPr lang="ru-RU" sz="2000" b="1">
                <a:solidFill>
                  <a:srgbClr val="669900"/>
                </a:solidFill>
                <a:latin typeface="Arial" charset="0"/>
                <a:cs typeface="Arial" charset="0"/>
              </a:endParaRPr>
            </a:p>
          </p:txBody>
        </p:sp>
        <p:sp>
          <p:nvSpPr>
            <p:cNvPr id="333854" name="Text Box 30"/>
            <p:cNvSpPr txBox="1">
              <a:spLocks noChangeArrowheads="1"/>
            </p:cNvSpPr>
            <p:nvPr/>
          </p:nvSpPr>
          <p:spPr bwMode="auto">
            <a:xfrm>
              <a:off x="2143" y="2925"/>
              <a:ext cx="236" cy="192"/>
            </a:xfrm>
            <a:prstGeom prst="rect">
              <a:avLst/>
            </a:prstGeom>
            <a:noFill/>
            <a:ln w="9525">
              <a:noFill/>
              <a:miter lim="800000"/>
              <a:headEnd/>
              <a:tailEnd/>
            </a:ln>
            <a:effectLst>
              <a:outerShdw dist="17961" dir="2700000" algn="ctr" rotWithShape="0">
                <a:srgbClr val="FF9933"/>
              </a:outerShdw>
            </a:effectLst>
          </p:spPr>
          <p:txBody>
            <a:bodyPr lIns="0" tIns="0" rIns="0" bIns="0">
              <a:spAutoFit/>
            </a:bodyPr>
            <a:lstStyle/>
            <a:p>
              <a:pPr>
                <a:defRPr/>
              </a:pPr>
              <a:r>
                <a:rPr lang="en-US" altLang="zh-CN" sz="2000" b="1">
                  <a:solidFill>
                    <a:srgbClr val="669900"/>
                  </a:solidFill>
                  <a:latin typeface="Tahoma" pitchFamily="34" charset="0"/>
                  <a:ea typeface="SimSun" pitchFamily="2" charset="-122"/>
                  <a:cs typeface="Arial" charset="0"/>
                </a:rPr>
                <a:t>1</a:t>
              </a:r>
              <a:endParaRPr lang="ru-RU" sz="2000" b="1">
                <a:solidFill>
                  <a:srgbClr val="669900"/>
                </a:solidFill>
                <a:latin typeface="Arial" charset="0"/>
                <a:cs typeface="Arial" charset="0"/>
              </a:endParaRPr>
            </a:p>
          </p:txBody>
        </p:sp>
        <p:sp>
          <p:nvSpPr>
            <p:cNvPr id="333855" name="Text Box 31"/>
            <p:cNvSpPr txBox="1">
              <a:spLocks noChangeArrowheads="1"/>
            </p:cNvSpPr>
            <p:nvPr/>
          </p:nvSpPr>
          <p:spPr bwMode="auto">
            <a:xfrm>
              <a:off x="2426" y="2415"/>
              <a:ext cx="236" cy="192"/>
            </a:xfrm>
            <a:prstGeom prst="rect">
              <a:avLst/>
            </a:prstGeom>
            <a:noFill/>
            <a:ln w="9525">
              <a:noFill/>
              <a:miter lim="800000"/>
              <a:headEnd/>
              <a:tailEnd/>
            </a:ln>
            <a:effectLst>
              <a:outerShdw dist="17961" dir="2700000" algn="ctr" rotWithShape="0">
                <a:srgbClr val="FF9933"/>
              </a:outerShdw>
            </a:effectLst>
          </p:spPr>
          <p:txBody>
            <a:bodyPr lIns="0" tIns="0" rIns="0" bIns="0">
              <a:spAutoFit/>
            </a:bodyPr>
            <a:lstStyle/>
            <a:p>
              <a:pPr>
                <a:defRPr/>
              </a:pPr>
              <a:r>
                <a:rPr lang="en-US" altLang="zh-CN" sz="2000" b="1">
                  <a:solidFill>
                    <a:srgbClr val="669900"/>
                  </a:solidFill>
                  <a:latin typeface="Tahoma" pitchFamily="34" charset="0"/>
                  <a:ea typeface="SimSun" pitchFamily="2" charset="-122"/>
                  <a:cs typeface="Arial" charset="0"/>
                </a:rPr>
                <a:t>1</a:t>
              </a:r>
              <a:endParaRPr lang="ru-RU" sz="2000" b="1">
                <a:solidFill>
                  <a:srgbClr val="669900"/>
                </a:solidFill>
                <a:latin typeface="Arial" charset="0"/>
                <a:cs typeface="Arial" charset="0"/>
              </a:endParaRPr>
            </a:p>
          </p:txBody>
        </p:sp>
        <p:sp>
          <p:nvSpPr>
            <p:cNvPr id="333856" name="Text Box 32"/>
            <p:cNvSpPr txBox="1">
              <a:spLocks noChangeArrowheads="1"/>
            </p:cNvSpPr>
            <p:nvPr/>
          </p:nvSpPr>
          <p:spPr bwMode="auto">
            <a:xfrm>
              <a:off x="1406" y="3067"/>
              <a:ext cx="235" cy="192"/>
            </a:xfrm>
            <a:prstGeom prst="rect">
              <a:avLst/>
            </a:prstGeom>
            <a:noFill/>
            <a:ln w="9525">
              <a:noFill/>
              <a:miter lim="800000"/>
              <a:headEnd/>
              <a:tailEnd/>
            </a:ln>
            <a:effectLst>
              <a:outerShdw dist="17961" dir="2700000" algn="ctr" rotWithShape="0">
                <a:srgbClr val="FF9933"/>
              </a:outerShdw>
            </a:effectLst>
          </p:spPr>
          <p:txBody>
            <a:bodyPr lIns="0" tIns="0" rIns="0" bIns="0">
              <a:spAutoFit/>
            </a:bodyPr>
            <a:lstStyle/>
            <a:p>
              <a:pPr>
                <a:defRPr/>
              </a:pPr>
              <a:r>
                <a:rPr lang="en-US" altLang="zh-CN" sz="2000" b="1">
                  <a:solidFill>
                    <a:srgbClr val="669900"/>
                  </a:solidFill>
                  <a:latin typeface="Tahoma" pitchFamily="34" charset="0"/>
                  <a:ea typeface="SimSun" pitchFamily="2" charset="-122"/>
                  <a:cs typeface="Arial" charset="0"/>
                </a:rPr>
                <a:t>10</a:t>
              </a:r>
              <a:endParaRPr lang="ru-RU" sz="2000" b="1">
                <a:solidFill>
                  <a:srgbClr val="669900"/>
                </a:solidFill>
                <a:latin typeface="Arial" charset="0"/>
                <a:cs typeface="Arial" charset="0"/>
              </a:endParaRPr>
            </a:p>
          </p:txBody>
        </p:sp>
        <p:sp>
          <p:nvSpPr>
            <p:cNvPr id="333858" name="Text Box 34"/>
            <p:cNvSpPr txBox="1">
              <a:spLocks noChangeArrowheads="1"/>
            </p:cNvSpPr>
            <p:nvPr/>
          </p:nvSpPr>
          <p:spPr bwMode="auto">
            <a:xfrm>
              <a:off x="4241" y="3663"/>
              <a:ext cx="359" cy="192"/>
            </a:xfrm>
            <a:prstGeom prst="rect">
              <a:avLst/>
            </a:prstGeom>
            <a:noFill/>
            <a:ln w="9525">
              <a:noFill/>
              <a:miter lim="800000"/>
              <a:headEnd/>
              <a:tailEnd/>
            </a:ln>
            <a:effectLst>
              <a:outerShdw dist="17961" dir="2700000" algn="ctr" rotWithShape="0">
                <a:srgbClr val="FF9933"/>
              </a:outerShdw>
            </a:effectLst>
          </p:spPr>
          <p:txBody>
            <a:bodyPr lIns="0" tIns="0" rIns="0" bIns="0">
              <a:spAutoFit/>
            </a:bodyPr>
            <a:lstStyle/>
            <a:p>
              <a:pPr>
                <a:defRPr/>
              </a:pPr>
              <a:r>
                <a:rPr lang="en-US" altLang="zh-CN" sz="2000" b="1">
                  <a:solidFill>
                    <a:srgbClr val="669900"/>
                  </a:solidFill>
                  <a:latin typeface="Arial" charset="0"/>
                  <a:ea typeface="SimSun" pitchFamily="2" charset="-122"/>
                  <a:cs typeface="Arial" charset="0"/>
                </a:rPr>
                <a:t>N7</a:t>
              </a:r>
              <a:endParaRPr lang="ru-RU" sz="2000" b="1">
                <a:solidFill>
                  <a:srgbClr val="669900"/>
                </a:solidFill>
                <a:latin typeface="Arial" charset="0"/>
                <a:cs typeface="Arial" charset="0"/>
              </a:endParaRPr>
            </a:p>
          </p:txBody>
        </p:sp>
        <p:sp>
          <p:nvSpPr>
            <p:cNvPr id="333859" name="Text Box 35"/>
            <p:cNvSpPr txBox="1">
              <a:spLocks noChangeArrowheads="1"/>
            </p:cNvSpPr>
            <p:nvPr/>
          </p:nvSpPr>
          <p:spPr bwMode="auto">
            <a:xfrm>
              <a:off x="2143" y="3634"/>
              <a:ext cx="360" cy="192"/>
            </a:xfrm>
            <a:prstGeom prst="rect">
              <a:avLst/>
            </a:prstGeom>
            <a:noFill/>
            <a:ln w="9525">
              <a:noFill/>
              <a:miter lim="800000"/>
              <a:headEnd/>
              <a:tailEnd/>
            </a:ln>
            <a:effectLst>
              <a:outerShdw dist="17961" dir="2700000" algn="ctr" rotWithShape="0">
                <a:srgbClr val="FF9933"/>
              </a:outerShdw>
            </a:effectLst>
          </p:spPr>
          <p:txBody>
            <a:bodyPr lIns="0" tIns="0" rIns="0" bIns="0">
              <a:spAutoFit/>
            </a:bodyPr>
            <a:lstStyle/>
            <a:p>
              <a:pPr>
                <a:defRPr/>
              </a:pPr>
              <a:r>
                <a:rPr lang="en-US" altLang="zh-CN" sz="2000" b="1">
                  <a:solidFill>
                    <a:srgbClr val="669900"/>
                  </a:solidFill>
                  <a:latin typeface="Arial" charset="0"/>
                  <a:ea typeface="SimSun" pitchFamily="2" charset="-122"/>
                  <a:cs typeface="Arial" charset="0"/>
                </a:rPr>
                <a:t>N10</a:t>
              </a:r>
              <a:endParaRPr lang="ru-RU" sz="2000" b="1">
                <a:solidFill>
                  <a:srgbClr val="669900"/>
                </a:solidFill>
                <a:latin typeface="Arial" charset="0"/>
                <a:cs typeface="Arial" charset="0"/>
              </a:endParaRPr>
            </a:p>
          </p:txBody>
        </p:sp>
        <p:sp>
          <p:nvSpPr>
            <p:cNvPr id="333861" name="Text Box 37"/>
            <p:cNvSpPr txBox="1">
              <a:spLocks noChangeArrowheads="1"/>
            </p:cNvSpPr>
            <p:nvPr/>
          </p:nvSpPr>
          <p:spPr bwMode="auto">
            <a:xfrm>
              <a:off x="272" y="714"/>
              <a:ext cx="359" cy="192"/>
            </a:xfrm>
            <a:prstGeom prst="rect">
              <a:avLst/>
            </a:prstGeom>
            <a:noFill/>
            <a:ln w="9525">
              <a:noFill/>
              <a:miter lim="800000"/>
              <a:headEnd/>
              <a:tailEnd/>
            </a:ln>
            <a:effectLst>
              <a:outerShdw dist="17961" dir="2700000" algn="ctr" rotWithShape="0">
                <a:srgbClr val="FF9933"/>
              </a:outerShdw>
            </a:effectLst>
          </p:spPr>
          <p:txBody>
            <a:bodyPr lIns="0" tIns="0" rIns="0" bIns="0">
              <a:spAutoFit/>
            </a:bodyPr>
            <a:lstStyle/>
            <a:p>
              <a:pPr>
                <a:defRPr/>
              </a:pPr>
              <a:r>
                <a:rPr lang="en-US" altLang="zh-CN" sz="2000" b="1">
                  <a:solidFill>
                    <a:srgbClr val="669900"/>
                  </a:solidFill>
                  <a:latin typeface="Arial" charset="0"/>
                  <a:ea typeface="SimSun" pitchFamily="2" charset="-122"/>
                  <a:cs typeface="Arial" charset="0"/>
                </a:rPr>
                <a:t>N1</a:t>
              </a:r>
              <a:endParaRPr lang="ru-RU" sz="2000" b="1">
                <a:solidFill>
                  <a:srgbClr val="669900"/>
                </a:solidFill>
                <a:latin typeface="Arial" charset="0"/>
                <a:cs typeface="Arial" charset="0"/>
              </a:endParaRPr>
            </a:p>
          </p:txBody>
        </p:sp>
        <p:sp>
          <p:nvSpPr>
            <p:cNvPr id="333862" name="Text Box 38"/>
            <p:cNvSpPr txBox="1">
              <a:spLocks noChangeArrowheads="1"/>
            </p:cNvSpPr>
            <p:nvPr/>
          </p:nvSpPr>
          <p:spPr bwMode="auto">
            <a:xfrm>
              <a:off x="272" y="1451"/>
              <a:ext cx="331" cy="192"/>
            </a:xfrm>
            <a:prstGeom prst="rect">
              <a:avLst/>
            </a:prstGeom>
            <a:noFill/>
            <a:ln w="9525">
              <a:noFill/>
              <a:miter lim="800000"/>
              <a:headEnd/>
              <a:tailEnd/>
            </a:ln>
            <a:effectLst>
              <a:outerShdw dist="17961" dir="2700000" algn="ctr" rotWithShape="0">
                <a:srgbClr val="FF9933"/>
              </a:outerShdw>
            </a:effectLst>
          </p:spPr>
          <p:txBody>
            <a:bodyPr lIns="0" tIns="0" rIns="0" bIns="0">
              <a:spAutoFit/>
            </a:bodyPr>
            <a:lstStyle/>
            <a:p>
              <a:pPr>
                <a:defRPr/>
              </a:pPr>
              <a:r>
                <a:rPr lang="en-US" altLang="zh-CN" sz="2000" b="1">
                  <a:solidFill>
                    <a:srgbClr val="669900"/>
                  </a:solidFill>
                  <a:latin typeface="Arial" charset="0"/>
                  <a:ea typeface="SimSun" pitchFamily="2" charset="-122"/>
                  <a:cs typeface="Arial" charset="0"/>
                </a:rPr>
                <a:t>N2</a:t>
              </a:r>
              <a:endParaRPr lang="ru-RU" sz="2000" b="1">
                <a:solidFill>
                  <a:srgbClr val="669900"/>
                </a:solidFill>
                <a:latin typeface="Arial" charset="0"/>
                <a:cs typeface="Arial" charset="0"/>
              </a:endParaRPr>
            </a:p>
          </p:txBody>
        </p:sp>
        <p:sp>
          <p:nvSpPr>
            <p:cNvPr id="333863" name="Text Box 39"/>
            <p:cNvSpPr txBox="1">
              <a:spLocks noChangeArrowheads="1"/>
            </p:cNvSpPr>
            <p:nvPr/>
          </p:nvSpPr>
          <p:spPr bwMode="auto">
            <a:xfrm>
              <a:off x="2852" y="2160"/>
              <a:ext cx="360" cy="192"/>
            </a:xfrm>
            <a:prstGeom prst="rect">
              <a:avLst/>
            </a:prstGeom>
            <a:noFill/>
            <a:ln w="9525">
              <a:noFill/>
              <a:miter lim="800000"/>
              <a:headEnd/>
              <a:tailEnd/>
            </a:ln>
            <a:effectLst>
              <a:outerShdw dist="17961" dir="2700000" algn="ctr" rotWithShape="0">
                <a:srgbClr val="FF9933"/>
              </a:outerShdw>
            </a:effectLst>
          </p:spPr>
          <p:txBody>
            <a:bodyPr lIns="0" tIns="0" rIns="0" bIns="0">
              <a:spAutoFit/>
            </a:bodyPr>
            <a:lstStyle/>
            <a:p>
              <a:pPr>
                <a:defRPr/>
              </a:pPr>
              <a:r>
                <a:rPr lang="en-US" altLang="zh-CN" sz="2000" b="1">
                  <a:solidFill>
                    <a:srgbClr val="669900"/>
                  </a:solidFill>
                  <a:latin typeface="Arial" charset="0"/>
                  <a:ea typeface="SimSun" pitchFamily="2" charset="-122"/>
                  <a:cs typeface="Arial" charset="0"/>
                </a:rPr>
                <a:t>N4</a:t>
              </a:r>
              <a:endParaRPr lang="ru-RU" sz="2000" b="1">
                <a:solidFill>
                  <a:srgbClr val="669900"/>
                </a:solidFill>
                <a:latin typeface="Arial" charset="0"/>
                <a:cs typeface="Arial" charset="0"/>
              </a:endParaRPr>
            </a:p>
          </p:txBody>
        </p:sp>
        <p:sp>
          <p:nvSpPr>
            <p:cNvPr id="333864" name="Text Box 40"/>
            <p:cNvSpPr txBox="1">
              <a:spLocks noChangeArrowheads="1"/>
            </p:cNvSpPr>
            <p:nvPr/>
          </p:nvSpPr>
          <p:spPr bwMode="auto">
            <a:xfrm>
              <a:off x="2086" y="1423"/>
              <a:ext cx="359" cy="192"/>
            </a:xfrm>
            <a:prstGeom prst="rect">
              <a:avLst/>
            </a:prstGeom>
            <a:noFill/>
            <a:ln w="9525">
              <a:noFill/>
              <a:miter lim="800000"/>
              <a:headEnd/>
              <a:tailEnd/>
            </a:ln>
            <a:effectLst>
              <a:outerShdw dist="17961" dir="2700000" algn="ctr" rotWithShape="0">
                <a:srgbClr val="FF9933"/>
              </a:outerShdw>
            </a:effectLst>
          </p:spPr>
          <p:txBody>
            <a:bodyPr lIns="0" tIns="0" rIns="0" bIns="0">
              <a:spAutoFit/>
            </a:bodyPr>
            <a:lstStyle/>
            <a:p>
              <a:pPr>
                <a:defRPr/>
              </a:pPr>
              <a:r>
                <a:rPr lang="en-US" altLang="zh-CN" sz="2000" b="1">
                  <a:solidFill>
                    <a:srgbClr val="669900"/>
                  </a:solidFill>
                  <a:latin typeface="Arial" charset="0"/>
                  <a:ea typeface="SimSun" pitchFamily="2" charset="-122"/>
                  <a:cs typeface="Arial" charset="0"/>
                </a:rPr>
                <a:t>N11</a:t>
              </a:r>
              <a:endParaRPr lang="ru-RU" sz="2000" b="1">
                <a:solidFill>
                  <a:srgbClr val="669900"/>
                </a:solidFill>
                <a:latin typeface="Arial" charset="0"/>
                <a:cs typeface="Arial" charset="0"/>
              </a:endParaRPr>
            </a:p>
          </p:txBody>
        </p:sp>
        <p:sp>
          <p:nvSpPr>
            <p:cNvPr id="333865" name="Text Box 41"/>
            <p:cNvSpPr txBox="1">
              <a:spLocks noChangeArrowheads="1"/>
            </p:cNvSpPr>
            <p:nvPr/>
          </p:nvSpPr>
          <p:spPr bwMode="auto">
            <a:xfrm>
              <a:off x="3759" y="346"/>
              <a:ext cx="360" cy="192"/>
            </a:xfrm>
            <a:prstGeom prst="rect">
              <a:avLst/>
            </a:prstGeom>
            <a:noFill/>
            <a:ln w="9525">
              <a:noFill/>
              <a:miter lim="800000"/>
              <a:headEnd/>
              <a:tailEnd/>
            </a:ln>
            <a:effectLst>
              <a:outerShdw dist="17961" dir="2700000" algn="ctr" rotWithShape="0">
                <a:srgbClr val="FF9933"/>
              </a:outerShdw>
            </a:effectLst>
          </p:spPr>
          <p:txBody>
            <a:bodyPr lIns="0" tIns="0" rIns="0" bIns="0">
              <a:spAutoFit/>
            </a:bodyPr>
            <a:lstStyle/>
            <a:p>
              <a:pPr>
                <a:defRPr/>
              </a:pPr>
              <a:r>
                <a:rPr lang="en-US" altLang="zh-CN" sz="2000" b="1">
                  <a:solidFill>
                    <a:srgbClr val="669900"/>
                  </a:solidFill>
                  <a:latin typeface="Arial" charset="0"/>
                  <a:ea typeface="SimSun" pitchFamily="2" charset="-122"/>
                  <a:cs typeface="Arial" charset="0"/>
                </a:rPr>
                <a:t>N13</a:t>
              </a:r>
              <a:endParaRPr lang="ru-RU" sz="2000" b="1">
                <a:solidFill>
                  <a:srgbClr val="669900"/>
                </a:solidFill>
                <a:latin typeface="Arial" charset="0"/>
                <a:cs typeface="Arial" charset="0"/>
              </a:endParaRPr>
            </a:p>
          </p:txBody>
        </p:sp>
        <p:sp>
          <p:nvSpPr>
            <p:cNvPr id="333866" name="Text Box 42"/>
            <p:cNvSpPr txBox="1">
              <a:spLocks noChangeArrowheads="1"/>
            </p:cNvSpPr>
            <p:nvPr/>
          </p:nvSpPr>
          <p:spPr bwMode="auto">
            <a:xfrm>
              <a:off x="3220" y="487"/>
              <a:ext cx="360" cy="192"/>
            </a:xfrm>
            <a:prstGeom prst="rect">
              <a:avLst/>
            </a:prstGeom>
            <a:noFill/>
            <a:ln w="9525">
              <a:noFill/>
              <a:miter lim="800000"/>
              <a:headEnd/>
              <a:tailEnd/>
            </a:ln>
            <a:effectLst>
              <a:outerShdw dist="17961" dir="2700000" algn="ctr" rotWithShape="0">
                <a:srgbClr val="FF9933"/>
              </a:outerShdw>
            </a:effectLst>
          </p:spPr>
          <p:txBody>
            <a:bodyPr lIns="0" tIns="0" rIns="0" bIns="0">
              <a:spAutoFit/>
            </a:bodyPr>
            <a:lstStyle/>
            <a:p>
              <a:pPr>
                <a:defRPr/>
              </a:pPr>
              <a:r>
                <a:rPr lang="en-US" altLang="zh-CN" sz="2000" b="1">
                  <a:solidFill>
                    <a:srgbClr val="669900"/>
                  </a:solidFill>
                  <a:latin typeface="Arial" charset="0"/>
                  <a:ea typeface="SimSun" pitchFamily="2" charset="-122"/>
                  <a:cs typeface="Arial" charset="0"/>
                </a:rPr>
                <a:t>N12</a:t>
              </a:r>
              <a:endParaRPr lang="ru-RU" sz="2000" b="1">
                <a:solidFill>
                  <a:srgbClr val="669900"/>
                </a:solidFill>
                <a:latin typeface="Arial" charset="0"/>
                <a:cs typeface="Arial" charset="0"/>
              </a:endParaRPr>
            </a:p>
          </p:txBody>
        </p:sp>
        <p:sp>
          <p:nvSpPr>
            <p:cNvPr id="333867" name="Text Box 43"/>
            <p:cNvSpPr txBox="1">
              <a:spLocks noChangeArrowheads="1"/>
            </p:cNvSpPr>
            <p:nvPr/>
          </p:nvSpPr>
          <p:spPr bwMode="auto">
            <a:xfrm>
              <a:off x="4383" y="459"/>
              <a:ext cx="360" cy="192"/>
            </a:xfrm>
            <a:prstGeom prst="rect">
              <a:avLst/>
            </a:prstGeom>
            <a:noFill/>
            <a:ln w="9525">
              <a:noFill/>
              <a:miter lim="800000"/>
              <a:headEnd/>
              <a:tailEnd/>
            </a:ln>
            <a:effectLst>
              <a:outerShdw dist="17961" dir="2700000" algn="ctr" rotWithShape="0">
                <a:srgbClr val="FF9933"/>
              </a:outerShdw>
            </a:effectLst>
          </p:spPr>
          <p:txBody>
            <a:bodyPr lIns="0" tIns="0" rIns="0" bIns="0">
              <a:spAutoFit/>
            </a:bodyPr>
            <a:lstStyle/>
            <a:p>
              <a:pPr>
                <a:defRPr/>
              </a:pPr>
              <a:r>
                <a:rPr lang="en-US" altLang="zh-CN" sz="2000" b="1">
                  <a:solidFill>
                    <a:srgbClr val="669900"/>
                  </a:solidFill>
                  <a:latin typeface="Arial" charset="0"/>
                  <a:ea typeface="SimSun" pitchFamily="2" charset="-122"/>
                  <a:cs typeface="Arial" charset="0"/>
                </a:rPr>
                <a:t>N14</a:t>
              </a:r>
              <a:endParaRPr lang="ru-RU" sz="2000" b="1">
                <a:solidFill>
                  <a:srgbClr val="669900"/>
                </a:solidFill>
                <a:latin typeface="Arial" charset="0"/>
                <a:cs typeface="Arial" charset="0"/>
              </a:endParaRPr>
            </a:p>
          </p:txBody>
        </p:sp>
        <p:sp>
          <p:nvSpPr>
            <p:cNvPr id="333868" name="Text Box 44"/>
            <p:cNvSpPr txBox="1">
              <a:spLocks noChangeArrowheads="1"/>
            </p:cNvSpPr>
            <p:nvPr/>
          </p:nvSpPr>
          <p:spPr bwMode="auto">
            <a:xfrm>
              <a:off x="5148" y="1395"/>
              <a:ext cx="359" cy="192"/>
            </a:xfrm>
            <a:prstGeom prst="rect">
              <a:avLst/>
            </a:prstGeom>
            <a:noFill/>
            <a:ln w="9525">
              <a:noFill/>
              <a:miter lim="800000"/>
              <a:headEnd/>
              <a:tailEnd/>
            </a:ln>
            <a:effectLst>
              <a:outerShdw dist="17961" dir="2700000" algn="ctr" rotWithShape="0">
                <a:srgbClr val="FF9933"/>
              </a:outerShdw>
            </a:effectLst>
          </p:spPr>
          <p:txBody>
            <a:bodyPr lIns="0" tIns="0" rIns="0" bIns="0">
              <a:spAutoFit/>
            </a:bodyPr>
            <a:lstStyle/>
            <a:p>
              <a:pPr>
                <a:defRPr/>
              </a:pPr>
              <a:r>
                <a:rPr lang="en-US" altLang="zh-CN" sz="2000" b="1">
                  <a:solidFill>
                    <a:srgbClr val="669900"/>
                  </a:solidFill>
                  <a:latin typeface="Arial" charset="0"/>
                  <a:ea typeface="SimSun" pitchFamily="2" charset="-122"/>
                  <a:cs typeface="Arial" charset="0"/>
                </a:rPr>
                <a:t>N12</a:t>
              </a:r>
              <a:endParaRPr lang="ru-RU" sz="2000" b="1">
                <a:solidFill>
                  <a:srgbClr val="669900"/>
                </a:solidFill>
                <a:latin typeface="Arial" charset="0"/>
                <a:cs typeface="Arial" charset="0"/>
              </a:endParaRPr>
            </a:p>
          </p:txBody>
        </p:sp>
        <p:sp>
          <p:nvSpPr>
            <p:cNvPr id="333869" name="Text Box 45"/>
            <p:cNvSpPr txBox="1">
              <a:spLocks noChangeArrowheads="1"/>
            </p:cNvSpPr>
            <p:nvPr/>
          </p:nvSpPr>
          <p:spPr bwMode="auto">
            <a:xfrm>
              <a:off x="5233" y="1735"/>
              <a:ext cx="361" cy="192"/>
            </a:xfrm>
            <a:prstGeom prst="rect">
              <a:avLst/>
            </a:prstGeom>
            <a:noFill/>
            <a:ln w="9525">
              <a:noFill/>
              <a:miter lim="800000"/>
              <a:headEnd/>
              <a:tailEnd/>
            </a:ln>
            <a:effectLst>
              <a:outerShdw dist="17961" dir="2700000" algn="ctr" rotWithShape="0">
                <a:srgbClr val="FF9933"/>
              </a:outerShdw>
            </a:effectLst>
          </p:spPr>
          <p:txBody>
            <a:bodyPr lIns="0" tIns="0" rIns="0" bIns="0">
              <a:spAutoFit/>
            </a:bodyPr>
            <a:lstStyle/>
            <a:p>
              <a:pPr>
                <a:defRPr/>
              </a:pPr>
              <a:r>
                <a:rPr lang="en-US" altLang="zh-CN" sz="2000" b="1">
                  <a:solidFill>
                    <a:srgbClr val="669900"/>
                  </a:solidFill>
                  <a:latin typeface="Arial" charset="0"/>
                  <a:ea typeface="SimSun" pitchFamily="2" charset="-122"/>
                  <a:cs typeface="Arial" charset="0"/>
                </a:rPr>
                <a:t>N15</a:t>
              </a:r>
              <a:endParaRPr lang="ru-RU" sz="2000" b="1">
                <a:solidFill>
                  <a:srgbClr val="669900"/>
                </a:solidFill>
                <a:latin typeface="Arial" charset="0"/>
                <a:cs typeface="Arial" charset="0"/>
              </a:endParaRPr>
            </a:p>
          </p:txBody>
        </p:sp>
        <p:sp>
          <p:nvSpPr>
            <p:cNvPr id="333870" name="Text Box 46"/>
            <p:cNvSpPr txBox="1">
              <a:spLocks noChangeArrowheads="1"/>
            </p:cNvSpPr>
            <p:nvPr/>
          </p:nvSpPr>
          <p:spPr bwMode="auto">
            <a:xfrm>
              <a:off x="3220" y="2869"/>
              <a:ext cx="359" cy="192"/>
            </a:xfrm>
            <a:prstGeom prst="rect">
              <a:avLst/>
            </a:prstGeom>
            <a:noFill/>
            <a:ln w="9525">
              <a:noFill/>
              <a:miter lim="800000"/>
              <a:headEnd/>
              <a:tailEnd/>
            </a:ln>
            <a:effectLst>
              <a:outerShdw dist="17961" dir="2700000" algn="ctr" rotWithShape="0">
                <a:srgbClr val="FF9933"/>
              </a:outerShdw>
            </a:effectLst>
          </p:spPr>
          <p:txBody>
            <a:bodyPr lIns="0" tIns="0" rIns="0" bIns="0">
              <a:spAutoFit/>
            </a:bodyPr>
            <a:lstStyle/>
            <a:p>
              <a:pPr>
                <a:defRPr/>
              </a:pPr>
              <a:r>
                <a:rPr lang="en-US" altLang="zh-CN" sz="2000" b="1">
                  <a:solidFill>
                    <a:srgbClr val="669900"/>
                  </a:solidFill>
                  <a:latin typeface="Arial" charset="0"/>
                  <a:ea typeface="SimSun" pitchFamily="2" charset="-122"/>
                  <a:cs typeface="Arial" charset="0"/>
                </a:rPr>
                <a:t>N8</a:t>
              </a:r>
              <a:endParaRPr lang="ru-RU" sz="2000" b="1">
                <a:solidFill>
                  <a:srgbClr val="669900"/>
                </a:solidFill>
                <a:latin typeface="Arial" charset="0"/>
                <a:cs typeface="Arial" charset="0"/>
              </a:endParaRPr>
            </a:p>
          </p:txBody>
        </p:sp>
        <p:sp>
          <p:nvSpPr>
            <p:cNvPr id="333871" name="Text Box 47"/>
            <p:cNvSpPr txBox="1">
              <a:spLocks noChangeArrowheads="1"/>
            </p:cNvSpPr>
            <p:nvPr/>
          </p:nvSpPr>
          <p:spPr bwMode="auto">
            <a:xfrm>
              <a:off x="414" y="3152"/>
              <a:ext cx="362" cy="192"/>
            </a:xfrm>
            <a:prstGeom prst="rect">
              <a:avLst/>
            </a:prstGeom>
            <a:noFill/>
            <a:ln w="9525">
              <a:noFill/>
              <a:miter lim="800000"/>
              <a:headEnd/>
              <a:tailEnd/>
            </a:ln>
            <a:effectLst>
              <a:outerShdw dist="17961" dir="2700000" algn="ctr" rotWithShape="0">
                <a:srgbClr val="FF9933"/>
              </a:outerShdw>
            </a:effectLst>
          </p:spPr>
          <p:txBody>
            <a:bodyPr lIns="0" tIns="0" rIns="0" bIns="0">
              <a:spAutoFit/>
            </a:bodyPr>
            <a:lstStyle/>
            <a:p>
              <a:pPr>
                <a:defRPr/>
              </a:pPr>
              <a:r>
                <a:rPr lang="en-US" altLang="zh-CN" sz="2000" b="1">
                  <a:solidFill>
                    <a:srgbClr val="669900"/>
                  </a:solidFill>
                  <a:latin typeface="Arial" charset="0"/>
                  <a:ea typeface="SimSun" pitchFamily="2" charset="-122"/>
                  <a:cs typeface="Arial" charset="0"/>
                </a:rPr>
                <a:t>H1</a:t>
              </a:r>
              <a:endParaRPr lang="ru-RU" sz="2000" b="1">
                <a:solidFill>
                  <a:srgbClr val="669900"/>
                </a:solidFill>
                <a:latin typeface="Arial" charset="0"/>
                <a:cs typeface="Arial" charset="0"/>
              </a:endParaRPr>
            </a:p>
          </p:txBody>
        </p:sp>
        <p:sp>
          <p:nvSpPr>
            <p:cNvPr id="333872" name="Text Box 48"/>
            <p:cNvSpPr txBox="1">
              <a:spLocks noChangeArrowheads="1"/>
            </p:cNvSpPr>
            <p:nvPr/>
          </p:nvSpPr>
          <p:spPr bwMode="auto">
            <a:xfrm>
              <a:off x="1207" y="3322"/>
              <a:ext cx="362" cy="192"/>
            </a:xfrm>
            <a:prstGeom prst="rect">
              <a:avLst/>
            </a:prstGeom>
            <a:noFill/>
            <a:ln w="9525">
              <a:noFill/>
              <a:miter lim="800000"/>
              <a:headEnd/>
              <a:tailEnd/>
            </a:ln>
            <a:effectLst>
              <a:outerShdw dist="17961" dir="2700000" algn="ctr" rotWithShape="0">
                <a:srgbClr val="FF9933"/>
              </a:outerShdw>
            </a:effectLst>
          </p:spPr>
          <p:txBody>
            <a:bodyPr lIns="0" tIns="0" rIns="0" bIns="0">
              <a:spAutoFit/>
            </a:bodyPr>
            <a:lstStyle/>
            <a:p>
              <a:pPr>
                <a:defRPr/>
              </a:pPr>
              <a:r>
                <a:rPr lang="en-US" altLang="zh-CN" sz="2000" b="1" i="1">
                  <a:solidFill>
                    <a:srgbClr val="669900"/>
                  </a:solidFill>
                  <a:latin typeface="Arial" charset="0"/>
                  <a:ea typeface="SimSun" pitchFamily="2" charset="-122"/>
                  <a:cs typeface="Arial" charset="0"/>
                </a:rPr>
                <a:t>SLIP</a:t>
              </a:r>
              <a:endParaRPr lang="ru-RU" sz="2000" b="1" i="1">
                <a:solidFill>
                  <a:srgbClr val="669900"/>
                </a:solidFill>
                <a:latin typeface="Arial" charset="0"/>
                <a:cs typeface="Arial" charset="0"/>
              </a:endParaRPr>
            </a:p>
          </p:txBody>
        </p:sp>
        <p:sp>
          <p:nvSpPr>
            <p:cNvPr id="49200" name="Line 92"/>
            <p:cNvSpPr>
              <a:spLocks noChangeShapeType="1"/>
            </p:cNvSpPr>
            <p:nvPr/>
          </p:nvSpPr>
          <p:spPr bwMode="auto">
            <a:xfrm>
              <a:off x="1264" y="743"/>
              <a:ext cx="363" cy="178"/>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49201" name="Line 93"/>
            <p:cNvSpPr>
              <a:spLocks noChangeShapeType="1"/>
            </p:cNvSpPr>
            <p:nvPr/>
          </p:nvSpPr>
          <p:spPr bwMode="auto">
            <a:xfrm>
              <a:off x="2281" y="960"/>
              <a:ext cx="491"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49202" name="Line 94"/>
            <p:cNvSpPr>
              <a:spLocks noChangeShapeType="1"/>
            </p:cNvSpPr>
            <p:nvPr/>
          </p:nvSpPr>
          <p:spPr bwMode="auto">
            <a:xfrm>
              <a:off x="3196" y="960"/>
              <a:ext cx="523"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49203" name="Freeform 95"/>
            <p:cNvSpPr>
              <a:spLocks/>
            </p:cNvSpPr>
            <p:nvPr/>
          </p:nvSpPr>
          <p:spPr bwMode="auto">
            <a:xfrm>
              <a:off x="4144" y="960"/>
              <a:ext cx="556" cy="1024"/>
            </a:xfrm>
            <a:custGeom>
              <a:avLst/>
              <a:gdLst>
                <a:gd name="T0" fmla="*/ 0 w 969"/>
                <a:gd name="T1" fmla="*/ 0 h 3021"/>
                <a:gd name="T2" fmla="*/ 967 w 969"/>
                <a:gd name="T3" fmla="*/ 1 h 3021"/>
                <a:gd name="T4" fmla="*/ 969 w 969"/>
                <a:gd name="T5" fmla="*/ 3021 h 3021"/>
                <a:gd name="T6" fmla="*/ 0 60000 65536"/>
                <a:gd name="T7" fmla="*/ 0 60000 65536"/>
                <a:gd name="T8" fmla="*/ 0 60000 65536"/>
                <a:gd name="T9" fmla="*/ 0 w 969"/>
                <a:gd name="T10" fmla="*/ 0 h 3021"/>
                <a:gd name="T11" fmla="*/ 969 w 969"/>
                <a:gd name="T12" fmla="*/ 3021 h 3021"/>
              </a:gdLst>
              <a:ahLst/>
              <a:cxnLst>
                <a:cxn ang="T6">
                  <a:pos x="T0" y="T1"/>
                </a:cxn>
                <a:cxn ang="T7">
                  <a:pos x="T2" y="T3"/>
                </a:cxn>
                <a:cxn ang="T8">
                  <a:pos x="T4" y="T5"/>
                </a:cxn>
              </a:cxnLst>
              <a:rect l="T9" t="T10" r="T11" b="T12"/>
              <a:pathLst>
                <a:path w="969" h="3021">
                  <a:moveTo>
                    <a:pt x="0" y="0"/>
                  </a:moveTo>
                  <a:lnTo>
                    <a:pt x="967" y="1"/>
                  </a:lnTo>
                  <a:lnTo>
                    <a:pt x="969" y="3021"/>
                  </a:lnTo>
                </a:path>
              </a:pathLst>
            </a:custGeom>
            <a:noFill/>
            <a:ln w="38100">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800">
                  <a:solidFill>
                    <a:schemeClr val="tx1"/>
                  </a:solidFill>
                  <a:latin typeface="Arial" panose="020B0604020202020204" pitchFamily="34" charset="0"/>
                  <a:cs typeface="Arial" panose="020B0604020202020204" pitchFamily="34" charset="0"/>
                </a:defRPr>
              </a:lvl1pPr>
              <a:lvl2pPr marL="742950" indent="-285750" eaLnBrk="0" hangingPunct="0">
                <a:defRPr sz="2800">
                  <a:solidFill>
                    <a:schemeClr val="tx1"/>
                  </a:solidFill>
                  <a:latin typeface="Arial" panose="020B0604020202020204" pitchFamily="34" charset="0"/>
                  <a:cs typeface="Arial" panose="020B0604020202020204" pitchFamily="34" charset="0"/>
                </a:defRPr>
              </a:lvl2pPr>
              <a:lvl3pPr marL="1143000" indent="-228600" eaLnBrk="0" hangingPunct="0">
                <a:defRPr sz="2800">
                  <a:solidFill>
                    <a:schemeClr val="tx1"/>
                  </a:solidFill>
                  <a:latin typeface="Arial" panose="020B0604020202020204" pitchFamily="34" charset="0"/>
                  <a:cs typeface="Arial" panose="020B0604020202020204" pitchFamily="34" charset="0"/>
                </a:defRPr>
              </a:lvl3pPr>
              <a:lvl4pPr marL="1600200" indent="-228600" eaLnBrk="0" hangingPunct="0">
                <a:defRPr sz="2800">
                  <a:solidFill>
                    <a:schemeClr val="tx1"/>
                  </a:solidFill>
                  <a:latin typeface="Arial" panose="020B0604020202020204" pitchFamily="34" charset="0"/>
                  <a:cs typeface="Arial" panose="020B0604020202020204" pitchFamily="34" charset="0"/>
                </a:defRPr>
              </a:lvl4pPr>
              <a:lvl5pPr marL="2057400" indent="-228600" eaLnBrk="0" hangingPunct="0">
                <a:defRPr sz="28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49204" name="Line 96"/>
            <p:cNvSpPr>
              <a:spLocks noChangeShapeType="1"/>
            </p:cNvSpPr>
            <p:nvPr/>
          </p:nvSpPr>
          <p:spPr bwMode="auto">
            <a:xfrm rot="-5400000">
              <a:off x="1768" y="3011"/>
              <a:ext cx="347"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49205" name="Line 97"/>
            <p:cNvSpPr>
              <a:spLocks noChangeShapeType="1"/>
            </p:cNvSpPr>
            <p:nvPr/>
          </p:nvSpPr>
          <p:spPr bwMode="auto">
            <a:xfrm rot="-5400000">
              <a:off x="1787" y="2351"/>
              <a:ext cx="348"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49206" name="Line 98"/>
            <p:cNvSpPr>
              <a:spLocks noChangeShapeType="1"/>
            </p:cNvSpPr>
            <p:nvPr/>
          </p:nvSpPr>
          <p:spPr bwMode="auto">
            <a:xfrm>
              <a:off x="4144" y="2661"/>
              <a:ext cx="229"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49207" name="Line 99"/>
            <p:cNvSpPr>
              <a:spLocks noChangeShapeType="1"/>
            </p:cNvSpPr>
            <p:nvPr/>
          </p:nvSpPr>
          <p:spPr bwMode="auto">
            <a:xfrm>
              <a:off x="1151" y="3294"/>
              <a:ext cx="566"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49208" name="Line 100"/>
            <p:cNvSpPr>
              <a:spLocks noChangeShapeType="1"/>
            </p:cNvSpPr>
            <p:nvPr/>
          </p:nvSpPr>
          <p:spPr bwMode="auto">
            <a:xfrm flipV="1">
              <a:off x="1207" y="1095"/>
              <a:ext cx="519" cy="271"/>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49209" name="Line 101"/>
            <p:cNvSpPr>
              <a:spLocks noChangeShapeType="1"/>
            </p:cNvSpPr>
            <p:nvPr/>
          </p:nvSpPr>
          <p:spPr bwMode="auto">
            <a:xfrm>
              <a:off x="2281" y="2661"/>
              <a:ext cx="491"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49210" name="Line 102"/>
            <p:cNvSpPr>
              <a:spLocks noChangeShapeType="1"/>
            </p:cNvSpPr>
            <p:nvPr/>
          </p:nvSpPr>
          <p:spPr bwMode="auto">
            <a:xfrm>
              <a:off x="3196" y="2661"/>
              <a:ext cx="523"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49211" name="Line 103"/>
            <p:cNvSpPr>
              <a:spLocks noChangeShapeType="1"/>
            </p:cNvSpPr>
            <p:nvPr/>
          </p:nvSpPr>
          <p:spPr bwMode="auto">
            <a:xfrm>
              <a:off x="2137" y="1095"/>
              <a:ext cx="630" cy="526"/>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ru-RU"/>
            </a:p>
          </p:txBody>
        </p:sp>
        <p:grpSp>
          <p:nvGrpSpPr>
            <p:cNvPr id="49212" name="Group 104"/>
            <p:cNvGrpSpPr>
              <a:grpSpLocks/>
            </p:cNvGrpSpPr>
            <p:nvPr/>
          </p:nvGrpSpPr>
          <p:grpSpPr bwMode="auto">
            <a:xfrm flipH="1">
              <a:off x="782" y="2954"/>
              <a:ext cx="395" cy="595"/>
              <a:chOff x="1090" y="7708"/>
              <a:chExt cx="1027" cy="1503"/>
            </a:xfrm>
          </p:grpSpPr>
          <p:sp>
            <p:nvSpPr>
              <p:cNvPr id="49318" name="Freeform 105"/>
              <p:cNvSpPr>
                <a:spLocks/>
              </p:cNvSpPr>
              <p:nvPr/>
            </p:nvSpPr>
            <p:spPr bwMode="auto">
              <a:xfrm>
                <a:off x="1090" y="7708"/>
                <a:ext cx="1027" cy="1416"/>
              </a:xfrm>
              <a:custGeom>
                <a:avLst/>
                <a:gdLst>
                  <a:gd name="T0" fmla="*/ 1027 w 1027"/>
                  <a:gd name="T1" fmla="*/ 210 h 1416"/>
                  <a:gd name="T2" fmla="*/ 632 w 1027"/>
                  <a:gd name="T3" fmla="*/ 0 h 1416"/>
                  <a:gd name="T4" fmla="*/ 0 w 1027"/>
                  <a:gd name="T5" fmla="*/ 341 h 1416"/>
                  <a:gd name="T6" fmla="*/ 0 w 1027"/>
                  <a:gd name="T7" fmla="*/ 1220 h 1416"/>
                  <a:gd name="T8" fmla="*/ 40 w 1027"/>
                  <a:gd name="T9" fmla="*/ 1258 h 1416"/>
                  <a:gd name="T10" fmla="*/ 83 w 1027"/>
                  <a:gd name="T11" fmla="*/ 1292 h 1416"/>
                  <a:gd name="T12" fmla="*/ 128 w 1027"/>
                  <a:gd name="T13" fmla="*/ 1322 h 1416"/>
                  <a:gd name="T14" fmla="*/ 177 w 1027"/>
                  <a:gd name="T15" fmla="*/ 1350 h 1416"/>
                  <a:gd name="T16" fmla="*/ 228 w 1027"/>
                  <a:gd name="T17" fmla="*/ 1372 h 1416"/>
                  <a:gd name="T18" fmla="*/ 279 w 1027"/>
                  <a:gd name="T19" fmla="*/ 1390 h 1416"/>
                  <a:gd name="T20" fmla="*/ 334 w 1027"/>
                  <a:gd name="T21" fmla="*/ 1406 h 1416"/>
                  <a:gd name="T22" fmla="*/ 389 w 1027"/>
                  <a:gd name="T23" fmla="*/ 1416 h 1416"/>
                  <a:gd name="T24" fmla="*/ 389 w 1027"/>
                  <a:gd name="T25" fmla="*/ 1416 h 1416"/>
                  <a:gd name="T26" fmla="*/ 1027 w 1027"/>
                  <a:gd name="T27" fmla="*/ 1074 h 1416"/>
                  <a:gd name="T28" fmla="*/ 1027 w 1027"/>
                  <a:gd name="T29" fmla="*/ 210 h 1416"/>
                  <a:gd name="T30" fmla="*/ 1027 w 1027"/>
                  <a:gd name="T31" fmla="*/ 210 h 141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027"/>
                  <a:gd name="T49" fmla="*/ 0 h 1416"/>
                  <a:gd name="T50" fmla="*/ 1027 w 1027"/>
                  <a:gd name="T51" fmla="*/ 1416 h 141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027" h="1416">
                    <a:moveTo>
                      <a:pt x="1027" y="210"/>
                    </a:moveTo>
                    <a:lnTo>
                      <a:pt x="632" y="0"/>
                    </a:lnTo>
                    <a:lnTo>
                      <a:pt x="0" y="341"/>
                    </a:lnTo>
                    <a:lnTo>
                      <a:pt x="0" y="1220"/>
                    </a:lnTo>
                    <a:lnTo>
                      <a:pt x="40" y="1258"/>
                    </a:lnTo>
                    <a:lnTo>
                      <a:pt x="83" y="1292"/>
                    </a:lnTo>
                    <a:lnTo>
                      <a:pt x="128" y="1322"/>
                    </a:lnTo>
                    <a:lnTo>
                      <a:pt x="177" y="1350"/>
                    </a:lnTo>
                    <a:lnTo>
                      <a:pt x="228" y="1372"/>
                    </a:lnTo>
                    <a:lnTo>
                      <a:pt x="279" y="1390"/>
                    </a:lnTo>
                    <a:lnTo>
                      <a:pt x="334" y="1406"/>
                    </a:lnTo>
                    <a:lnTo>
                      <a:pt x="389" y="1416"/>
                    </a:lnTo>
                    <a:lnTo>
                      <a:pt x="1027" y="1074"/>
                    </a:lnTo>
                    <a:lnTo>
                      <a:pt x="1027" y="210"/>
                    </a:lnTo>
                  </a:path>
                </a:pathLst>
              </a:custGeom>
              <a:solidFill>
                <a:srgbClr val="D1F0FF"/>
              </a:solidFill>
              <a:ln w="38100">
                <a:solidFill>
                  <a:srgbClr val="33CC33"/>
                </a:solidFill>
                <a:round/>
                <a:headEnd/>
                <a:tailEnd/>
              </a:ln>
            </p:spPr>
            <p:txBody>
              <a:bodyPr/>
              <a:lstStyle>
                <a:lvl1pPr eaLnBrk="0" hangingPunct="0">
                  <a:defRPr sz="2800">
                    <a:solidFill>
                      <a:schemeClr val="tx1"/>
                    </a:solidFill>
                    <a:latin typeface="Arial" panose="020B0604020202020204" pitchFamily="34" charset="0"/>
                    <a:cs typeface="Arial" panose="020B0604020202020204" pitchFamily="34" charset="0"/>
                  </a:defRPr>
                </a:lvl1pPr>
                <a:lvl2pPr marL="742950" indent="-285750" eaLnBrk="0" hangingPunct="0">
                  <a:defRPr sz="2800">
                    <a:solidFill>
                      <a:schemeClr val="tx1"/>
                    </a:solidFill>
                    <a:latin typeface="Arial" panose="020B0604020202020204" pitchFamily="34" charset="0"/>
                    <a:cs typeface="Arial" panose="020B0604020202020204" pitchFamily="34" charset="0"/>
                  </a:defRPr>
                </a:lvl2pPr>
                <a:lvl3pPr marL="1143000" indent="-228600" eaLnBrk="0" hangingPunct="0">
                  <a:defRPr sz="2800">
                    <a:solidFill>
                      <a:schemeClr val="tx1"/>
                    </a:solidFill>
                    <a:latin typeface="Arial" panose="020B0604020202020204" pitchFamily="34" charset="0"/>
                    <a:cs typeface="Arial" panose="020B0604020202020204" pitchFamily="34" charset="0"/>
                  </a:defRPr>
                </a:lvl3pPr>
                <a:lvl4pPr marL="1600200" indent="-228600" eaLnBrk="0" hangingPunct="0">
                  <a:defRPr sz="2800">
                    <a:solidFill>
                      <a:schemeClr val="tx1"/>
                    </a:solidFill>
                    <a:latin typeface="Arial" panose="020B0604020202020204" pitchFamily="34" charset="0"/>
                    <a:cs typeface="Arial" panose="020B0604020202020204" pitchFamily="34" charset="0"/>
                  </a:defRPr>
                </a:lvl4pPr>
                <a:lvl5pPr marL="2057400" indent="-228600" eaLnBrk="0" hangingPunct="0">
                  <a:defRPr sz="28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grpSp>
            <p:nvGrpSpPr>
              <p:cNvPr id="49319" name="Group 106"/>
              <p:cNvGrpSpPr>
                <a:grpSpLocks/>
              </p:cNvGrpSpPr>
              <p:nvPr/>
            </p:nvGrpSpPr>
            <p:grpSpPr bwMode="auto">
              <a:xfrm>
                <a:off x="1090" y="7708"/>
                <a:ext cx="1027" cy="1503"/>
                <a:chOff x="1090" y="7708"/>
                <a:chExt cx="1027" cy="1503"/>
              </a:xfrm>
            </p:grpSpPr>
            <p:sp>
              <p:nvSpPr>
                <p:cNvPr id="49320" name="Freeform 107"/>
                <p:cNvSpPr>
                  <a:spLocks/>
                </p:cNvSpPr>
                <p:nvPr/>
              </p:nvSpPr>
              <p:spPr bwMode="auto">
                <a:xfrm>
                  <a:off x="1090" y="7708"/>
                  <a:ext cx="1027" cy="554"/>
                </a:xfrm>
                <a:custGeom>
                  <a:avLst/>
                  <a:gdLst>
                    <a:gd name="T0" fmla="*/ 389 w 1027"/>
                    <a:gd name="T1" fmla="*/ 554 h 554"/>
                    <a:gd name="T2" fmla="*/ 1027 w 1027"/>
                    <a:gd name="T3" fmla="*/ 210 h 554"/>
                    <a:gd name="T4" fmla="*/ 632 w 1027"/>
                    <a:gd name="T5" fmla="*/ 0 h 554"/>
                    <a:gd name="T6" fmla="*/ 0 w 1027"/>
                    <a:gd name="T7" fmla="*/ 341 h 554"/>
                    <a:gd name="T8" fmla="*/ 40 w 1027"/>
                    <a:gd name="T9" fmla="*/ 380 h 554"/>
                    <a:gd name="T10" fmla="*/ 81 w 1027"/>
                    <a:gd name="T11" fmla="*/ 418 h 554"/>
                    <a:gd name="T12" fmla="*/ 127 w 1027"/>
                    <a:gd name="T13" fmla="*/ 450 h 554"/>
                    <a:gd name="T14" fmla="*/ 175 w 1027"/>
                    <a:gd name="T15" fmla="*/ 479 h 554"/>
                    <a:gd name="T16" fmla="*/ 227 w 1027"/>
                    <a:gd name="T17" fmla="*/ 503 h 554"/>
                    <a:gd name="T18" fmla="*/ 279 w 1027"/>
                    <a:gd name="T19" fmla="*/ 525 h 554"/>
                    <a:gd name="T20" fmla="*/ 334 w 1027"/>
                    <a:gd name="T21" fmla="*/ 542 h 554"/>
                    <a:gd name="T22" fmla="*/ 389 w 1027"/>
                    <a:gd name="T23" fmla="*/ 554 h 55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027"/>
                    <a:gd name="T37" fmla="*/ 0 h 554"/>
                    <a:gd name="T38" fmla="*/ 1027 w 1027"/>
                    <a:gd name="T39" fmla="*/ 554 h 55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027" h="554">
                      <a:moveTo>
                        <a:pt x="389" y="554"/>
                      </a:moveTo>
                      <a:lnTo>
                        <a:pt x="1027" y="210"/>
                      </a:lnTo>
                      <a:lnTo>
                        <a:pt x="632" y="0"/>
                      </a:lnTo>
                      <a:lnTo>
                        <a:pt x="0" y="341"/>
                      </a:lnTo>
                      <a:lnTo>
                        <a:pt x="40" y="380"/>
                      </a:lnTo>
                      <a:lnTo>
                        <a:pt x="81" y="418"/>
                      </a:lnTo>
                      <a:lnTo>
                        <a:pt x="127" y="450"/>
                      </a:lnTo>
                      <a:lnTo>
                        <a:pt x="175" y="479"/>
                      </a:lnTo>
                      <a:lnTo>
                        <a:pt x="227" y="503"/>
                      </a:lnTo>
                      <a:lnTo>
                        <a:pt x="279" y="525"/>
                      </a:lnTo>
                      <a:lnTo>
                        <a:pt x="334" y="542"/>
                      </a:lnTo>
                      <a:lnTo>
                        <a:pt x="389" y="554"/>
                      </a:lnTo>
                    </a:path>
                  </a:pathLst>
                </a:custGeom>
                <a:noFill/>
                <a:ln w="38100">
                  <a:solidFill>
                    <a:srgbClr val="33CC33"/>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800">
                      <a:solidFill>
                        <a:schemeClr val="tx1"/>
                      </a:solidFill>
                      <a:latin typeface="Arial" panose="020B0604020202020204" pitchFamily="34" charset="0"/>
                      <a:cs typeface="Arial" panose="020B0604020202020204" pitchFamily="34" charset="0"/>
                    </a:defRPr>
                  </a:lvl1pPr>
                  <a:lvl2pPr marL="742950" indent="-285750" eaLnBrk="0" hangingPunct="0">
                    <a:defRPr sz="2800">
                      <a:solidFill>
                        <a:schemeClr val="tx1"/>
                      </a:solidFill>
                      <a:latin typeface="Arial" panose="020B0604020202020204" pitchFamily="34" charset="0"/>
                      <a:cs typeface="Arial" panose="020B0604020202020204" pitchFamily="34" charset="0"/>
                    </a:defRPr>
                  </a:lvl2pPr>
                  <a:lvl3pPr marL="1143000" indent="-228600" eaLnBrk="0" hangingPunct="0">
                    <a:defRPr sz="2800">
                      <a:solidFill>
                        <a:schemeClr val="tx1"/>
                      </a:solidFill>
                      <a:latin typeface="Arial" panose="020B0604020202020204" pitchFamily="34" charset="0"/>
                      <a:cs typeface="Arial" panose="020B0604020202020204" pitchFamily="34" charset="0"/>
                    </a:defRPr>
                  </a:lvl3pPr>
                  <a:lvl4pPr marL="1600200" indent="-228600" eaLnBrk="0" hangingPunct="0">
                    <a:defRPr sz="2800">
                      <a:solidFill>
                        <a:schemeClr val="tx1"/>
                      </a:solidFill>
                      <a:latin typeface="Arial" panose="020B0604020202020204" pitchFamily="34" charset="0"/>
                      <a:cs typeface="Arial" panose="020B0604020202020204" pitchFamily="34" charset="0"/>
                    </a:defRPr>
                  </a:lvl4pPr>
                  <a:lvl5pPr marL="2057400" indent="-228600" eaLnBrk="0" hangingPunct="0">
                    <a:defRPr sz="28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49321" name="Freeform 108"/>
                <p:cNvSpPr>
                  <a:spLocks/>
                </p:cNvSpPr>
                <p:nvPr/>
              </p:nvSpPr>
              <p:spPr bwMode="auto">
                <a:xfrm>
                  <a:off x="1479" y="7918"/>
                  <a:ext cx="638" cy="1206"/>
                </a:xfrm>
                <a:custGeom>
                  <a:avLst/>
                  <a:gdLst>
                    <a:gd name="T0" fmla="*/ 0 w 638"/>
                    <a:gd name="T1" fmla="*/ 344 h 1206"/>
                    <a:gd name="T2" fmla="*/ 0 w 638"/>
                    <a:gd name="T3" fmla="*/ 1206 h 1206"/>
                    <a:gd name="T4" fmla="*/ 638 w 638"/>
                    <a:gd name="T5" fmla="*/ 864 h 1206"/>
                    <a:gd name="T6" fmla="*/ 638 w 638"/>
                    <a:gd name="T7" fmla="*/ 0 h 1206"/>
                    <a:gd name="T8" fmla="*/ 0 w 638"/>
                    <a:gd name="T9" fmla="*/ 344 h 1206"/>
                    <a:gd name="T10" fmla="*/ 0 60000 65536"/>
                    <a:gd name="T11" fmla="*/ 0 60000 65536"/>
                    <a:gd name="T12" fmla="*/ 0 60000 65536"/>
                    <a:gd name="T13" fmla="*/ 0 60000 65536"/>
                    <a:gd name="T14" fmla="*/ 0 60000 65536"/>
                    <a:gd name="T15" fmla="*/ 0 w 638"/>
                    <a:gd name="T16" fmla="*/ 0 h 1206"/>
                    <a:gd name="T17" fmla="*/ 638 w 638"/>
                    <a:gd name="T18" fmla="*/ 1206 h 1206"/>
                  </a:gdLst>
                  <a:ahLst/>
                  <a:cxnLst>
                    <a:cxn ang="T10">
                      <a:pos x="T0" y="T1"/>
                    </a:cxn>
                    <a:cxn ang="T11">
                      <a:pos x="T2" y="T3"/>
                    </a:cxn>
                    <a:cxn ang="T12">
                      <a:pos x="T4" y="T5"/>
                    </a:cxn>
                    <a:cxn ang="T13">
                      <a:pos x="T6" y="T7"/>
                    </a:cxn>
                    <a:cxn ang="T14">
                      <a:pos x="T8" y="T9"/>
                    </a:cxn>
                  </a:cxnLst>
                  <a:rect l="T15" t="T16" r="T17" b="T18"/>
                  <a:pathLst>
                    <a:path w="638" h="1206">
                      <a:moveTo>
                        <a:pt x="0" y="344"/>
                      </a:moveTo>
                      <a:lnTo>
                        <a:pt x="0" y="1206"/>
                      </a:lnTo>
                      <a:lnTo>
                        <a:pt x="638" y="864"/>
                      </a:lnTo>
                      <a:lnTo>
                        <a:pt x="638" y="0"/>
                      </a:lnTo>
                      <a:lnTo>
                        <a:pt x="0" y="344"/>
                      </a:lnTo>
                      <a:close/>
                    </a:path>
                  </a:pathLst>
                </a:custGeom>
                <a:noFill/>
                <a:ln w="38100">
                  <a:solidFill>
                    <a:srgbClr val="33CC33"/>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800">
                      <a:solidFill>
                        <a:schemeClr val="tx1"/>
                      </a:solidFill>
                      <a:latin typeface="Arial" panose="020B0604020202020204" pitchFamily="34" charset="0"/>
                      <a:cs typeface="Arial" panose="020B0604020202020204" pitchFamily="34" charset="0"/>
                    </a:defRPr>
                  </a:lvl1pPr>
                  <a:lvl2pPr marL="742950" indent="-285750" eaLnBrk="0" hangingPunct="0">
                    <a:defRPr sz="2800">
                      <a:solidFill>
                        <a:schemeClr val="tx1"/>
                      </a:solidFill>
                      <a:latin typeface="Arial" panose="020B0604020202020204" pitchFamily="34" charset="0"/>
                      <a:cs typeface="Arial" panose="020B0604020202020204" pitchFamily="34" charset="0"/>
                    </a:defRPr>
                  </a:lvl2pPr>
                  <a:lvl3pPr marL="1143000" indent="-228600" eaLnBrk="0" hangingPunct="0">
                    <a:defRPr sz="2800">
                      <a:solidFill>
                        <a:schemeClr val="tx1"/>
                      </a:solidFill>
                      <a:latin typeface="Arial" panose="020B0604020202020204" pitchFamily="34" charset="0"/>
                      <a:cs typeface="Arial" panose="020B0604020202020204" pitchFamily="34" charset="0"/>
                    </a:defRPr>
                  </a:lvl3pPr>
                  <a:lvl4pPr marL="1600200" indent="-228600" eaLnBrk="0" hangingPunct="0">
                    <a:defRPr sz="2800">
                      <a:solidFill>
                        <a:schemeClr val="tx1"/>
                      </a:solidFill>
                      <a:latin typeface="Arial" panose="020B0604020202020204" pitchFamily="34" charset="0"/>
                      <a:cs typeface="Arial" panose="020B0604020202020204" pitchFamily="34" charset="0"/>
                    </a:defRPr>
                  </a:lvl4pPr>
                  <a:lvl5pPr marL="2057400" indent="-228600" eaLnBrk="0" hangingPunct="0">
                    <a:defRPr sz="28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49322" name="Freeform 109"/>
                <p:cNvSpPr>
                  <a:spLocks/>
                </p:cNvSpPr>
                <p:nvPr/>
              </p:nvSpPr>
              <p:spPr bwMode="auto">
                <a:xfrm>
                  <a:off x="1238" y="8582"/>
                  <a:ext cx="63" cy="78"/>
                </a:xfrm>
                <a:custGeom>
                  <a:avLst/>
                  <a:gdLst>
                    <a:gd name="T0" fmla="*/ 59 w 63"/>
                    <a:gd name="T1" fmla="*/ 28 h 78"/>
                    <a:gd name="T2" fmla="*/ 52 w 63"/>
                    <a:gd name="T3" fmla="*/ 15 h 78"/>
                    <a:gd name="T4" fmla="*/ 42 w 63"/>
                    <a:gd name="T5" fmla="*/ 5 h 78"/>
                    <a:gd name="T6" fmla="*/ 29 w 63"/>
                    <a:gd name="T7" fmla="*/ 0 h 78"/>
                    <a:gd name="T8" fmla="*/ 17 w 63"/>
                    <a:gd name="T9" fmla="*/ 1 h 78"/>
                    <a:gd name="T10" fmla="*/ 7 w 63"/>
                    <a:gd name="T11" fmla="*/ 8 h 78"/>
                    <a:gd name="T12" fmla="*/ 2 w 63"/>
                    <a:gd name="T13" fmla="*/ 20 h 78"/>
                    <a:gd name="T14" fmla="*/ 0 w 63"/>
                    <a:gd name="T15" fmla="*/ 34 h 78"/>
                    <a:gd name="T16" fmla="*/ 3 w 63"/>
                    <a:gd name="T17" fmla="*/ 49 h 78"/>
                    <a:gd name="T18" fmla="*/ 10 w 63"/>
                    <a:gd name="T19" fmla="*/ 62 h 78"/>
                    <a:gd name="T20" fmla="*/ 22 w 63"/>
                    <a:gd name="T21" fmla="*/ 73 h 78"/>
                    <a:gd name="T22" fmla="*/ 33 w 63"/>
                    <a:gd name="T23" fmla="*/ 78 h 78"/>
                    <a:gd name="T24" fmla="*/ 46 w 63"/>
                    <a:gd name="T25" fmla="*/ 78 h 78"/>
                    <a:gd name="T26" fmla="*/ 54 w 63"/>
                    <a:gd name="T27" fmla="*/ 69 h 78"/>
                    <a:gd name="T28" fmla="*/ 62 w 63"/>
                    <a:gd name="T29" fmla="*/ 59 h 78"/>
                    <a:gd name="T30" fmla="*/ 63 w 63"/>
                    <a:gd name="T31" fmla="*/ 44 h 78"/>
                    <a:gd name="T32" fmla="*/ 59 w 63"/>
                    <a:gd name="T33" fmla="*/ 28 h 7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63"/>
                    <a:gd name="T52" fmla="*/ 0 h 78"/>
                    <a:gd name="T53" fmla="*/ 63 w 63"/>
                    <a:gd name="T54" fmla="*/ 78 h 7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63" h="78">
                      <a:moveTo>
                        <a:pt x="59" y="28"/>
                      </a:moveTo>
                      <a:lnTo>
                        <a:pt x="52" y="15"/>
                      </a:lnTo>
                      <a:lnTo>
                        <a:pt x="42" y="5"/>
                      </a:lnTo>
                      <a:lnTo>
                        <a:pt x="29" y="0"/>
                      </a:lnTo>
                      <a:lnTo>
                        <a:pt x="17" y="1"/>
                      </a:lnTo>
                      <a:lnTo>
                        <a:pt x="7" y="8"/>
                      </a:lnTo>
                      <a:lnTo>
                        <a:pt x="2" y="20"/>
                      </a:lnTo>
                      <a:lnTo>
                        <a:pt x="0" y="34"/>
                      </a:lnTo>
                      <a:lnTo>
                        <a:pt x="3" y="49"/>
                      </a:lnTo>
                      <a:lnTo>
                        <a:pt x="10" y="62"/>
                      </a:lnTo>
                      <a:lnTo>
                        <a:pt x="22" y="73"/>
                      </a:lnTo>
                      <a:lnTo>
                        <a:pt x="33" y="78"/>
                      </a:lnTo>
                      <a:lnTo>
                        <a:pt x="46" y="78"/>
                      </a:lnTo>
                      <a:lnTo>
                        <a:pt x="54" y="69"/>
                      </a:lnTo>
                      <a:lnTo>
                        <a:pt x="62" y="59"/>
                      </a:lnTo>
                      <a:lnTo>
                        <a:pt x="63" y="44"/>
                      </a:lnTo>
                      <a:lnTo>
                        <a:pt x="59" y="28"/>
                      </a:lnTo>
                    </a:path>
                  </a:pathLst>
                </a:custGeom>
                <a:solidFill>
                  <a:srgbClr val="FFB871"/>
                </a:solidFill>
                <a:ln w="12700">
                  <a:solidFill>
                    <a:srgbClr val="CC0000"/>
                  </a:solidFill>
                  <a:round/>
                  <a:headEnd/>
                  <a:tailEnd/>
                </a:ln>
              </p:spPr>
              <p:txBody>
                <a:bodyPr/>
                <a:lstStyle>
                  <a:lvl1pPr eaLnBrk="0" hangingPunct="0">
                    <a:defRPr sz="2800">
                      <a:solidFill>
                        <a:schemeClr val="tx1"/>
                      </a:solidFill>
                      <a:latin typeface="Arial" panose="020B0604020202020204" pitchFamily="34" charset="0"/>
                      <a:cs typeface="Arial" panose="020B0604020202020204" pitchFamily="34" charset="0"/>
                    </a:defRPr>
                  </a:lvl1pPr>
                  <a:lvl2pPr marL="742950" indent="-285750" eaLnBrk="0" hangingPunct="0">
                    <a:defRPr sz="2800">
                      <a:solidFill>
                        <a:schemeClr val="tx1"/>
                      </a:solidFill>
                      <a:latin typeface="Arial" panose="020B0604020202020204" pitchFamily="34" charset="0"/>
                      <a:cs typeface="Arial" panose="020B0604020202020204" pitchFamily="34" charset="0"/>
                    </a:defRPr>
                  </a:lvl2pPr>
                  <a:lvl3pPr marL="1143000" indent="-228600" eaLnBrk="0" hangingPunct="0">
                    <a:defRPr sz="2800">
                      <a:solidFill>
                        <a:schemeClr val="tx1"/>
                      </a:solidFill>
                      <a:latin typeface="Arial" panose="020B0604020202020204" pitchFamily="34" charset="0"/>
                      <a:cs typeface="Arial" panose="020B0604020202020204" pitchFamily="34" charset="0"/>
                    </a:defRPr>
                  </a:lvl3pPr>
                  <a:lvl4pPr marL="1600200" indent="-228600" eaLnBrk="0" hangingPunct="0">
                    <a:defRPr sz="2800">
                      <a:solidFill>
                        <a:schemeClr val="tx1"/>
                      </a:solidFill>
                      <a:latin typeface="Arial" panose="020B0604020202020204" pitchFamily="34" charset="0"/>
                      <a:cs typeface="Arial" panose="020B0604020202020204" pitchFamily="34" charset="0"/>
                    </a:defRPr>
                  </a:lvl4pPr>
                  <a:lvl5pPr marL="2057400" indent="-228600" eaLnBrk="0" hangingPunct="0">
                    <a:defRPr sz="28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49323" name="Freeform 110"/>
                <p:cNvSpPr>
                  <a:spLocks/>
                </p:cNvSpPr>
                <p:nvPr/>
              </p:nvSpPr>
              <p:spPr bwMode="auto">
                <a:xfrm>
                  <a:off x="1153" y="8760"/>
                  <a:ext cx="264" cy="134"/>
                </a:xfrm>
                <a:custGeom>
                  <a:avLst/>
                  <a:gdLst>
                    <a:gd name="T0" fmla="*/ 0 w 264"/>
                    <a:gd name="T1" fmla="*/ 0 h 134"/>
                    <a:gd name="T2" fmla="*/ 30 w 264"/>
                    <a:gd name="T3" fmla="*/ 24 h 134"/>
                    <a:gd name="T4" fmla="*/ 61 w 264"/>
                    <a:gd name="T5" fmla="*/ 46 h 134"/>
                    <a:gd name="T6" fmla="*/ 92 w 264"/>
                    <a:gd name="T7" fmla="*/ 65 h 134"/>
                    <a:gd name="T8" fmla="*/ 125 w 264"/>
                    <a:gd name="T9" fmla="*/ 83 h 134"/>
                    <a:gd name="T10" fmla="*/ 159 w 264"/>
                    <a:gd name="T11" fmla="*/ 99 h 134"/>
                    <a:gd name="T12" fmla="*/ 194 w 264"/>
                    <a:gd name="T13" fmla="*/ 112 h 134"/>
                    <a:gd name="T14" fmla="*/ 228 w 264"/>
                    <a:gd name="T15" fmla="*/ 124 h 134"/>
                    <a:gd name="T16" fmla="*/ 264 w 264"/>
                    <a:gd name="T17" fmla="*/ 134 h 13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64"/>
                    <a:gd name="T28" fmla="*/ 0 h 134"/>
                    <a:gd name="T29" fmla="*/ 264 w 264"/>
                    <a:gd name="T30" fmla="*/ 134 h 13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64" h="134">
                      <a:moveTo>
                        <a:pt x="0" y="0"/>
                      </a:moveTo>
                      <a:lnTo>
                        <a:pt x="30" y="24"/>
                      </a:lnTo>
                      <a:lnTo>
                        <a:pt x="61" y="46"/>
                      </a:lnTo>
                      <a:lnTo>
                        <a:pt x="92" y="65"/>
                      </a:lnTo>
                      <a:lnTo>
                        <a:pt x="125" y="83"/>
                      </a:lnTo>
                      <a:lnTo>
                        <a:pt x="159" y="99"/>
                      </a:lnTo>
                      <a:lnTo>
                        <a:pt x="194" y="112"/>
                      </a:lnTo>
                      <a:lnTo>
                        <a:pt x="228" y="124"/>
                      </a:lnTo>
                      <a:lnTo>
                        <a:pt x="264" y="134"/>
                      </a:lnTo>
                    </a:path>
                  </a:pathLst>
                </a:custGeom>
                <a:noFill/>
                <a:ln w="12700">
                  <a:solidFill>
                    <a:srgbClr val="CC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800">
                      <a:solidFill>
                        <a:schemeClr val="tx1"/>
                      </a:solidFill>
                      <a:latin typeface="Arial" panose="020B0604020202020204" pitchFamily="34" charset="0"/>
                      <a:cs typeface="Arial" panose="020B0604020202020204" pitchFamily="34" charset="0"/>
                    </a:defRPr>
                  </a:lvl1pPr>
                  <a:lvl2pPr marL="742950" indent="-285750" eaLnBrk="0" hangingPunct="0">
                    <a:defRPr sz="2800">
                      <a:solidFill>
                        <a:schemeClr val="tx1"/>
                      </a:solidFill>
                      <a:latin typeface="Arial" panose="020B0604020202020204" pitchFamily="34" charset="0"/>
                      <a:cs typeface="Arial" panose="020B0604020202020204" pitchFamily="34" charset="0"/>
                    </a:defRPr>
                  </a:lvl2pPr>
                  <a:lvl3pPr marL="1143000" indent="-228600" eaLnBrk="0" hangingPunct="0">
                    <a:defRPr sz="2800">
                      <a:solidFill>
                        <a:schemeClr val="tx1"/>
                      </a:solidFill>
                      <a:latin typeface="Arial" panose="020B0604020202020204" pitchFamily="34" charset="0"/>
                      <a:cs typeface="Arial" panose="020B0604020202020204" pitchFamily="34" charset="0"/>
                    </a:defRPr>
                  </a:lvl3pPr>
                  <a:lvl4pPr marL="1600200" indent="-228600" eaLnBrk="0" hangingPunct="0">
                    <a:defRPr sz="2800">
                      <a:solidFill>
                        <a:schemeClr val="tx1"/>
                      </a:solidFill>
                      <a:latin typeface="Arial" panose="020B0604020202020204" pitchFamily="34" charset="0"/>
                      <a:cs typeface="Arial" panose="020B0604020202020204" pitchFamily="34" charset="0"/>
                    </a:defRPr>
                  </a:lvl4pPr>
                  <a:lvl5pPr marL="2057400" indent="-228600" eaLnBrk="0" hangingPunct="0">
                    <a:defRPr sz="28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49324" name="Freeform 111"/>
                <p:cNvSpPr>
                  <a:spLocks/>
                </p:cNvSpPr>
                <p:nvPr/>
              </p:nvSpPr>
              <p:spPr bwMode="auto">
                <a:xfrm>
                  <a:off x="1153" y="8813"/>
                  <a:ext cx="264" cy="134"/>
                </a:xfrm>
                <a:custGeom>
                  <a:avLst/>
                  <a:gdLst>
                    <a:gd name="T0" fmla="*/ 0 w 264"/>
                    <a:gd name="T1" fmla="*/ 0 h 134"/>
                    <a:gd name="T2" fmla="*/ 30 w 264"/>
                    <a:gd name="T3" fmla="*/ 24 h 134"/>
                    <a:gd name="T4" fmla="*/ 61 w 264"/>
                    <a:gd name="T5" fmla="*/ 44 h 134"/>
                    <a:gd name="T6" fmla="*/ 92 w 264"/>
                    <a:gd name="T7" fmla="*/ 64 h 134"/>
                    <a:gd name="T8" fmla="*/ 125 w 264"/>
                    <a:gd name="T9" fmla="*/ 81 h 134"/>
                    <a:gd name="T10" fmla="*/ 159 w 264"/>
                    <a:gd name="T11" fmla="*/ 98 h 134"/>
                    <a:gd name="T12" fmla="*/ 194 w 264"/>
                    <a:gd name="T13" fmla="*/ 112 h 134"/>
                    <a:gd name="T14" fmla="*/ 228 w 264"/>
                    <a:gd name="T15" fmla="*/ 124 h 134"/>
                    <a:gd name="T16" fmla="*/ 264 w 264"/>
                    <a:gd name="T17" fmla="*/ 134 h 13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64"/>
                    <a:gd name="T28" fmla="*/ 0 h 134"/>
                    <a:gd name="T29" fmla="*/ 264 w 264"/>
                    <a:gd name="T30" fmla="*/ 134 h 13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64" h="134">
                      <a:moveTo>
                        <a:pt x="0" y="0"/>
                      </a:moveTo>
                      <a:lnTo>
                        <a:pt x="30" y="24"/>
                      </a:lnTo>
                      <a:lnTo>
                        <a:pt x="61" y="44"/>
                      </a:lnTo>
                      <a:lnTo>
                        <a:pt x="92" y="64"/>
                      </a:lnTo>
                      <a:lnTo>
                        <a:pt x="125" y="81"/>
                      </a:lnTo>
                      <a:lnTo>
                        <a:pt x="159" y="98"/>
                      </a:lnTo>
                      <a:lnTo>
                        <a:pt x="194" y="112"/>
                      </a:lnTo>
                      <a:lnTo>
                        <a:pt x="228" y="124"/>
                      </a:lnTo>
                      <a:lnTo>
                        <a:pt x="264" y="134"/>
                      </a:lnTo>
                    </a:path>
                  </a:pathLst>
                </a:custGeom>
                <a:noFill/>
                <a:ln w="12700">
                  <a:solidFill>
                    <a:srgbClr val="CC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800">
                      <a:solidFill>
                        <a:schemeClr val="tx1"/>
                      </a:solidFill>
                      <a:latin typeface="Arial" panose="020B0604020202020204" pitchFamily="34" charset="0"/>
                      <a:cs typeface="Arial" panose="020B0604020202020204" pitchFamily="34" charset="0"/>
                    </a:defRPr>
                  </a:lvl1pPr>
                  <a:lvl2pPr marL="742950" indent="-285750" eaLnBrk="0" hangingPunct="0">
                    <a:defRPr sz="2800">
                      <a:solidFill>
                        <a:schemeClr val="tx1"/>
                      </a:solidFill>
                      <a:latin typeface="Arial" panose="020B0604020202020204" pitchFamily="34" charset="0"/>
                      <a:cs typeface="Arial" panose="020B0604020202020204" pitchFamily="34" charset="0"/>
                    </a:defRPr>
                  </a:lvl2pPr>
                  <a:lvl3pPr marL="1143000" indent="-228600" eaLnBrk="0" hangingPunct="0">
                    <a:defRPr sz="2800">
                      <a:solidFill>
                        <a:schemeClr val="tx1"/>
                      </a:solidFill>
                      <a:latin typeface="Arial" panose="020B0604020202020204" pitchFamily="34" charset="0"/>
                      <a:cs typeface="Arial" panose="020B0604020202020204" pitchFamily="34" charset="0"/>
                    </a:defRPr>
                  </a:lvl3pPr>
                  <a:lvl4pPr marL="1600200" indent="-228600" eaLnBrk="0" hangingPunct="0">
                    <a:defRPr sz="2800">
                      <a:solidFill>
                        <a:schemeClr val="tx1"/>
                      </a:solidFill>
                      <a:latin typeface="Arial" panose="020B0604020202020204" pitchFamily="34" charset="0"/>
                      <a:cs typeface="Arial" panose="020B0604020202020204" pitchFamily="34" charset="0"/>
                    </a:defRPr>
                  </a:lvl4pPr>
                  <a:lvl5pPr marL="2057400" indent="-228600" eaLnBrk="0" hangingPunct="0">
                    <a:defRPr sz="28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49325" name="Freeform 112"/>
                <p:cNvSpPr>
                  <a:spLocks/>
                </p:cNvSpPr>
                <p:nvPr/>
              </p:nvSpPr>
              <p:spPr bwMode="auto">
                <a:xfrm>
                  <a:off x="1153" y="8866"/>
                  <a:ext cx="264" cy="134"/>
                </a:xfrm>
                <a:custGeom>
                  <a:avLst/>
                  <a:gdLst>
                    <a:gd name="T0" fmla="*/ 0 w 264"/>
                    <a:gd name="T1" fmla="*/ 0 h 134"/>
                    <a:gd name="T2" fmla="*/ 30 w 264"/>
                    <a:gd name="T3" fmla="*/ 23 h 134"/>
                    <a:gd name="T4" fmla="*/ 61 w 264"/>
                    <a:gd name="T5" fmla="*/ 44 h 134"/>
                    <a:gd name="T6" fmla="*/ 92 w 264"/>
                    <a:gd name="T7" fmla="*/ 64 h 134"/>
                    <a:gd name="T8" fmla="*/ 125 w 264"/>
                    <a:gd name="T9" fmla="*/ 81 h 134"/>
                    <a:gd name="T10" fmla="*/ 159 w 264"/>
                    <a:gd name="T11" fmla="*/ 98 h 134"/>
                    <a:gd name="T12" fmla="*/ 194 w 264"/>
                    <a:gd name="T13" fmla="*/ 112 h 134"/>
                    <a:gd name="T14" fmla="*/ 228 w 264"/>
                    <a:gd name="T15" fmla="*/ 124 h 134"/>
                    <a:gd name="T16" fmla="*/ 264 w 264"/>
                    <a:gd name="T17" fmla="*/ 134 h 13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64"/>
                    <a:gd name="T28" fmla="*/ 0 h 134"/>
                    <a:gd name="T29" fmla="*/ 264 w 264"/>
                    <a:gd name="T30" fmla="*/ 134 h 13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64" h="134">
                      <a:moveTo>
                        <a:pt x="0" y="0"/>
                      </a:moveTo>
                      <a:lnTo>
                        <a:pt x="30" y="23"/>
                      </a:lnTo>
                      <a:lnTo>
                        <a:pt x="61" y="44"/>
                      </a:lnTo>
                      <a:lnTo>
                        <a:pt x="92" y="64"/>
                      </a:lnTo>
                      <a:lnTo>
                        <a:pt x="125" y="81"/>
                      </a:lnTo>
                      <a:lnTo>
                        <a:pt x="159" y="98"/>
                      </a:lnTo>
                      <a:lnTo>
                        <a:pt x="194" y="112"/>
                      </a:lnTo>
                      <a:lnTo>
                        <a:pt x="228" y="124"/>
                      </a:lnTo>
                      <a:lnTo>
                        <a:pt x="264" y="134"/>
                      </a:lnTo>
                    </a:path>
                  </a:pathLst>
                </a:custGeom>
                <a:noFill/>
                <a:ln w="12700">
                  <a:solidFill>
                    <a:srgbClr val="CC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800">
                      <a:solidFill>
                        <a:schemeClr val="tx1"/>
                      </a:solidFill>
                      <a:latin typeface="Arial" panose="020B0604020202020204" pitchFamily="34" charset="0"/>
                      <a:cs typeface="Arial" panose="020B0604020202020204" pitchFamily="34" charset="0"/>
                    </a:defRPr>
                  </a:lvl1pPr>
                  <a:lvl2pPr marL="742950" indent="-285750" eaLnBrk="0" hangingPunct="0">
                    <a:defRPr sz="2800">
                      <a:solidFill>
                        <a:schemeClr val="tx1"/>
                      </a:solidFill>
                      <a:latin typeface="Arial" panose="020B0604020202020204" pitchFamily="34" charset="0"/>
                      <a:cs typeface="Arial" panose="020B0604020202020204" pitchFamily="34" charset="0"/>
                    </a:defRPr>
                  </a:lvl2pPr>
                  <a:lvl3pPr marL="1143000" indent="-228600" eaLnBrk="0" hangingPunct="0">
                    <a:defRPr sz="2800">
                      <a:solidFill>
                        <a:schemeClr val="tx1"/>
                      </a:solidFill>
                      <a:latin typeface="Arial" panose="020B0604020202020204" pitchFamily="34" charset="0"/>
                      <a:cs typeface="Arial" panose="020B0604020202020204" pitchFamily="34" charset="0"/>
                    </a:defRPr>
                  </a:lvl3pPr>
                  <a:lvl4pPr marL="1600200" indent="-228600" eaLnBrk="0" hangingPunct="0">
                    <a:defRPr sz="2800">
                      <a:solidFill>
                        <a:schemeClr val="tx1"/>
                      </a:solidFill>
                      <a:latin typeface="Arial" panose="020B0604020202020204" pitchFamily="34" charset="0"/>
                      <a:cs typeface="Arial" panose="020B0604020202020204" pitchFamily="34" charset="0"/>
                    </a:defRPr>
                  </a:lvl4pPr>
                  <a:lvl5pPr marL="2057400" indent="-228600" eaLnBrk="0" hangingPunct="0">
                    <a:defRPr sz="28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49326" name="Freeform 113"/>
                <p:cNvSpPr>
                  <a:spLocks/>
                </p:cNvSpPr>
                <p:nvPr/>
              </p:nvSpPr>
              <p:spPr bwMode="auto">
                <a:xfrm>
                  <a:off x="1143" y="8216"/>
                  <a:ext cx="282" cy="156"/>
                </a:xfrm>
                <a:custGeom>
                  <a:avLst/>
                  <a:gdLst>
                    <a:gd name="T0" fmla="*/ 10 w 282"/>
                    <a:gd name="T1" fmla="*/ 22 h 156"/>
                    <a:gd name="T2" fmla="*/ 68 w 282"/>
                    <a:gd name="T3" fmla="*/ 66 h 156"/>
                    <a:gd name="T4" fmla="*/ 99 w 282"/>
                    <a:gd name="T5" fmla="*/ 85 h 156"/>
                    <a:gd name="T6" fmla="*/ 132 w 282"/>
                    <a:gd name="T7" fmla="*/ 104 h 156"/>
                    <a:gd name="T8" fmla="*/ 167 w 282"/>
                    <a:gd name="T9" fmla="*/ 119 h 156"/>
                    <a:gd name="T10" fmla="*/ 201 w 282"/>
                    <a:gd name="T11" fmla="*/ 134 h 156"/>
                    <a:gd name="T12" fmla="*/ 236 w 282"/>
                    <a:gd name="T13" fmla="*/ 146 h 156"/>
                    <a:gd name="T14" fmla="*/ 272 w 282"/>
                    <a:gd name="T15" fmla="*/ 156 h 156"/>
                    <a:gd name="T16" fmla="*/ 278 w 282"/>
                    <a:gd name="T17" fmla="*/ 155 h 156"/>
                    <a:gd name="T18" fmla="*/ 281 w 282"/>
                    <a:gd name="T19" fmla="*/ 151 h 156"/>
                    <a:gd name="T20" fmla="*/ 282 w 282"/>
                    <a:gd name="T21" fmla="*/ 146 h 156"/>
                    <a:gd name="T22" fmla="*/ 282 w 282"/>
                    <a:gd name="T23" fmla="*/ 141 h 156"/>
                    <a:gd name="T24" fmla="*/ 279 w 282"/>
                    <a:gd name="T25" fmla="*/ 136 h 156"/>
                    <a:gd name="T26" fmla="*/ 272 w 282"/>
                    <a:gd name="T27" fmla="*/ 133 h 156"/>
                    <a:gd name="T28" fmla="*/ 236 w 282"/>
                    <a:gd name="T29" fmla="*/ 122 h 156"/>
                    <a:gd name="T30" fmla="*/ 202 w 282"/>
                    <a:gd name="T31" fmla="*/ 110 h 156"/>
                    <a:gd name="T32" fmla="*/ 168 w 282"/>
                    <a:gd name="T33" fmla="*/ 97 h 156"/>
                    <a:gd name="T34" fmla="*/ 135 w 282"/>
                    <a:gd name="T35" fmla="*/ 80 h 156"/>
                    <a:gd name="T36" fmla="*/ 104 w 282"/>
                    <a:gd name="T37" fmla="*/ 63 h 156"/>
                    <a:gd name="T38" fmla="*/ 72 w 282"/>
                    <a:gd name="T39" fmla="*/ 44 h 156"/>
                    <a:gd name="T40" fmla="*/ 14 w 282"/>
                    <a:gd name="T41" fmla="*/ 2 h 156"/>
                    <a:gd name="T42" fmla="*/ 8 w 282"/>
                    <a:gd name="T43" fmla="*/ 0 h 156"/>
                    <a:gd name="T44" fmla="*/ 2 w 282"/>
                    <a:gd name="T45" fmla="*/ 2 h 156"/>
                    <a:gd name="T46" fmla="*/ 0 w 282"/>
                    <a:gd name="T47" fmla="*/ 5 h 156"/>
                    <a:gd name="T48" fmla="*/ 0 w 282"/>
                    <a:gd name="T49" fmla="*/ 8 h 156"/>
                    <a:gd name="T50" fmla="*/ 2 w 282"/>
                    <a:gd name="T51" fmla="*/ 17 h 156"/>
                    <a:gd name="T52" fmla="*/ 10 w 282"/>
                    <a:gd name="T53" fmla="*/ 22 h 15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282"/>
                    <a:gd name="T82" fmla="*/ 0 h 156"/>
                    <a:gd name="T83" fmla="*/ 282 w 282"/>
                    <a:gd name="T84" fmla="*/ 156 h 15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282" h="156">
                      <a:moveTo>
                        <a:pt x="10" y="22"/>
                      </a:moveTo>
                      <a:lnTo>
                        <a:pt x="68" y="66"/>
                      </a:lnTo>
                      <a:lnTo>
                        <a:pt x="99" y="85"/>
                      </a:lnTo>
                      <a:lnTo>
                        <a:pt x="132" y="104"/>
                      </a:lnTo>
                      <a:lnTo>
                        <a:pt x="167" y="119"/>
                      </a:lnTo>
                      <a:lnTo>
                        <a:pt x="201" y="134"/>
                      </a:lnTo>
                      <a:lnTo>
                        <a:pt x="236" y="146"/>
                      </a:lnTo>
                      <a:lnTo>
                        <a:pt x="272" y="156"/>
                      </a:lnTo>
                      <a:lnTo>
                        <a:pt x="278" y="155"/>
                      </a:lnTo>
                      <a:lnTo>
                        <a:pt x="281" y="151"/>
                      </a:lnTo>
                      <a:lnTo>
                        <a:pt x="282" y="146"/>
                      </a:lnTo>
                      <a:lnTo>
                        <a:pt x="282" y="141"/>
                      </a:lnTo>
                      <a:lnTo>
                        <a:pt x="279" y="136"/>
                      </a:lnTo>
                      <a:lnTo>
                        <a:pt x="272" y="133"/>
                      </a:lnTo>
                      <a:lnTo>
                        <a:pt x="236" y="122"/>
                      </a:lnTo>
                      <a:lnTo>
                        <a:pt x="202" y="110"/>
                      </a:lnTo>
                      <a:lnTo>
                        <a:pt x="168" y="97"/>
                      </a:lnTo>
                      <a:lnTo>
                        <a:pt x="135" y="80"/>
                      </a:lnTo>
                      <a:lnTo>
                        <a:pt x="104" y="63"/>
                      </a:lnTo>
                      <a:lnTo>
                        <a:pt x="72" y="44"/>
                      </a:lnTo>
                      <a:lnTo>
                        <a:pt x="14" y="2"/>
                      </a:lnTo>
                      <a:lnTo>
                        <a:pt x="8" y="0"/>
                      </a:lnTo>
                      <a:lnTo>
                        <a:pt x="2" y="2"/>
                      </a:lnTo>
                      <a:lnTo>
                        <a:pt x="0" y="5"/>
                      </a:lnTo>
                      <a:lnTo>
                        <a:pt x="0" y="8"/>
                      </a:lnTo>
                      <a:lnTo>
                        <a:pt x="2" y="17"/>
                      </a:lnTo>
                      <a:lnTo>
                        <a:pt x="10" y="22"/>
                      </a:lnTo>
                    </a:path>
                  </a:pathLst>
                </a:custGeom>
                <a:solidFill>
                  <a:srgbClr val="FFB871"/>
                </a:solidFill>
                <a:ln w="4445">
                  <a:solidFill>
                    <a:srgbClr val="CC0000"/>
                  </a:solidFill>
                  <a:round/>
                  <a:headEnd/>
                  <a:tailEnd/>
                </a:ln>
              </p:spPr>
              <p:txBody>
                <a:bodyPr/>
                <a:lstStyle>
                  <a:lvl1pPr eaLnBrk="0" hangingPunct="0">
                    <a:defRPr sz="2800">
                      <a:solidFill>
                        <a:schemeClr val="tx1"/>
                      </a:solidFill>
                      <a:latin typeface="Arial" panose="020B0604020202020204" pitchFamily="34" charset="0"/>
                      <a:cs typeface="Arial" panose="020B0604020202020204" pitchFamily="34" charset="0"/>
                    </a:defRPr>
                  </a:lvl1pPr>
                  <a:lvl2pPr marL="742950" indent="-285750" eaLnBrk="0" hangingPunct="0">
                    <a:defRPr sz="2800">
                      <a:solidFill>
                        <a:schemeClr val="tx1"/>
                      </a:solidFill>
                      <a:latin typeface="Arial" panose="020B0604020202020204" pitchFamily="34" charset="0"/>
                      <a:cs typeface="Arial" panose="020B0604020202020204" pitchFamily="34" charset="0"/>
                    </a:defRPr>
                  </a:lvl2pPr>
                  <a:lvl3pPr marL="1143000" indent="-228600" eaLnBrk="0" hangingPunct="0">
                    <a:defRPr sz="2800">
                      <a:solidFill>
                        <a:schemeClr val="tx1"/>
                      </a:solidFill>
                      <a:latin typeface="Arial" panose="020B0604020202020204" pitchFamily="34" charset="0"/>
                      <a:cs typeface="Arial" panose="020B0604020202020204" pitchFamily="34" charset="0"/>
                    </a:defRPr>
                  </a:lvl3pPr>
                  <a:lvl4pPr marL="1600200" indent="-228600" eaLnBrk="0" hangingPunct="0">
                    <a:defRPr sz="2800">
                      <a:solidFill>
                        <a:schemeClr val="tx1"/>
                      </a:solidFill>
                      <a:latin typeface="Arial" panose="020B0604020202020204" pitchFamily="34" charset="0"/>
                      <a:cs typeface="Arial" panose="020B0604020202020204" pitchFamily="34" charset="0"/>
                    </a:defRPr>
                  </a:lvl4pPr>
                  <a:lvl5pPr marL="2057400" indent="-228600" eaLnBrk="0" hangingPunct="0">
                    <a:defRPr sz="28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49327" name="Freeform 114"/>
                <p:cNvSpPr>
                  <a:spLocks/>
                </p:cNvSpPr>
                <p:nvPr/>
              </p:nvSpPr>
              <p:spPr bwMode="auto">
                <a:xfrm>
                  <a:off x="1147" y="8326"/>
                  <a:ext cx="264" cy="151"/>
                </a:xfrm>
                <a:custGeom>
                  <a:avLst/>
                  <a:gdLst>
                    <a:gd name="T0" fmla="*/ 0 w 264"/>
                    <a:gd name="T1" fmla="*/ 17 h 151"/>
                    <a:gd name="T2" fmla="*/ 30 w 264"/>
                    <a:gd name="T3" fmla="*/ 41 h 151"/>
                    <a:gd name="T4" fmla="*/ 60 w 264"/>
                    <a:gd name="T5" fmla="*/ 61 h 151"/>
                    <a:gd name="T6" fmla="*/ 91 w 264"/>
                    <a:gd name="T7" fmla="*/ 82 h 151"/>
                    <a:gd name="T8" fmla="*/ 124 w 264"/>
                    <a:gd name="T9" fmla="*/ 99 h 151"/>
                    <a:gd name="T10" fmla="*/ 157 w 264"/>
                    <a:gd name="T11" fmla="*/ 116 h 151"/>
                    <a:gd name="T12" fmla="*/ 192 w 264"/>
                    <a:gd name="T13" fmla="*/ 129 h 151"/>
                    <a:gd name="T14" fmla="*/ 226 w 264"/>
                    <a:gd name="T15" fmla="*/ 141 h 151"/>
                    <a:gd name="T16" fmla="*/ 264 w 264"/>
                    <a:gd name="T17" fmla="*/ 151 h 151"/>
                    <a:gd name="T18" fmla="*/ 264 w 264"/>
                    <a:gd name="T19" fmla="*/ 151 h 151"/>
                    <a:gd name="T20" fmla="*/ 264 w 264"/>
                    <a:gd name="T21" fmla="*/ 134 h 151"/>
                    <a:gd name="T22" fmla="*/ 228 w 264"/>
                    <a:gd name="T23" fmla="*/ 124 h 151"/>
                    <a:gd name="T24" fmla="*/ 192 w 264"/>
                    <a:gd name="T25" fmla="*/ 111 h 151"/>
                    <a:gd name="T26" fmla="*/ 124 w 264"/>
                    <a:gd name="T27" fmla="*/ 80 h 151"/>
                    <a:gd name="T28" fmla="*/ 60 w 264"/>
                    <a:gd name="T29" fmla="*/ 44 h 151"/>
                    <a:gd name="T30" fmla="*/ 0 w 264"/>
                    <a:gd name="T31" fmla="*/ 0 h 151"/>
                    <a:gd name="T32" fmla="*/ 0 w 264"/>
                    <a:gd name="T33" fmla="*/ 0 h 151"/>
                    <a:gd name="T34" fmla="*/ 0 w 264"/>
                    <a:gd name="T35" fmla="*/ 17 h 151"/>
                    <a:gd name="T36" fmla="*/ 0 w 264"/>
                    <a:gd name="T37" fmla="*/ 17 h 15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64"/>
                    <a:gd name="T58" fmla="*/ 0 h 151"/>
                    <a:gd name="T59" fmla="*/ 264 w 264"/>
                    <a:gd name="T60" fmla="*/ 151 h 15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64" h="151">
                      <a:moveTo>
                        <a:pt x="0" y="17"/>
                      </a:moveTo>
                      <a:lnTo>
                        <a:pt x="30" y="41"/>
                      </a:lnTo>
                      <a:lnTo>
                        <a:pt x="60" y="61"/>
                      </a:lnTo>
                      <a:lnTo>
                        <a:pt x="91" y="82"/>
                      </a:lnTo>
                      <a:lnTo>
                        <a:pt x="124" y="99"/>
                      </a:lnTo>
                      <a:lnTo>
                        <a:pt x="157" y="116"/>
                      </a:lnTo>
                      <a:lnTo>
                        <a:pt x="192" y="129"/>
                      </a:lnTo>
                      <a:lnTo>
                        <a:pt x="226" y="141"/>
                      </a:lnTo>
                      <a:lnTo>
                        <a:pt x="264" y="151"/>
                      </a:lnTo>
                      <a:lnTo>
                        <a:pt x="264" y="134"/>
                      </a:lnTo>
                      <a:lnTo>
                        <a:pt x="228" y="124"/>
                      </a:lnTo>
                      <a:lnTo>
                        <a:pt x="192" y="111"/>
                      </a:lnTo>
                      <a:lnTo>
                        <a:pt x="124" y="80"/>
                      </a:lnTo>
                      <a:lnTo>
                        <a:pt x="60" y="44"/>
                      </a:lnTo>
                      <a:lnTo>
                        <a:pt x="0" y="0"/>
                      </a:lnTo>
                      <a:lnTo>
                        <a:pt x="0" y="17"/>
                      </a:lnTo>
                      <a:close/>
                    </a:path>
                  </a:pathLst>
                </a:custGeom>
                <a:solidFill>
                  <a:srgbClr val="000000"/>
                </a:solidFill>
                <a:ln w="28575">
                  <a:solidFill>
                    <a:srgbClr val="CC0000"/>
                  </a:solidFill>
                  <a:round/>
                  <a:headEnd/>
                  <a:tailEnd/>
                </a:ln>
              </p:spPr>
              <p:txBody>
                <a:bodyPr/>
                <a:lstStyle>
                  <a:lvl1pPr eaLnBrk="0" hangingPunct="0">
                    <a:defRPr sz="2800">
                      <a:solidFill>
                        <a:schemeClr val="tx1"/>
                      </a:solidFill>
                      <a:latin typeface="Arial" panose="020B0604020202020204" pitchFamily="34" charset="0"/>
                      <a:cs typeface="Arial" panose="020B0604020202020204" pitchFamily="34" charset="0"/>
                    </a:defRPr>
                  </a:lvl1pPr>
                  <a:lvl2pPr marL="742950" indent="-285750" eaLnBrk="0" hangingPunct="0">
                    <a:defRPr sz="2800">
                      <a:solidFill>
                        <a:schemeClr val="tx1"/>
                      </a:solidFill>
                      <a:latin typeface="Arial" panose="020B0604020202020204" pitchFamily="34" charset="0"/>
                      <a:cs typeface="Arial" panose="020B0604020202020204" pitchFamily="34" charset="0"/>
                    </a:defRPr>
                  </a:lvl2pPr>
                  <a:lvl3pPr marL="1143000" indent="-228600" eaLnBrk="0" hangingPunct="0">
                    <a:defRPr sz="2800">
                      <a:solidFill>
                        <a:schemeClr val="tx1"/>
                      </a:solidFill>
                      <a:latin typeface="Arial" panose="020B0604020202020204" pitchFamily="34" charset="0"/>
                      <a:cs typeface="Arial" panose="020B0604020202020204" pitchFamily="34" charset="0"/>
                    </a:defRPr>
                  </a:lvl3pPr>
                  <a:lvl4pPr marL="1600200" indent="-228600" eaLnBrk="0" hangingPunct="0">
                    <a:defRPr sz="2800">
                      <a:solidFill>
                        <a:schemeClr val="tx1"/>
                      </a:solidFill>
                      <a:latin typeface="Arial" panose="020B0604020202020204" pitchFamily="34" charset="0"/>
                      <a:cs typeface="Arial" panose="020B0604020202020204" pitchFamily="34" charset="0"/>
                    </a:defRPr>
                  </a:lvl4pPr>
                  <a:lvl5pPr marL="2057400" indent="-228600" eaLnBrk="0" hangingPunct="0">
                    <a:defRPr sz="28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49328" name="Freeform 115"/>
                <p:cNvSpPr>
                  <a:spLocks/>
                </p:cNvSpPr>
                <p:nvPr/>
              </p:nvSpPr>
              <p:spPr bwMode="auto">
                <a:xfrm>
                  <a:off x="1604" y="8714"/>
                  <a:ext cx="341" cy="497"/>
                </a:xfrm>
                <a:custGeom>
                  <a:avLst/>
                  <a:gdLst>
                    <a:gd name="T0" fmla="*/ 0 w 341"/>
                    <a:gd name="T1" fmla="*/ 344 h 497"/>
                    <a:gd name="T2" fmla="*/ 279 w 341"/>
                    <a:gd name="T3" fmla="*/ 495 h 497"/>
                    <a:gd name="T4" fmla="*/ 289 w 341"/>
                    <a:gd name="T5" fmla="*/ 497 h 497"/>
                    <a:gd name="T6" fmla="*/ 298 w 341"/>
                    <a:gd name="T7" fmla="*/ 497 h 497"/>
                    <a:gd name="T8" fmla="*/ 316 w 341"/>
                    <a:gd name="T9" fmla="*/ 493 h 497"/>
                    <a:gd name="T10" fmla="*/ 331 w 341"/>
                    <a:gd name="T11" fmla="*/ 481 h 497"/>
                    <a:gd name="T12" fmla="*/ 335 w 341"/>
                    <a:gd name="T13" fmla="*/ 475 h 497"/>
                    <a:gd name="T14" fmla="*/ 339 w 341"/>
                    <a:gd name="T15" fmla="*/ 466 h 497"/>
                    <a:gd name="T16" fmla="*/ 341 w 341"/>
                    <a:gd name="T17" fmla="*/ 458 h 497"/>
                    <a:gd name="T18" fmla="*/ 341 w 341"/>
                    <a:gd name="T19" fmla="*/ 447 h 497"/>
                    <a:gd name="T20" fmla="*/ 341 w 341"/>
                    <a:gd name="T21" fmla="*/ 192 h 497"/>
                    <a:gd name="T22" fmla="*/ 179 w 341"/>
                    <a:gd name="T23" fmla="*/ 100 h 497"/>
                    <a:gd name="T24" fmla="*/ 171 w 341"/>
                    <a:gd name="T25" fmla="*/ 65 h 497"/>
                    <a:gd name="T26" fmla="*/ 34 w 341"/>
                    <a:gd name="T27" fmla="*/ 0 h 497"/>
                    <a:gd name="T28" fmla="*/ 32 w 341"/>
                    <a:gd name="T29" fmla="*/ 66 h 497"/>
                    <a:gd name="T30" fmla="*/ 17 w 341"/>
                    <a:gd name="T31" fmla="*/ 58 h 497"/>
                    <a:gd name="T32" fmla="*/ 0 w 341"/>
                    <a:gd name="T33" fmla="*/ 51 h 497"/>
                    <a:gd name="T34" fmla="*/ 0 w 341"/>
                    <a:gd name="T35" fmla="*/ 51 h 497"/>
                    <a:gd name="T36" fmla="*/ 0 w 341"/>
                    <a:gd name="T37" fmla="*/ 344 h 497"/>
                    <a:gd name="T38" fmla="*/ 0 w 341"/>
                    <a:gd name="T39" fmla="*/ 344 h 497"/>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41"/>
                    <a:gd name="T61" fmla="*/ 0 h 497"/>
                    <a:gd name="T62" fmla="*/ 341 w 341"/>
                    <a:gd name="T63" fmla="*/ 497 h 497"/>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41" h="497">
                      <a:moveTo>
                        <a:pt x="0" y="344"/>
                      </a:moveTo>
                      <a:lnTo>
                        <a:pt x="279" y="495"/>
                      </a:lnTo>
                      <a:lnTo>
                        <a:pt x="289" y="497"/>
                      </a:lnTo>
                      <a:lnTo>
                        <a:pt x="298" y="497"/>
                      </a:lnTo>
                      <a:lnTo>
                        <a:pt x="316" y="493"/>
                      </a:lnTo>
                      <a:lnTo>
                        <a:pt x="331" y="481"/>
                      </a:lnTo>
                      <a:lnTo>
                        <a:pt x="335" y="475"/>
                      </a:lnTo>
                      <a:lnTo>
                        <a:pt x="339" y="466"/>
                      </a:lnTo>
                      <a:lnTo>
                        <a:pt x="341" y="458"/>
                      </a:lnTo>
                      <a:lnTo>
                        <a:pt x="341" y="447"/>
                      </a:lnTo>
                      <a:lnTo>
                        <a:pt x="341" y="192"/>
                      </a:lnTo>
                      <a:lnTo>
                        <a:pt x="179" y="100"/>
                      </a:lnTo>
                      <a:lnTo>
                        <a:pt x="171" y="65"/>
                      </a:lnTo>
                      <a:lnTo>
                        <a:pt x="34" y="0"/>
                      </a:lnTo>
                      <a:lnTo>
                        <a:pt x="32" y="66"/>
                      </a:lnTo>
                      <a:lnTo>
                        <a:pt x="17" y="58"/>
                      </a:lnTo>
                      <a:lnTo>
                        <a:pt x="0" y="51"/>
                      </a:lnTo>
                      <a:lnTo>
                        <a:pt x="0" y="344"/>
                      </a:lnTo>
                    </a:path>
                  </a:pathLst>
                </a:custGeom>
                <a:solidFill>
                  <a:srgbClr val="FFB871"/>
                </a:solidFill>
                <a:ln w="12700">
                  <a:solidFill>
                    <a:srgbClr val="800080"/>
                  </a:solidFill>
                  <a:round/>
                  <a:headEnd/>
                  <a:tailEnd/>
                </a:ln>
              </p:spPr>
              <p:txBody>
                <a:bodyPr/>
                <a:lstStyle>
                  <a:lvl1pPr eaLnBrk="0" hangingPunct="0">
                    <a:defRPr sz="2800">
                      <a:solidFill>
                        <a:schemeClr val="tx1"/>
                      </a:solidFill>
                      <a:latin typeface="Arial" panose="020B0604020202020204" pitchFamily="34" charset="0"/>
                      <a:cs typeface="Arial" panose="020B0604020202020204" pitchFamily="34" charset="0"/>
                    </a:defRPr>
                  </a:lvl1pPr>
                  <a:lvl2pPr marL="742950" indent="-285750" eaLnBrk="0" hangingPunct="0">
                    <a:defRPr sz="2800">
                      <a:solidFill>
                        <a:schemeClr val="tx1"/>
                      </a:solidFill>
                      <a:latin typeface="Arial" panose="020B0604020202020204" pitchFamily="34" charset="0"/>
                      <a:cs typeface="Arial" panose="020B0604020202020204" pitchFamily="34" charset="0"/>
                    </a:defRPr>
                  </a:lvl2pPr>
                  <a:lvl3pPr marL="1143000" indent="-228600" eaLnBrk="0" hangingPunct="0">
                    <a:defRPr sz="2800">
                      <a:solidFill>
                        <a:schemeClr val="tx1"/>
                      </a:solidFill>
                      <a:latin typeface="Arial" panose="020B0604020202020204" pitchFamily="34" charset="0"/>
                      <a:cs typeface="Arial" panose="020B0604020202020204" pitchFamily="34" charset="0"/>
                    </a:defRPr>
                  </a:lvl3pPr>
                  <a:lvl4pPr marL="1600200" indent="-228600" eaLnBrk="0" hangingPunct="0">
                    <a:defRPr sz="2800">
                      <a:solidFill>
                        <a:schemeClr val="tx1"/>
                      </a:solidFill>
                      <a:latin typeface="Arial" panose="020B0604020202020204" pitchFamily="34" charset="0"/>
                      <a:cs typeface="Arial" panose="020B0604020202020204" pitchFamily="34" charset="0"/>
                    </a:defRPr>
                  </a:lvl4pPr>
                  <a:lvl5pPr marL="2057400" indent="-228600" eaLnBrk="0" hangingPunct="0">
                    <a:defRPr sz="28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49329" name="Freeform 116"/>
                <p:cNvSpPr>
                  <a:spLocks/>
                </p:cNvSpPr>
                <p:nvPr/>
              </p:nvSpPr>
              <p:spPr bwMode="auto">
                <a:xfrm>
                  <a:off x="1629" y="8779"/>
                  <a:ext cx="264" cy="427"/>
                </a:xfrm>
                <a:custGeom>
                  <a:avLst/>
                  <a:gdLst>
                    <a:gd name="T0" fmla="*/ 0 w 264"/>
                    <a:gd name="T1" fmla="*/ 0 h 436"/>
                    <a:gd name="T2" fmla="*/ 264 w 264"/>
                    <a:gd name="T3" fmla="*/ 143 h 436"/>
                    <a:gd name="T4" fmla="*/ 264 w 264"/>
                    <a:gd name="T5" fmla="*/ 436 h 436"/>
                    <a:gd name="T6" fmla="*/ 0 60000 65536"/>
                    <a:gd name="T7" fmla="*/ 0 60000 65536"/>
                    <a:gd name="T8" fmla="*/ 0 60000 65536"/>
                    <a:gd name="T9" fmla="*/ 0 w 264"/>
                    <a:gd name="T10" fmla="*/ 0 h 436"/>
                    <a:gd name="T11" fmla="*/ 264 w 264"/>
                    <a:gd name="T12" fmla="*/ 436 h 436"/>
                  </a:gdLst>
                  <a:ahLst/>
                  <a:cxnLst>
                    <a:cxn ang="T6">
                      <a:pos x="T0" y="T1"/>
                    </a:cxn>
                    <a:cxn ang="T7">
                      <a:pos x="T2" y="T3"/>
                    </a:cxn>
                    <a:cxn ang="T8">
                      <a:pos x="T4" y="T5"/>
                    </a:cxn>
                  </a:cxnLst>
                  <a:rect l="T9" t="T10" r="T11" b="T12"/>
                  <a:pathLst>
                    <a:path w="264" h="436">
                      <a:moveTo>
                        <a:pt x="0" y="0"/>
                      </a:moveTo>
                      <a:lnTo>
                        <a:pt x="264" y="143"/>
                      </a:lnTo>
                      <a:lnTo>
                        <a:pt x="264" y="436"/>
                      </a:lnTo>
                    </a:path>
                  </a:pathLst>
                </a:custGeom>
                <a:solidFill>
                  <a:srgbClr val="FFB871"/>
                </a:solidFill>
                <a:ln w="12700">
                  <a:solidFill>
                    <a:srgbClr val="800080"/>
                  </a:solidFill>
                  <a:round/>
                  <a:headEnd/>
                  <a:tailEnd/>
                </a:ln>
              </p:spPr>
              <p:txBody>
                <a:bodyPr/>
                <a:lstStyle>
                  <a:lvl1pPr eaLnBrk="0" hangingPunct="0">
                    <a:defRPr sz="2800">
                      <a:solidFill>
                        <a:schemeClr val="tx1"/>
                      </a:solidFill>
                      <a:latin typeface="Arial" panose="020B0604020202020204" pitchFamily="34" charset="0"/>
                      <a:cs typeface="Arial" panose="020B0604020202020204" pitchFamily="34" charset="0"/>
                    </a:defRPr>
                  </a:lvl1pPr>
                  <a:lvl2pPr marL="742950" indent="-285750" eaLnBrk="0" hangingPunct="0">
                    <a:defRPr sz="2800">
                      <a:solidFill>
                        <a:schemeClr val="tx1"/>
                      </a:solidFill>
                      <a:latin typeface="Arial" panose="020B0604020202020204" pitchFamily="34" charset="0"/>
                      <a:cs typeface="Arial" panose="020B0604020202020204" pitchFamily="34" charset="0"/>
                    </a:defRPr>
                  </a:lvl2pPr>
                  <a:lvl3pPr marL="1143000" indent="-228600" eaLnBrk="0" hangingPunct="0">
                    <a:defRPr sz="2800">
                      <a:solidFill>
                        <a:schemeClr val="tx1"/>
                      </a:solidFill>
                      <a:latin typeface="Arial" panose="020B0604020202020204" pitchFamily="34" charset="0"/>
                      <a:cs typeface="Arial" panose="020B0604020202020204" pitchFamily="34" charset="0"/>
                    </a:defRPr>
                  </a:lvl3pPr>
                  <a:lvl4pPr marL="1600200" indent="-228600" eaLnBrk="0" hangingPunct="0">
                    <a:defRPr sz="2800">
                      <a:solidFill>
                        <a:schemeClr val="tx1"/>
                      </a:solidFill>
                      <a:latin typeface="Arial" panose="020B0604020202020204" pitchFamily="34" charset="0"/>
                      <a:cs typeface="Arial" panose="020B0604020202020204" pitchFamily="34" charset="0"/>
                    </a:defRPr>
                  </a:lvl4pPr>
                  <a:lvl5pPr marL="2057400" indent="-228600" eaLnBrk="0" hangingPunct="0">
                    <a:defRPr sz="28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grpSp>
        </p:grpSp>
        <p:grpSp>
          <p:nvGrpSpPr>
            <p:cNvPr id="49213" name="Group 117"/>
            <p:cNvGrpSpPr>
              <a:grpSpLocks/>
            </p:cNvGrpSpPr>
            <p:nvPr/>
          </p:nvGrpSpPr>
          <p:grpSpPr bwMode="auto">
            <a:xfrm>
              <a:off x="645" y="652"/>
              <a:ext cx="194" cy="309"/>
              <a:chOff x="1835" y="1191"/>
              <a:chExt cx="453" cy="912"/>
            </a:xfrm>
          </p:grpSpPr>
          <p:sp>
            <p:nvSpPr>
              <p:cNvPr id="49316" name="Line 118"/>
              <p:cNvSpPr>
                <a:spLocks noChangeShapeType="1"/>
              </p:cNvSpPr>
              <p:nvPr/>
            </p:nvSpPr>
            <p:spPr bwMode="auto">
              <a:xfrm>
                <a:off x="1835" y="1191"/>
                <a:ext cx="0" cy="912"/>
              </a:xfrm>
              <a:prstGeom prst="line">
                <a:avLst/>
              </a:prstGeom>
              <a:noFill/>
              <a:ln w="57150">
                <a:solidFill>
                  <a:schemeClr val="accent2"/>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49317" name="Line 119"/>
              <p:cNvSpPr>
                <a:spLocks noChangeShapeType="1"/>
              </p:cNvSpPr>
              <p:nvPr/>
            </p:nvSpPr>
            <p:spPr bwMode="auto">
              <a:xfrm rot="-5400000">
                <a:off x="2062" y="1420"/>
                <a:ext cx="0" cy="453"/>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a:lstStyle/>
              <a:p>
                <a:endParaRPr lang="ru-RU"/>
              </a:p>
            </p:txBody>
          </p:sp>
        </p:grpSp>
        <p:sp>
          <p:nvSpPr>
            <p:cNvPr id="49214" name="Line 120"/>
            <p:cNvSpPr>
              <a:spLocks noChangeShapeType="1"/>
            </p:cNvSpPr>
            <p:nvPr/>
          </p:nvSpPr>
          <p:spPr bwMode="auto">
            <a:xfrm rot="10800000">
              <a:off x="3957" y="572"/>
              <a:ext cx="0" cy="193"/>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49215" name="Line 121"/>
            <p:cNvSpPr>
              <a:spLocks noChangeShapeType="1"/>
            </p:cNvSpPr>
            <p:nvPr/>
          </p:nvSpPr>
          <p:spPr bwMode="auto">
            <a:xfrm rot="10800000" flipH="1">
              <a:off x="4184" y="657"/>
              <a:ext cx="229" cy="192"/>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49216" name="Line 122"/>
            <p:cNvSpPr>
              <a:spLocks noChangeShapeType="1"/>
            </p:cNvSpPr>
            <p:nvPr/>
          </p:nvSpPr>
          <p:spPr bwMode="auto">
            <a:xfrm rot="10800000">
              <a:off x="3532" y="686"/>
              <a:ext cx="229" cy="192"/>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ru-RU"/>
            </a:p>
          </p:txBody>
        </p:sp>
        <p:grpSp>
          <p:nvGrpSpPr>
            <p:cNvPr id="49217" name="Group 123"/>
            <p:cNvGrpSpPr>
              <a:grpSpLocks/>
            </p:cNvGrpSpPr>
            <p:nvPr/>
          </p:nvGrpSpPr>
          <p:grpSpPr bwMode="auto">
            <a:xfrm>
              <a:off x="645" y="1426"/>
              <a:ext cx="194" cy="309"/>
              <a:chOff x="1835" y="3471"/>
              <a:chExt cx="453" cy="912"/>
            </a:xfrm>
          </p:grpSpPr>
          <p:sp>
            <p:nvSpPr>
              <p:cNvPr id="49314" name="Line 124"/>
              <p:cNvSpPr>
                <a:spLocks noChangeShapeType="1"/>
              </p:cNvSpPr>
              <p:nvPr/>
            </p:nvSpPr>
            <p:spPr bwMode="auto">
              <a:xfrm>
                <a:off x="1835" y="3471"/>
                <a:ext cx="0" cy="912"/>
              </a:xfrm>
              <a:prstGeom prst="line">
                <a:avLst/>
              </a:prstGeom>
              <a:noFill/>
              <a:ln w="57150">
                <a:solidFill>
                  <a:schemeClr val="accent2"/>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49315" name="Line 125"/>
              <p:cNvSpPr>
                <a:spLocks noChangeShapeType="1"/>
              </p:cNvSpPr>
              <p:nvPr/>
            </p:nvSpPr>
            <p:spPr bwMode="auto">
              <a:xfrm rot="-5400000">
                <a:off x="2062" y="3700"/>
                <a:ext cx="0" cy="453"/>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ru-RU"/>
              </a:p>
            </p:txBody>
          </p:sp>
        </p:grpSp>
        <p:grpSp>
          <p:nvGrpSpPr>
            <p:cNvPr id="49218" name="Group 126"/>
            <p:cNvGrpSpPr>
              <a:grpSpLocks/>
            </p:cNvGrpSpPr>
            <p:nvPr/>
          </p:nvGrpSpPr>
          <p:grpSpPr bwMode="auto">
            <a:xfrm>
              <a:off x="2823" y="1791"/>
              <a:ext cx="425" cy="340"/>
              <a:chOff x="4742" y="4213"/>
              <a:chExt cx="912" cy="455"/>
            </a:xfrm>
          </p:grpSpPr>
          <p:sp>
            <p:nvSpPr>
              <p:cNvPr id="49312" name="Line 127"/>
              <p:cNvSpPr>
                <a:spLocks noChangeShapeType="1"/>
              </p:cNvSpPr>
              <p:nvPr/>
            </p:nvSpPr>
            <p:spPr bwMode="auto">
              <a:xfrm rot="-5400000">
                <a:off x="5198" y="4212"/>
                <a:ext cx="0" cy="912"/>
              </a:xfrm>
              <a:prstGeom prst="line">
                <a:avLst/>
              </a:prstGeom>
              <a:noFill/>
              <a:ln w="57150">
                <a:solidFill>
                  <a:schemeClr val="accent2"/>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49313" name="Line 128"/>
              <p:cNvSpPr>
                <a:spLocks noChangeShapeType="1"/>
              </p:cNvSpPr>
              <p:nvPr/>
            </p:nvSpPr>
            <p:spPr bwMode="auto">
              <a:xfrm rot="10800000">
                <a:off x="5197" y="4213"/>
                <a:ext cx="0" cy="453"/>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ru-RU"/>
              </a:p>
            </p:txBody>
          </p:sp>
        </p:grpSp>
        <p:grpSp>
          <p:nvGrpSpPr>
            <p:cNvPr id="49219" name="Group 129"/>
            <p:cNvGrpSpPr>
              <a:grpSpLocks/>
            </p:cNvGrpSpPr>
            <p:nvPr/>
          </p:nvGrpSpPr>
          <p:grpSpPr bwMode="auto">
            <a:xfrm flipV="1">
              <a:off x="1774" y="1423"/>
              <a:ext cx="425" cy="257"/>
              <a:chOff x="4742" y="4213"/>
              <a:chExt cx="912" cy="455"/>
            </a:xfrm>
          </p:grpSpPr>
          <p:sp>
            <p:nvSpPr>
              <p:cNvPr id="49310" name="Line 130"/>
              <p:cNvSpPr>
                <a:spLocks noChangeShapeType="1"/>
              </p:cNvSpPr>
              <p:nvPr/>
            </p:nvSpPr>
            <p:spPr bwMode="auto">
              <a:xfrm rot="5400000" flipV="1">
                <a:off x="5198" y="4212"/>
                <a:ext cx="0" cy="912"/>
              </a:xfrm>
              <a:prstGeom prst="line">
                <a:avLst/>
              </a:prstGeom>
              <a:noFill/>
              <a:ln w="57150">
                <a:solidFill>
                  <a:schemeClr val="accent2"/>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49311" name="Line 131"/>
              <p:cNvSpPr>
                <a:spLocks noChangeShapeType="1"/>
              </p:cNvSpPr>
              <p:nvPr/>
            </p:nvSpPr>
            <p:spPr bwMode="auto">
              <a:xfrm rot="10800000">
                <a:off x="5197" y="4213"/>
                <a:ext cx="0" cy="453"/>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ru-RU"/>
              </a:p>
            </p:txBody>
          </p:sp>
        </p:grpSp>
        <p:grpSp>
          <p:nvGrpSpPr>
            <p:cNvPr id="49220" name="Group 132"/>
            <p:cNvGrpSpPr>
              <a:grpSpLocks/>
            </p:cNvGrpSpPr>
            <p:nvPr/>
          </p:nvGrpSpPr>
          <p:grpSpPr bwMode="auto">
            <a:xfrm rot="-5400000">
              <a:off x="1803" y="3463"/>
              <a:ext cx="312" cy="369"/>
              <a:chOff x="1835" y="3471"/>
              <a:chExt cx="453" cy="912"/>
            </a:xfrm>
          </p:grpSpPr>
          <p:sp>
            <p:nvSpPr>
              <p:cNvPr id="49308" name="Line 133"/>
              <p:cNvSpPr>
                <a:spLocks noChangeShapeType="1"/>
              </p:cNvSpPr>
              <p:nvPr/>
            </p:nvSpPr>
            <p:spPr bwMode="auto">
              <a:xfrm>
                <a:off x="1835" y="3471"/>
                <a:ext cx="0" cy="912"/>
              </a:xfrm>
              <a:prstGeom prst="line">
                <a:avLst/>
              </a:prstGeom>
              <a:noFill/>
              <a:ln w="57150">
                <a:solidFill>
                  <a:schemeClr val="accent2"/>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49309" name="Line 134"/>
              <p:cNvSpPr>
                <a:spLocks noChangeShapeType="1"/>
              </p:cNvSpPr>
              <p:nvPr/>
            </p:nvSpPr>
            <p:spPr bwMode="auto">
              <a:xfrm rot="-5400000">
                <a:off x="2062" y="3700"/>
                <a:ext cx="0" cy="453"/>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ru-RU"/>
              </a:p>
            </p:txBody>
          </p:sp>
        </p:grpSp>
        <p:grpSp>
          <p:nvGrpSpPr>
            <p:cNvPr id="49221" name="Group 135"/>
            <p:cNvGrpSpPr>
              <a:grpSpLocks/>
            </p:cNvGrpSpPr>
            <p:nvPr/>
          </p:nvGrpSpPr>
          <p:grpSpPr bwMode="auto">
            <a:xfrm rot="-5400000">
              <a:off x="4595" y="3479"/>
              <a:ext cx="283" cy="368"/>
              <a:chOff x="1835" y="3471"/>
              <a:chExt cx="453" cy="912"/>
            </a:xfrm>
          </p:grpSpPr>
          <p:sp>
            <p:nvSpPr>
              <p:cNvPr id="49306" name="Line 136"/>
              <p:cNvSpPr>
                <a:spLocks noChangeShapeType="1"/>
              </p:cNvSpPr>
              <p:nvPr/>
            </p:nvSpPr>
            <p:spPr bwMode="auto">
              <a:xfrm>
                <a:off x="1835" y="3471"/>
                <a:ext cx="0" cy="912"/>
              </a:xfrm>
              <a:prstGeom prst="line">
                <a:avLst/>
              </a:prstGeom>
              <a:noFill/>
              <a:ln w="57150">
                <a:solidFill>
                  <a:schemeClr val="accent2"/>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49307" name="Line 137"/>
              <p:cNvSpPr>
                <a:spLocks noChangeShapeType="1"/>
              </p:cNvSpPr>
              <p:nvPr/>
            </p:nvSpPr>
            <p:spPr bwMode="auto">
              <a:xfrm rot="-5400000">
                <a:off x="2062" y="3700"/>
                <a:ext cx="0" cy="453"/>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ru-RU"/>
              </a:p>
            </p:txBody>
          </p:sp>
        </p:grpSp>
        <p:sp>
          <p:nvSpPr>
            <p:cNvPr id="49222" name="Line 138"/>
            <p:cNvSpPr>
              <a:spLocks noChangeShapeType="1"/>
            </p:cNvSpPr>
            <p:nvPr/>
          </p:nvSpPr>
          <p:spPr bwMode="auto">
            <a:xfrm rot="10800000">
              <a:off x="3404" y="2518"/>
              <a:ext cx="0" cy="309"/>
            </a:xfrm>
            <a:prstGeom prst="line">
              <a:avLst/>
            </a:prstGeom>
            <a:noFill/>
            <a:ln w="57150">
              <a:solidFill>
                <a:schemeClr val="accent2"/>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49223" name="Line 140"/>
            <p:cNvSpPr>
              <a:spLocks noChangeShapeType="1"/>
            </p:cNvSpPr>
            <p:nvPr/>
          </p:nvSpPr>
          <p:spPr bwMode="auto">
            <a:xfrm rot="-5400000">
              <a:off x="3744" y="1352"/>
              <a:ext cx="425"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49224" name="Line 141"/>
            <p:cNvSpPr>
              <a:spLocks noChangeShapeType="1"/>
            </p:cNvSpPr>
            <p:nvPr/>
          </p:nvSpPr>
          <p:spPr bwMode="auto">
            <a:xfrm rot="-5400000">
              <a:off x="4526" y="2352"/>
              <a:ext cx="348"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49225" name="Line 142"/>
            <p:cNvSpPr>
              <a:spLocks noChangeShapeType="1"/>
            </p:cNvSpPr>
            <p:nvPr/>
          </p:nvSpPr>
          <p:spPr bwMode="auto">
            <a:xfrm rot="-5400000">
              <a:off x="3645" y="2132"/>
              <a:ext cx="567" cy="114"/>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49226" name="Line 143"/>
            <p:cNvSpPr>
              <a:spLocks noChangeShapeType="1"/>
            </p:cNvSpPr>
            <p:nvPr/>
          </p:nvSpPr>
          <p:spPr bwMode="auto">
            <a:xfrm rot="10800000" flipH="1">
              <a:off x="4921" y="1621"/>
              <a:ext cx="196" cy="153"/>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49227" name="Line 144"/>
            <p:cNvSpPr>
              <a:spLocks noChangeShapeType="1"/>
            </p:cNvSpPr>
            <p:nvPr/>
          </p:nvSpPr>
          <p:spPr bwMode="auto">
            <a:xfrm rot="-5400000">
              <a:off x="5121" y="1818"/>
              <a:ext cx="0" cy="229"/>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49228" name="Line 160"/>
            <p:cNvSpPr>
              <a:spLocks noChangeShapeType="1"/>
            </p:cNvSpPr>
            <p:nvPr/>
          </p:nvSpPr>
          <p:spPr bwMode="auto">
            <a:xfrm>
              <a:off x="3277" y="1621"/>
              <a:ext cx="453" cy="142"/>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49229" name="Line 161"/>
            <p:cNvSpPr>
              <a:spLocks noChangeShapeType="1"/>
            </p:cNvSpPr>
            <p:nvPr/>
          </p:nvSpPr>
          <p:spPr bwMode="auto">
            <a:xfrm rot="-5400000">
              <a:off x="4548" y="3001"/>
              <a:ext cx="328"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333986" name="Text Box 162"/>
            <p:cNvSpPr txBox="1">
              <a:spLocks noChangeArrowheads="1"/>
            </p:cNvSpPr>
            <p:nvPr/>
          </p:nvSpPr>
          <p:spPr bwMode="auto">
            <a:xfrm>
              <a:off x="1718" y="3577"/>
              <a:ext cx="236" cy="192"/>
            </a:xfrm>
            <a:prstGeom prst="rect">
              <a:avLst/>
            </a:prstGeom>
            <a:noFill/>
            <a:ln w="9525">
              <a:noFill/>
              <a:miter lim="800000"/>
              <a:headEnd/>
              <a:tailEnd/>
            </a:ln>
            <a:effectLst>
              <a:outerShdw dist="17961" dir="2700000" algn="ctr" rotWithShape="0">
                <a:srgbClr val="FF9933"/>
              </a:outerShdw>
            </a:effectLst>
          </p:spPr>
          <p:txBody>
            <a:bodyPr lIns="0" tIns="0" rIns="0" bIns="0">
              <a:spAutoFit/>
            </a:bodyPr>
            <a:lstStyle/>
            <a:p>
              <a:pPr>
                <a:defRPr/>
              </a:pPr>
              <a:r>
                <a:rPr lang="en-US" altLang="zh-CN" sz="2000" b="1">
                  <a:solidFill>
                    <a:srgbClr val="669900"/>
                  </a:solidFill>
                  <a:latin typeface="Tahoma" pitchFamily="34" charset="0"/>
                  <a:ea typeface="SimSun" pitchFamily="2" charset="-122"/>
                  <a:cs typeface="Arial" charset="0"/>
                </a:rPr>
                <a:t>2</a:t>
              </a:r>
              <a:endParaRPr lang="ru-RU" sz="2000" b="1">
                <a:solidFill>
                  <a:srgbClr val="669900"/>
                </a:solidFill>
                <a:latin typeface="Arial" charset="0"/>
                <a:cs typeface="Arial" charset="0"/>
              </a:endParaRPr>
            </a:p>
          </p:txBody>
        </p:sp>
        <p:sp>
          <p:nvSpPr>
            <p:cNvPr id="333987" name="Text Box 163"/>
            <p:cNvSpPr txBox="1">
              <a:spLocks noChangeArrowheads="1"/>
            </p:cNvSpPr>
            <p:nvPr/>
          </p:nvSpPr>
          <p:spPr bwMode="auto">
            <a:xfrm>
              <a:off x="4864" y="2897"/>
              <a:ext cx="236" cy="192"/>
            </a:xfrm>
            <a:prstGeom prst="rect">
              <a:avLst/>
            </a:prstGeom>
            <a:noFill/>
            <a:ln w="9525">
              <a:noFill/>
              <a:miter lim="800000"/>
              <a:headEnd/>
              <a:tailEnd/>
            </a:ln>
            <a:effectLst>
              <a:outerShdw dist="17961" dir="2700000" algn="ctr" rotWithShape="0">
                <a:srgbClr val="FF9933"/>
              </a:outerShdw>
            </a:effectLst>
          </p:spPr>
          <p:txBody>
            <a:bodyPr lIns="0" tIns="0" rIns="0" bIns="0">
              <a:spAutoFit/>
            </a:bodyPr>
            <a:lstStyle/>
            <a:p>
              <a:pPr>
                <a:defRPr/>
              </a:pPr>
              <a:r>
                <a:rPr lang="en-US" altLang="zh-CN" sz="2000" b="1">
                  <a:solidFill>
                    <a:srgbClr val="669900"/>
                  </a:solidFill>
                  <a:latin typeface="Tahoma" pitchFamily="34" charset="0"/>
                  <a:ea typeface="SimSun" pitchFamily="2" charset="-122"/>
                  <a:cs typeface="Arial" charset="0"/>
                </a:rPr>
                <a:t>1</a:t>
              </a:r>
              <a:endParaRPr lang="ru-RU" sz="2000" b="1">
                <a:solidFill>
                  <a:srgbClr val="669900"/>
                </a:solidFill>
                <a:latin typeface="Arial" charset="0"/>
                <a:cs typeface="Arial" charset="0"/>
              </a:endParaRPr>
            </a:p>
          </p:txBody>
        </p:sp>
        <p:sp>
          <p:nvSpPr>
            <p:cNvPr id="333988" name="Text Box 164"/>
            <p:cNvSpPr txBox="1">
              <a:spLocks noChangeArrowheads="1"/>
            </p:cNvSpPr>
            <p:nvPr/>
          </p:nvSpPr>
          <p:spPr bwMode="auto">
            <a:xfrm>
              <a:off x="4751" y="3577"/>
              <a:ext cx="236" cy="192"/>
            </a:xfrm>
            <a:prstGeom prst="rect">
              <a:avLst/>
            </a:prstGeom>
            <a:noFill/>
            <a:ln w="9525">
              <a:noFill/>
              <a:miter lim="800000"/>
              <a:headEnd/>
              <a:tailEnd/>
            </a:ln>
            <a:effectLst>
              <a:outerShdw dist="17961" dir="2700000" algn="ctr" rotWithShape="0">
                <a:srgbClr val="FF9933"/>
              </a:outerShdw>
            </a:effectLst>
          </p:spPr>
          <p:txBody>
            <a:bodyPr lIns="0" tIns="0" rIns="0" bIns="0">
              <a:spAutoFit/>
            </a:bodyPr>
            <a:lstStyle/>
            <a:p>
              <a:pPr>
                <a:defRPr/>
              </a:pPr>
              <a:r>
                <a:rPr lang="en-US" altLang="zh-CN" sz="2000" b="1">
                  <a:solidFill>
                    <a:srgbClr val="669900"/>
                  </a:solidFill>
                  <a:latin typeface="Tahoma" pitchFamily="34" charset="0"/>
                  <a:ea typeface="SimSun" pitchFamily="2" charset="-122"/>
                  <a:cs typeface="Arial" charset="0"/>
                </a:rPr>
                <a:t>4</a:t>
              </a:r>
              <a:endParaRPr lang="ru-RU" sz="2000" b="1">
                <a:solidFill>
                  <a:srgbClr val="669900"/>
                </a:solidFill>
                <a:latin typeface="Arial" charset="0"/>
                <a:cs typeface="Arial" charset="0"/>
              </a:endParaRPr>
            </a:p>
          </p:txBody>
        </p:sp>
        <p:sp>
          <p:nvSpPr>
            <p:cNvPr id="333989" name="Text Box 165"/>
            <p:cNvSpPr txBox="1">
              <a:spLocks noChangeArrowheads="1"/>
            </p:cNvSpPr>
            <p:nvPr/>
          </p:nvSpPr>
          <p:spPr bwMode="auto">
            <a:xfrm>
              <a:off x="4099" y="2699"/>
              <a:ext cx="235" cy="192"/>
            </a:xfrm>
            <a:prstGeom prst="rect">
              <a:avLst/>
            </a:prstGeom>
            <a:noFill/>
            <a:ln w="9525">
              <a:noFill/>
              <a:miter lim="800000"/>
              <a:headEnd/>
              <a:tailEnd/>
            </a:ln>
            <a:effectLst>
              <a:outerShdw dist="17961" dir="2700000" algn="ctr" rotWithShape="0">
                <a:srgbClr val="FF9933"/>
              </a:outerShdw>
            </a:effectLst>
          </p:spPr>
          <p:txBody>
            <a:bodyPr lIns="0" tIns="0" rIns="0" bIns="0">
              <a:spAutoFit/>
            </a:bodyPr>
            <a:lstStyle/>
            <a:p>
              <a:pPr>
                <a:defRPr/>
              </a:pPr>
              <a:r>
                <a:rPr lang="en-US" altLang="zh-CN" sz="2000" b="1">
                  <a:solidFill>
                    <a:srgbClr val="669900"/>
                  </a:solidFill>
                  <a:latin typeface="Tahoma" pitchFamily="34" charset="0"/>
                  <a:ea typeface="SimSun" pitchFamily="2" charset="-122"/>
                  <a:cs typeface="Arial" charset="0"/>
                </a:rPr>
                <a:t>1</a:t>
              </a:r>
              <a:endParaRPr lang="ru-RU" sz="2000" b="1">
                <a:solidFill>
                  <a:srgbClr val="669900"/>
                </a:solidFill>
                <a:latin typeface="Arial" charset="0"/>
                <a:cs typeface="Arial" charset="0"/>
              </a:endParaRPr>
            </a:p>
          </p:txBody>
        </p:sp>
        <p:sp>
          <p:nvSpPr>
            <p:cNvPr id="333990" name="Text Box 166"/>
            <p:cNvSpPr txBox="1">
              <a:spLocks noChangeArrowheads="1"/>
            </p:cNvSpPr>
            <p:nvPr/>
          </p:nvSpPr>
          <p:spPr bwMode="auto">
            <a:xfrm>
              <a:off x="3163" y="2415"/>
              <a:ext cx="207" cy="192"/>
            </a:xfrm>
            <a:prstGeom prst="rect">
              <a:avLst/>
            </a:prstGeom>
            <a:noFill/>
            <a:ln w="9525">
              <a:noFill/>
              <a:miter lim="800000"/>
              <a:headEnd/>
              <a:tailEnd/>
            </a:ln>
            <a:effectLst>
              <a:outerShdw dist="17961" dir="2700000" algn="ctr" rotWithShape="0">
                <a:srgbClr val="FF9933"/>
              </a:outerShdw>
            </a:effectLst>
          </p:spPr>
          <p:txBody>
            <a:bodyPr lIns="0" tIns="0" rIns="0" bIns="0">
              <a:spAutoFit/>
            </a:bodyPr>
            <a:lstStyle/>
            <a:p>
              <a:pPr>
                <a:defRPr/>
              </a:pPr>
              <a:r>
                <a:rPr lang="en-US" altLang="zh-CN" sz="2000" b="1">
                  <a:solidFill>
                    <a:srgbClr val="669900"/>
                  </a:solidFill>
                  <a:latin typeface="Tahoma" pitchFamily="34" charset="0"/>
                  <a:ea typeface="SimSun" pitchFamily="2" charset="-122"/>
                  <a:cs typeface="Arial" charset="0"/>
                </a:rPr>
                <a:t>2</a:t>
              </a:r>
              <a:endParaRPr lang="ru-RU" sz="2000" b="1">
                <a:solidFill>
                  <a:srgbClr val="669900"/>
                </a:solidFill>
                <a:latin typeface="Arial" charset="0"/>
                <a:cs typeface="Arial" charset="0"/>
              </a:endParaRPr>
            </a:p>
          </p:txBody>
        </p:sp>
        <p:sp>
          <p:nvSpPr>
            <p:cNvPr id="333991" name="Text Box 167"/>
            <p:cNvSpPr txBox="1">
              <a:spLocks noChangeArrowheads="1"/>
            </p:cNvSpPr>
            <p:nvPr/>
          </p:nvSpPr>
          <p:spPr bwMode="auto">
            <a:xfrm>
              <a:off x="3419" y="2415"/>
              <a:ext cx="235" cy="192"/>
            </a:xfrm>
            <a:prstGeom prst="rect">
              <a:avLst/>
            </a:prstGeom>
            <a:noFill/>
            <a:ln w="9525">
              <a:noFill/>
              <a:miter lim="800000"/>
              <a:headEnd/>
              <a:tailEnd/>
            </a:ln>
            <a:effectLst>
              <a:outerShdw dist="17961" dir="2700000" algn="ctr" rotWithShape="0">
                <a:srgbClr val="FF9933"/>
              </a:outerShdw>
            </a:effectLst>
          </p:spPr>
          <p:txBody>
            <a:bodyPr lIns="0" tIns="0" rIns="0" bIns="0">
              <a:spAutoFit/>
            </a:bodyPr>
            <a:lstStyle/>
            <a:p>
              <a:pPr>
                <a:defRPr/>
              </a:pPr>
              <a:r>
                <a:rPr lang="en-US" altLang="zh-CN" sz="2000" b="1">
                  <a:solidFill>
                    <a:srgbClr val="669900"/>
                  </a:solidFill>
                  <a:latin typeface="Tahoma" pitchFamily="34" charset="0"/>
                  <a:ea typeface="SimSun" pitchFamily="2" charset="-122"/>
                  <a:cs typeface="Arial" charset="0"/>
                </a:rPr>
                <a:t>3</a:t>
              </a:r>
              <a:endParaRPr lang="ru-RU" sz="2000" b="1">
                <a:solidFill>
                  <a:srgbClr val="669900"/>
                </a:solidFill>
                <a:latin typeface="Arial" charset="0"/>
                <a:cs typeface="Arial" charset="0"/>
              </a:endParaRPr>
            </a:p>
          </p:txBody>
        </p:sp>
        <p:sp>
          <p:nvSpPr>
            <p:cNvPr id="333992" name="Text Box 168"/>
            <p:cNvSpPr txBox="1">
              <a:spLocks noChangeArrowheads="1"/>
            </p:cNvSpPr>
            <p:nvPr/>
          </p:nvSpPr>
          <p:spPr bwMode="auto">
            <a:xfrm>
              <a:off x="4485" y="2183"/>
              <a:ext cx="236" cy="192"/>
            </a:xfrm>
            <a:prstGeom prst="rect">
              <a:avLst/>
            </a:prstGeom>
            <a:noFill/>
            <a:ln w="9525">
              <a:noFill/>
              <a:miter lim="800000"/>
              <a:headEnd/>
              <a:tailEnd/>
            </a:ln>
            <a:effectLst>
              <a:outerShdw dist="17961" dir="2700000" algn="ctr" rotWithShape="0">
                <a:srgbClr val="FF9933"/>
              </a:outerShdw>
            </a:effectLst>
          </p:spPr>
          <p:txBody>
            <a:bodyPr lIns="0" tIns="0" rIns="0" bIns="0">
              <a:spAutoFit/>
            </a:bodyPr>
            <a:lstStyle/>
            <a:p>
              <a:pPr>
                <a:defRPr/>
              </a:pPr>
              <a:r>
                <a:rPr lang="en-US" altLang="zh-CN" sz="2000" b="1">
                  <a:solidFill>
                    <a:srgbClr val="669900"/>
                  </a:solidFill>
                  <a:latin typeface="Tahoma" pitchFamily="34" charset="0"/>
                  <a:ea typeface="SimSun" pitchFamily="2" charset="-122"/>
                  <a:cs typeface="Arial" charset="0"/>
                </a:rPr>
                <a:t>1</a:t>
              </a:r>
              <a:endParaRPr lang="ru-RU" sz="2000" b="1">
                <a:solidFill>
                  <a:srgbClr val="669900"/>
                </a:solidFill>
                <a:latin typeface="Arial" charset="0"/>
                <a:cs typeface="Arial" charset="0"/>
              </a:endParaRPr>
            </a:p>
          </p:txBody>
        </p:sp>
        <p:grpSp>
          <p:nvGrpSpPr>
            <p:cNvPr id="49237" name="Group 224"/>
            <p:cNvGrpSpPr>
              <a:grpSpLocks/>
            </p:cNvGrpSpPr>
            <p:nvPr/>
          </p:nvGrpSpPr>
          <p:grpSpPr bwMode="auto">
            <a:xfrm>
              <a:off x="1661" y="3067"/>
              <a:ext cx="567" cy="482"/>
              <a:chOff x="215" y="2018"/>
              <a:chExt cx="567" cy="482"/>
            </a:xfrm>
          </p:grpSpPr>
          <p:sp>
            <p:nvSpPr>
              <p:cNvPr id="333994" name="AutoShape 170"/>
              <p:cNvSpPr>
                <a:spLocks noChangeArrowheads="1"/>
              </p:cNvSpPr>
              <p:nvPr/>
            </p:nvSpPr>
            <p:spPr bwMode="auto">
              <a:xfrm>
                <a:off x="215" y="2018"/>
                <a:ext cx="567" cy="482"/>
              </a:xfrm>
              <a:prstGeom prst="flowChartPreparation">
                <a:avLst/>
              </a:prstGeom>
              <a:solidFill>
                <a:schemeClr val="accent1"/>
              </a:solidFill>
              <a:ln w="38100">
                <a:solidFill>
                  <a:srgbClr val="CC0000"/>
                </a:solidFill>
                <a:miter lim="800000"/>
                <a:headEnd/>
                <a:tailEnd/>
              </a:ln>
              <a:effectLst>
                <a:outerShdw dist="35921" dir="2700000" algn="ctr" rotWithShape="0">
                  <a:srgbClr val="FF9933"/>
                </a:outerShdw>
              </a:effectLst>
            </p:spPr>
            <p:txBody>
              <a:bodyPr/>
              <a:lstStyle/>
              <a:p>
                <a:pPr>
                  <a:defRPr/>
                </a:pPr>
                <a:endParaRPr lang="ru-RU">
                  <a:latin typeface="Arial" charset="0"/>
                  <a:cs typeface="Arial" charset="0"/>
                </a:endParaRPr>
              </a:p>
            </p:txBody>
          </p:sp>
          <p:sp>
            <p:nvSpPr>
              <p:cNvPr id="333995" name="Text Box 171"/>
              <p:cNvSpPr txBox="1">
                <a:spLocks noChangeArrowheads="1"/>
              </p:cNvSpPr>
              <p:nvPr/>
            </p:nvSpPr>
            <p:spPr bwMode="auto">
              <a:xfrm>
                <a:off x="272" y="2160"/>
                <a:ext cx="445" cy="192"/>
              </a:xfrm>
              <a:prstGeom prst="rect">
                <a:avLst/>
              </a:prstGeom>
              <a:noFill/>
              <a:ln w="9525">
                <a:noFill/>
                <a:miter lim="800000"/>
                <a:headEnd/>
                <a:tailEnd/>
              </a:ln>
              <a:effectLst>
                <a:outerShdw dist="17961" dir="2700000" algn="ctr" rotWithShape="0">
                  <a:srgbClr val="FF9933"/>
                </a:outerShdw>
              </a:effectLst>
            </p:spPr>
            <p:txBody>
              <a:bodyPr lIns="0" tIns="0" rIns="0" bIns="0">
                <a:spAutoFit/>
              </a:bodyPr>
              <a:lstStyle/>
              <a:p>
                <a:pPr>
                  <a:defRPr/>
                </a:pPr>
                <a:r>
                  <a:rPr lang="en-US" altLang="zh-CN" sz="2000" b="1">
                    <a:solidFill>
                      <a:srgbClr val="800080"/>
                    </a:solidFill>
                    <a:latin typeface="Arial" charset="0"/>
                    <a:ea typeface="SimSun" pitchFamily="2" charset="-122"/>
                    <a:cs typeface="Arial" charset="0"/>
                  </a:rPr>
                  <a:t>RT12</a:t>
                </a:r>
                <a:endParaRPr lang="ru-RU" sz="2000" b="1">
                  <a:solidFill>
                    <a:srgbClr val="800080"/>
                  </a:solidFill>
                  <a:latin typeface="Arial" charset="0"/>
                  <a:cs typeface="Arial" charset="0"/>
                </a:endParaRPr>
              </a:p>
            </p:txBody>
          </p:sp>
        </p:grpSp>
        <p:grpSp>
          <p:nvGrpSpPr>
            <p:cNvPr id="49238" name="Group 172"/>
            <p:cNvGrpSpPr>
              <a:grpSpLocks/>
            </p:cNvGrpSpPr>
            <p:nvPr/>
          </p:nvGrpSpPr>
          <p:grpSpPr bwMode="auto">
            <a:xfrm>
              <a:off x="839" y="572"/>
              <a:ext cx="567" cy="482"/>
              <a:chOff x="1803" y="799"/>
              <a:chExt cx="793" cy="709"/>
            </a:xfrm>
          </p:grpSpPr>
          <p:sp>
            <p:nvSpPr>
              <p:cNvPr id="333997" name="AutoShape 173"/>
              <p:cNvSpPr>
                <a:spLocks noChangeArrowheads="1"/>
              </p:cNvSpPr>
              <p:nvPr/>
            </p:nvSpPr>
            <p:spPr bwMode="auto">
              <a:xfrm>
                <a:off x="1803" y="799"/>
                <a:ext cx="793" cy="709"/>
              </a:xfrm>
              <a:prstGeom prst="flowChartPreparation">
                <a:avLst/>
              </a:prstGeom>
              <a:solidFill>
                <a:schemeClr val="accent1"/>
              </a:solidFill>
              <a:ln w="38100">
                <a:solidFill>
                  <a:srgbClr val="CC0000"/>
                </a:solidFill>
                <a:miter lim="800000"/>
                <a:headEnd/>
                <a:tailEnd/>
              </a:ln>
              <a:effectLst>
                <a:outerShdw dist="35921" dir="2700000" algn="ctr" rotWithShape="0">
                  <a:srgbClr val="FF9933"/>
                </a:outerShdw>
              </a:effectLst>
            </p:spPr>
            <p:txBody>
              <a:bodyPr/>
              <a:lstStyle/>
              <a:p>
                <a:pPr>
                  <a:defRPr/>
                </a:pPr>
                <a:endParaRPr lang="ru-RU">
                  <a:latin typeface="Arial" charset="0"/>
                  <a:cs typeface="Arial" charset="0"/>
                </a:endParaRPr>
              </a:p>
            </p:txBody>
          </p:sp>
          <p:sp>
            <p:nvSpPr>
              <p:cNvPr id="333998" name="Text Box 174"/>
              <p:cNvSpPr txBox="1">
                <a:spLocks noChangeArrowheads="1"/>
              </p:cNvSpPr>
              <p:nvPr/>
            </p:nvSpPr>
            <p:spPr bwMode="auto">
              <a:xfrm>
                <a:off x="1974" y="1053"/>
                <a:ext cx="424" cy="282"/>
              </a:xfrm>
              <a:prstGeom prst="rect">
                <a:avLst/>
              </a:prstGeom>
              <a:noFill/>
              <a:ln w="9525">
                <a:noFill/>
                <a:miter lim="800000"/>
                <a:headEnd/>
                <a:tailEnd/>
              </a:ln>
              <a:effectLst>
                <a:outerShdw dist="17961" dir="2700000" algn="ctr" rotWithShape="0">
                  <a:srgbClr val="FF9933"/>
                </a:outerShdw>
              </a:effectLst>
            </p:spPr>
            <p:txBody>
              <a:bodyPr lIns="0" tIns="0" rIns="0" bIns="0">
                <a:spAutoFit/>
              </a:bodyPr>
              <a:lstStyle/>
              <a:p>
                <a:pPr>
                  <a:defRPr/>
                </a:pPr>
                <a:r>
                  <a:rPr lang="en-US" altLang="zh-CN" sz="2000" b="1">
                    <a:solidFill>
                      <a:srgbClr val="800080"/>
                    </a:solidFill>
                    <a:latin typeface="Arial" charset="0"/>
                    <a:ea typeface="SimSun" pitchFamily="2" charset="-122"/>
                    <a:cs typeface="Arial" charset="0"/>
                  </a:rPr>
                  <a:t>RT1</a:t>
                </a:r>
                <a:endParaRPr lang="ru-RU" sz="2000" b="1">
                  <a:solidFill>
                    <a:srgbClr val="800080"/>
                  </a:solidFill>
                  <a:latin typeface="Arial" charset="0"/>
                  <a:cs typeface="Arial" charset="0"/>
                </a:endParaRPr>
              </a:p>
            </p:txBody>
          </p:sp>
        </p:grpSp>
        <p:grpSp>
          <p:nvGrpSpPr>
            <p:cNvPr id="49239" name="Group 61"/>
            <p:cNvGrpSpPr>
              <a:grpSpLocks/>
            </p:cNvGrpSpPr>
            <p:nvPr/>
          </p:nvGrpSpPr>
          <p:grpSpPr bwMode="auto">
            <a:xfrm>
              <a:off x="1519" y="714"/>
              <a:ext cx="935" cy="570"/>
              <a:chOff x="2462" y="2274"/>
              <a:chExt cx="1083" cy="912"/>
            </a:xfrm>
          </p:grpSpPr>
          <p:grpSp>
            <p:nvGrpSpPr>
              <p:cNvPr id="49293" name="Group 62"/>
              <p:cNvGrpSpPr>
                <a:grpSpLocks/>
              </p:cNvGrpSpPr>
              <p:nvPr/>
            </p:nvGrpSpPr>
            <p:grpSpPr bwMode="auto">
              <a:xfrm>
                <a:off x="2462" y="2274"/>
                <a:ext cx="1083" cy="912"/>
                <a:chOff x="2462" y="2274"/>
                <a:chExt cx="1083" cy="912"/>
              </a:xfrm>
            </p:grpSpPr>
            <p:sp>
              <p:nvSpPr>
                <p:cNvPr id="49295" name="Oval 63"/>
                <p:cNvSpPr>
                  <a:spLocks noChangeArrowheads="1"/>
                </p:cNvSpPr>
                <p:nvPr/>
              </p:nvSpPr>
              <p:spPr bwMode="auto">
                <a:xfrm>
                  <a:off x="2462" y="2502"/>
                  <a:ext cx="741" cy="513"/>
                </a:xfrm>
                <a:prstGeom prst="ellipse">
                  <a:avLst/>
                </a:prstGeom>
                <a:solidFill>
                  <a:srgbClr val="FFB871"/>
                </a:solidFill>
                <a:ln w="19050">
                  <a:solidFill>
                    <a:srgbClr val="FFB871"/>
                  </a:solidFill>
                  <a:round/>
                  <a:headEnd/>
                  <a:tailEnd/>
                </a:ln>
              </p:spPr>
              <p:txBody>
                <a:bodyPr/>
                <a:lstStyle>
                  <a:lvl1pPr eaLnBrk="0" hangingPunct="0">
                    <a:defRPr sz="2800">
                      <a:solidFill>
                        <a:schemeClr val="tx1"/>
                      </a:solidFill>
                      <a:latin typeface="Arial" panose="020B0604020202020204" pitchFamily="34" charset="0"/>
                      <a:cs typeface="Arial" panose="020B0604020202020204" pitchFamily="34" charset="0"/>
                    </a:defRPr>
                  </a:lvl1pPr>
                  <a:lvl2pPr marL="742950" indent="-285750" eaLnBrk="0" hangingPunct="0">
                    <a:defRPr sz="2800">
                      <a:solidFill>
                        <a:schemeClr val="tx1"/>
                      </a:solidFill>
                      <a:latin typeface="Arial" panose="020B0604020202020204" pitchFamily="34" charset="0"/>
                      <a:cs typeface="Arial" panose="020B0604020202020204" pitchFamily="34" charset="0"/>
                    </a:defRPr>
                  </a:lvl2pPr>
                  <a:lvl3pPr marL="1143000" indent="-228600" eaLnBrk="0" hangingPunct="0">
                    <a:defRPr sz="2800">
                      <a:solidFill>
                        <a:schemeClr val="tx1"/>
                      </a:solidFill>
                      <a:latin typeface="Arial" panose="020B0604020202020204" pitchFamily="34" charset="0"/>
                      <a:cs typeface="Arial" panose="020B0604020202020204" pitchFamily="34" charset="0"/>
                    </a:defRPr>
                  </a:lvl3pPr>
                  <a:lvl4pPr marL="1600200" indent="-228600" eaLnBrk="0" hangingPunct="0">
                    <a:defRPr sz="2800">
                      <a:solidFill>
                        <a:schemeClr val="tx1"/>
                      </a:solidFill>
                      <a:latin typeface="Arial" panose="020B0604020202020204" pitchFamily="34" charset="0"/>
                      <a:cs typeface="Arial" panose="020B0604020202020204" pitchFamily="34" charset="0"/>
                    </a:defRPr>
                  </a:lvl4pPr>
                  <a:lvl5pPr marL="2057400" indent="-228600" eaLnBrk="0" hangingPunct="0">
                    <a:defRPr sz="28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49296" name="Oval 64"/>
                <p:cNvSpPr>
                  <a:spLocks noChangeArrowheads="1"/>
                </p:cNvSpPr>
                <p:nvPr/>
              </p:nvSpPr>
              <p:spPr bwMode="auto">
                <a:xfrm>
                  <a:off x="2633" y="2730"/>
                  <a:ext cx="741" cy="456"/>
                </a:xfrm>
                <a:prstGeom prst="ellipse">
                  <a:avLst/>
                </a:prstGeom>
                <a:solidFill>
                  <a:srgbClr val="FFB871"/>
                </a:solidFill>
                <a:ln w="19050">
                  <a:solidFill>
                    <a:srgbClr val="FFB871"/>
                  </a:solidFill>
                  <a:round/>
                  <a:headEnd/>
                  <a:tailEnd/>
                </a:ln>
              </p:spPr>
              <p:txBody>
                <a:bodyPr/>
                <a:lstStyle>
                  <a:lvl1pPr eaLnBrk="0" hangingPunct="0">
                    <a:defRPr sz="2800">
                      <a:solidFill>
                        <a:schemeClr val="tx1"/>
                      </a:solidFill>
                      <a:latin typeface="Arial" panose="020B0604020202020204" pitchFamily="34" charset="0"/>
                      <a:cs typeface="Arial" panose="020B0604020202020204" pitchFamily="34" charset="0"/>
                    </a:defRPr>
                  </a:lvl1pPr>
                  <a:lvl2pPr marL="742950" indent="-285750" eaLnBrk="0" hangingPunct="0">
                    <a:defRPr sz="2800">
                      <a:solidFill>
                        <a:schemeClr val="tx1"/>
                      </a:solidFill>
                      <a:latin typeface="Arial" panose="020B0604020202020204" pitchFamily="34" charset="0"/>
                      <a:cs typeface="Arial" panose="020B0604020202020204" pitchFamily="34" charset="0"/>
                    </a:defRPr>
                  </a:lvl2pPr>
                  <a:lvl3pPr marL="1143000" indent="-228600" eaLnBrk="0" hangingPunct="0">
                    <a:defRPr sz="2800">
                      <a:solidFill>
                        <a:schemeClr val="tx1"/>
                      </a:solidFill>
                      <a:latin typeface="Arial" panose="020B0604020202020204" pitchFamily="34" charset="0"/>
                      <a:cs typeface="Arial" panose="020B0604020202020204" pitchFamily="34" charset="0"/>
                    </a:defRPr>
                  </a:lvl3pPr>
                  <a:lvl4pPr marL="1600200" indent="-228600" eaLnBrk="0" hangingPunct="0">
                    <a:defRPr sz="2800">
                      <a:solidFill>
                        <a:schemeClr val="tx1"/>
                      </a:solidFill>
                      <a:latin typeface="Arial" panose="020B0604020202020204" pitchFamily="34" charset="0"/>
                      <a:cs typeface="Arial" panose="020B0604020202020204" pitchFamily="34" charset="0"/>
                    </a:defRPr>
                  </a:lvl4pPr>
                  <a:lvl5pPr marL="2057400" indent="-228600" eaLnBrk="0" hangingPunct="0">
                    <a:defRPr sz="28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49297" name="Oval 65"/>
                <p:cNvSpPr>
                  <a:spLocks noChangeArrowheads="1"/>
                </p:cNvSpPr>
                <p:nvPr/>
              </p:nvSpPr>
              <p:spPr bwMode="auto">
                <a:xfrm>
                  <a:off x="2918" y="2559"/>
                  <a:ext cx="627" cy="456"/>
                </a:xfrm>
                <a:prstGeom prst="ellipse">
                  <a:avLst/>
                </a:prstGeom>
                <a:solidFill>
                  <a:srgbClr val="FFB871"/>
                </a:solidFill>
                <a:ln w="19050">
                  <a:solidFill>
                    <a:srgbClr val="FFB871"/>
                  </a:solidFill>
                  <a:round/>
                  <a:headEnd/>
                  <a:tailEnd/>
                </a:ln>
              </p:spPr>
              <p:txBody>
                <a:bodyPr/>
                <a:lstStyle>
                  <a:lvl1pPr eaLnBrk="0" hangingPunct="0">
                    <a:defRPr sz="2800">
                      <a:solidFill>
                        <a:schemeClr val="tx1"/>
                      </a:solidFill>
                      <a:latin typeface="Arial" panose="020B0604020202020204" pitchFamily="34" charset="0"/>
                      <a:cs typeface="Arial" panose="020B0604020202020204" pitchFamily="34" charset="0"/>
                    </a:defRPr>
                  </a:lvl1pPr>
                  <a:lvl2pPr marL="742950" indent="-285750" eaLnBrk="0" hangingPunct="0">
                    <a:defRPr sz="2800">
                      <a:solidFill>
                        <a:schemeClr val="tx1"/>
                      </a:solidFill>
                      <a:latin typeface="Arial" panose="020B0604020202020204" pitchFamily="34" charset="0"/>
                      <a:cs typeface="Arial" panose="020B0604020202020204" pitchFamily="34" charset="0"/>
                    </a:defRPr>
                  </a:lvl2pPr>
                  <a:lvl3pPr marL="1143000" indent="-228600" eaLnBrk="0" hangingPunct="0">
                    <a:defRPr sz="2800">
                      <a:solidFill>
                        <a:schemeClr val="tx1"/>
                      </a:solidFill>
                      <a:latin typeface="Arial" panose="020B0604020202020204" pitchFamily="34" charset="0"/>
                      <a:cs typeface="Arial" panose="020B0604020202020204" pitchFamily="34" charset="0"/>
                    </a:defRPr>
                  </a:lvl3pPr>
                  <a:lvl4pPr marL="1600200" indent="-228600" eaLnBrk="0" hangingPunct="0">
                    <a:defRPr sz="2800">
                      <a:solidFill>
                        <a:schemeClr val="tx1"/>
                      </a:solidFill>
                      <a:latin typeface="Arial" panose="020B0604020202020204" pitchFamily="34" charset="0"/>
                      <a:cs typeface="Arial" panose="020B0604020202020204" pitchFamily="34" charset="0"/>
                    </a:defRPr>
                  </a:lvl4pPr>
                  <a:lvl5pPr marL="2057400" indent="-228600" eaLnBrk="0" hangingPunct="0">
                    <a:defRPr sz="28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49298" name="Oval 66"/>
                <p:cNvSpPr>
                  <a:spLocks noChangeArrowheads="1"/>
                </p:cNvSpPr>
                <p:nvPr/>
              </p:nvSpPr>
              <p:spPr bwMode="auto">
                <a:xfrm>
                  <a:off x="2690" y="2274"/>
                  <a:ext cx="627" cy="627"/>
                </a:xfrm>
                <a:prstGeom prst="ellipse">
                  <a:avLst/>
                </a:prstGeom>
                <a:solidFill>
                  <a:srgbClr val="E7FFFF"/>
                </a:solidFill>
                <a:ln w="28575">
                  <a:solidFill>
                    <a:srgbClr val="CC0000"/>
                  </a:solidFill>
                  <a:round/>
                  <a:headEnd/>
                  <a:tailEnd/>
                </a:ln>
              </p:spPr>
              <p:txBody>
                <a:bodyPr/>
                <a:lstStyle>
                  <a:lvl1pPr eaLnBrk="0" hangingPunct="0">
                    <a:defRPr sz="2800">
                      <a:solidFill>
                        <a:schemeClr val="tx1"/>
                      </a:solidFill>
                      <a:latin typeface="Arial" panose="020B0604020202020204" pitchFamily="34" charset="0"/>
                      <a:cs typeface="Arial" panose="020B0604020202020204" pitchFamily="34" charset="0"/>
                    </a:defRPr>
                  </a:lvl1pPr>
                  <a:lvl2pPr marL="742950" indent="-285750" eaLnBrk="0" hangingPunct="0">
                    <a:defRPr sz="2800">
                      <a:solidFill>
                        <a:schemeClr val="tx1"/>
                      </a:solidFill>
                      <a:latin typeface="Arial" panose="020B0604020202020204" pitchFamily="34" charset="0"/>
                      <a:cs typeface="Arial" panose="020B0604020202020204" pitchFamily="34" charset="0"/>
                    </a:defRPr>
                  </a:lvl2pPr>
                  <a:lvl3pPr marL="1143000" indent="-228600" eaLnBrk="0" hangingPunct="0">
                    <a:defRPr sz="2800">
                      <a:solidFill>
                        <a:schemeClr val="tx1"/>
                      </a:solidFill>
                      <a:latin typeface="Arial" panose="020B0604020202020204" pitchFamily="34" charset="0"/>
                      <a:cs typeface="Arial" panose="020B0604020202020204" pitchFamily="34" charset="0"/>
                    </a:defRPr>
                  </a:lvl3pPr>
                  <a:lvl4pPr marL="1600200" indent="-228600" eaLnBrk="0" hangingPunct="0">
                    <a:defRPr sz="2800">
                      <a:solidFill>
                        <a:schemeClr val="tx1"/>
                      </a:solidFill>
                      <a:latin typeface="Arial" panose="020B0604020202020204" pitchFamily="34" charset="0"/>
                      <a:cs typeface="Arial" panose="020B0604020202020204" pitchFamily="34" charset="0"/>
                    </a:defRPr>
                  </a:lvl4pPr>
                  <a:lvl5pPr marL="2057400" indent="-228600" eaLnBrk="0" hangingPunct="0">
                    <a:defRPr sz="28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49299" name="Oval 67"/>
                <p:cNvSpPr>
                  <a:spLocks noChangeArrowheads="1"/>
                </p:cNvSpPr>
                <p:nvPr/>
              </p:nvSpPr>
              <p:spPr bwMode="auto">
                <a:xfrm>
                  <a:off x="2462" y="2445"/>
                  <a:ext cx="741" cy="513"/>
                </a:xfrm>
                <a:prstGeom prst="ellipse">
                  <a:avLst/>
                </a:prstGeom>
                <a:solidFill>
                  <a:srgbClr val="E7FFFF"/>
                </a:solidFill>
                <a:ln w="28575">
                  <a:solidFill>
                    <a:srgbClr val="CC0000"/>
                  </a:solidFill>
                  <a:round/>
                  <a:headEnd/>
                  <a:tailEnd/>
                </a:ln>
              </p:spPr>
              <p:txBody>
                <a:bodyPr/>
                <a:lstStyle>
                  <a:lvl1pPr eaLnBrk="0" hangingPunct="0">
                    <a:defRPr sz="2800">
                      <a:solidFill>
                        <a:schemeClr val="tx1"/>
                      </a:solidFill>
                      <a:latin typeface="Arial" panose="020B0604020202020204" pitchFamily="34" charset="0"/>
                      <a:cs typeface="Arial" panose="020B0604020202020204" pitchFamily="34" charset="0"/>
                    </a:defRPr>
                  </a:lvl1pPr>
                  <a:lvl2pPr marL="742950" indent="-285750" eaLnBrk="0" hangingPunct="0">
                    <a:defRPr sz="2800">
                      <a:solidFill>
                        <a:schemeClr val="tx1"/>
                      </a:solidFill>
                      <a:latin typeface="Arial" panose="020B0604020202020204" pitchFamily="34" charset="0"/>
                      <a:cs typeface="Arial" panose="020B0604020202020204" pitchFamily="34" charset="0"/>
                    </a:defRPr>
                  </a:lvl2pPr>
                  <a:lvl3pPr marL="1143000" indent="-228600" eaLnBrk="0" hangingPunct="0">
                    <a:defRPr sz="2800">
                      <a:solidFill>
                        <a:schemeClr val="tx1"/>
                      </a:solidFill>
                      <a:latin typeface="Arial" panose="020B0604020202020204" pitchFamily="34" charset="0"/>
                      <a:cs typeface="Arial" panose="020B0604020202020204" pitchFamily="34" charset="0"/>
                    </a:defRPr>
                  </a:lvl3pPr>
                  <a:lvl4pPr marL="1600200" indent="-228600" eaLnBrk="0" hangingPunct="0">
                    <a:defRPr sz="2800">
                      <a:solidFill>
                        <a:schemeClr val="tx1"/>
                      </a:solidFill>
                      <a:latin typeface="Arial" panose="020B0604020202020204" pitchFamily="34" charset="0"/>
                      <a:cs typeface="Arial" panose="020B0604020202020204" pitchFamily="34" charset="0"/>
                    </a:defRPr>
                  </a:lvl4pPr>
                  <a:lvl5pPr marL="2057400" indent="-228600" eaLnBrk="0" hangingPunct="0">
                    <a:defRPr sz="28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49300" name="Oval 68"/>
                <p:cNvSpPr>
                  <a:spLocks noChangeArrowheads="1"/>
                </p:cNvSpPr>
                <p:nvPr/>
              </p:nvSpPr>
              <p:spPr bwMode="auto">
                <a:xfrm>
                  <a:off x="2633" y="2673"/>
                  <a:ext cx="741" cy="456"/>
                </a:xfrm>
                <a:prstGeom prst="ellipse">
                  <a:avLst/>
                </a:prstGeom>
                <a:solidFill>
                  <a:srgbClr val="E7FFFF"/>
                </a:solidFill>
                <a:ln w="28575">
                  <a:solidFill>
                    <a:srgbClr val="CC0000"/>
                  </a:solidFill>
                  <a:round/>
                  <a:headEnd/>
                  <a:tailEnd/>
                </a:ln>
              </p:spPr>
              <p:txBody>
                <a:bodyPr/>
                <a:lstStyle>
                  <a:lvl1pPr eaLnBrk="0" hangingPunct="0">
                    <a:defRPr sz="2800">
                      <a:solidFill>
                        <a:schemeClr val="tx1"/>
                      </a:solidFill>
                      <a:latin typeface="Arial" panose="020B0604020202020204" pitchFamily="34" charset="0"/>
                      <a:cs typeface="Arial" panose="020B0604020202020204" pitchFamily="34" charset="0"/>
                    </a:defRPr>
                  </a:lvl1pPr>
                  <a:lvl2pPr marL="742950" indent="-285750" eaLnBrk="0" hangingPunct="0">
                    <a:defRPr sz="2800">
                      <a:solidFill>
                        <a:schemeClr val="tx1"/>
                      </a:solidFill>
                      <a:latin typeface="Arial" panose="020B0604020202020204" pitchFamily="34" charset="0"/>
                      <a:cs typeface="Arial" panose="020B0604020202020204" pitchFamily="34" charset="0"/>
                    </a:defRPr>
                  </a:lvl2pPr>
                  <a:lvl3pPr marL="1143000" indent="-228600" eaLnBrk="0" hangingPunct="0">
                    <a:defRPr sz="2800">
                      <a:solidFill>
                        <a:schemeClr val="tx1"/>
                      </a:solidFill>
                      <a:latin typeface="Arial" panose="020B0604020202020204" pitchFamily="34" charset="0"/>
                      <a:cs typeface="Arial" panose="020B0604020202020204" pitchFamily="34" charset="0"/>
                    </a:defRPr>
                  </a:lvl3pPr>
                  <a:lvl4pPr marL="1600200" indent="-228600" eaLnBrk="0" hangingPunct="0">
                    <a:defRPr sz="2800">
                      <a:solidFill>
                        <a:schemeClr val="tx1"/>
                      </a:solidFill>
                      <a:latin typeface="Arial" panose="020B0604020202020204" pitchFamily="34" charset="0"/>
                      <a:cs typeface="Arial" panose="020B0604020202020204" pitchFamily="34" charset="0"/>
                    </a:defRPr>
                  </a:lvl4pPr>
                  <a:lvl5pPr marL="2057400" indent="-228600" eaLnBrk="0" hangingPunct="0">
                    <a:defRPr sz="28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49301" name="Oval 69"/>
                <p:cNvSpPr>
                  <a:spLocks noChangeArrowheads="1"/>
                </p:cNvSpPr>
                <p:nvPr/>
              </p:nvSpPr>
              <p:spPr bwMode="auto">
                <a:xfrm>
                  <a:off x="2918" y="2502"/>
                  <a:ext cx="627" cy="456"/>
                </a:xfrm>
                <a:prstGeom prst="ellipse">
                  <a:avLst/>
                </a:prstGeom>
                <a:solidFill>
                  <a:srgbClr val="E7FFFF"/>
                </a:solidFill>
                <a:ln w="28575">
                  <a:solidFill>
                    <a:srgbClr val="CC0000"/>
                  </a:solidFill>
                  <a:round/>
                  <a:headEnd/>
                  <a:tailEnd/>
                </a:ln>
              </p:spPr>
              <p:txBody>
                <a:bodyPr/>
                <a:lstStyle>
                  <a:lvl1pPr eaLnBrk="0" hangingPunct="0">
                    <a:defRPr sz="2800">
                      <a:solidFill>
                        <a:schemeClr val="tx1"/>
                      </a:solidFill>
                      <a:latin typeface="Arial" panose="020B0604020202020204" pitchFamily="34" charset="0"/>
                      <a:cs typeface="Arial" panose="020B0604020202020204" pitchFamily="34" charset="0"/>
                    </a:defRPr>
                  </a:lvl1pPr>
                  <a:lvl2pPr marL="742950" indent="-285750" eaLnBrk="0" hangingPunct="0">
                    <a:defRPr sz="2800">
                      <a:solidFill>
                        <a:schemeClr val="tx1"/>
                      </a:solidFill>
                      <a:latin typeface="Arial" panose="020B0604020202020204" pitchFamily="34" charset="0"/>
                      <a:cs typeface="Arial" panose="020B0604020202020204" pitchFamily="34" charset="0"/>
                    </a:defRPr>
                  </a:lvl2pPr>
                  <a:lvl3pPr marL="1143000" indent="-228600" eaLnBrk="0" hangingPunct="0">
                    <a:defRPr sz="2800">
                      <a:solidFill>
                        <a:schemeClr val="tx1"/>
                      </a:solidFill>
                      <a:latin typeface="Arial" panose="020B0604020202020204" pitchFamily="34" charset="0"/>
                      <a:cs typeface="Arial" panose="020B0604020202020204" pitchFamily="34" charset="0"/>
                    </a:defRPr>
                  </a:lvl3pPr>
                  <a:lvl4pPr marL="1600200" indent="-228600" eaLnBrk="0" hangingPunct="0">
                    <a:defRPr sz="2800">
                      <a:solidFill>
                        <a:schemeClr val="tx1"/>
                      </a:solidFill>
                      <a:latin typeface="Arial" panose="020B0604020202020204" pitchFamily="34" charset="0"/>
                      <a:cs typeface="Arial" panose="020B0604020202020204" pitchFamily="34" charset="0"/>
                    </a:defRPr>
                  </a:lvl4pPr>
                  <a:lvl5pPr marL="2057400" indent="-228600" eaLnBrk="0" hangingPunct="0">
                    <a:defRPr sz="28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grpSp>
          <p:sp>
            <p:nvSpPr>
              <p:cNvPr id="49294" name="Oval 70"/>
              <p:cNvSpPr>
                <a:spLocks noChangeArrowheads="1"/>
              </p:cNvSpPr>
              <p:nvPr/>
            </p:nvSpPr>
            <p:spPr bwMode="auto">
              <a:xfrm>
                <a:off x="2633" y="2445"/>
                <a:ext cx="741" cy="627"/>
              </a:xfrm>
              <a:prstGeom prst="ellipse">
                <a:avLst/>
              </a:prstGeom>
              <a:solidFill>
                <a:srgbClr val="E7FFFF"/>
              </a:solidFill>
              <a:ln w="19050">
                <a:solidFill>
                  <a:srgbClr val="E7FFFF"/>
                </a:solidFill>
                <a:round/>
                <a:headEnd/>
                <a:tailEnd/>
              </a:ln>
            </p:spPr>
            <p:txBody>
              <a:bodyPr/>
              <a:lstStyle>
                <a:lvl1pPr eaLnBrk="0" hangingPunct="0">
                  <a:defRPr sz="2800">
                    <a:solidFill>
                      <a:schemeClr val="tx1"/>
                    </a:solidFill>
                    <a:latin typeface="Arial" panose="020B0604020202020204" pitchFamily="34" charset="0"/>
                    <a:cs typeface="Arial" panose="020B0604020202020204" pitchFamily="34" charset="0"/>
                  </a:defRPr>
                </a:lvl1pPr>
                <a:lvl2pPr marL="742950" indent="-285750" eaLnBrk="0" hangingPunct="0">
                  <a:defRPr sz="2800">
                    <a:solidFill>
                      <a:schemeClr val="tx1"/>
                    </a:solidFill>
                    <a:latin typeface="Arial" panose="020B0604020202020204" pitchFamily="34" charset="0"/>
                    <a:cs typeface="Arial" panose="020B0604020202020204" pitchFamily="34" charset="0"/>
                  </a:defRPr>
                </a:lvl2pPr>
                <a:lvl3pPr marL="1143000" indent="-228600" eaLnBrk="0" hangingPunct="0">
                  <a:defRPr sz="2800">
                    <a:solidFill>
                      <a:schemeClr val="tx1"/>
                    </a:solidFill>
                    <a:latin typeface="Arial" panose="020B0604020202020204" pitchFamily="34" charset="0"/>
                    <a:cs typeface="Arial" panose="020B0604020202020204" pitchFamily="34" charset="0"/>
                  </a:defRPr>
                </a:lvl3pPr>
                <a:lvl4pPr marL="1600200" indent="-228600" eaLnBrk="0" hangingPunct="0">
                  <a:defRPr sz="2800">
                    <a:solidFill>
                      <a:schemeClr val="tx1"/>
                    </a:solidFill>
                    <a:latin typeface="Arial" panose="020B0604020202020204" pitchFamily="34" charset="0"/>
                    <a:cs typeface="Arial" panose="020B0604020202020204" pitchFamily="34" charset="0"/>
                  </a:defRPr>
                </a:lvl4pPr>
                <a:lvl5pPr marL="2057400" indent="-228600" eaLnBrk="0" hangingPunct="0">
                  <a:defRPr sz="28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grpSp>
        <p:grpSp>
          <p:nvGrpSpPr>
            <p:cNvPr id="49240" name="Group 175"/>
            <p:cNvGrpSpPr>
              <a:grpSpLocks/>
            </p:cNvGrpSpPr>
            <p:nvPr/>
          </p:nvGrpSpPr>
          <p:grpSpPr bwMode="auto">
            <a:xfrm>
              <a:off x="4269" y="2358"/>
              <a:ext cx="935" cy="570"/>
              <a:chOff x="2462" y="2274"/>
              <a:chExt cx="1083" cy="912"/>
            </a:xfrm>
          </p:grpSpPr>
          <p:grpSp>
            <p:nvGrpSpPr>
              <p:cNvPr id="49284" name="Group 176"/>
              <p:cNvGrpSpPr>
                <a:grpSpLocks/>
              </p:cNvGrpSpPr>
              <p:nvPr/>
            </p:nvGrpSpPr>
            <p:grpSpPr bwMode="auto">
              <a:xfrm>
                <a:off x="2462" y="2274"/>
                <a:ext cx="1083" cy="912"/>
                <a:chOff x="2462" y="2274"/>
                <a:chExt cx="1083" cy="912"/>
              </a:xfrm>
            </p:grpSpPr>
            <p:sp>
              <p:nvSpPr>
                <p:cNvPr id="49286" name="Oval 177"/>
                <p:cNvSpPr>
                  <a:spLocks noChangeArrowheads="1"/>
                </p:cNvSpPr>
                <p:nvPr/>
              </p:nvSpPr>
              <p:spPr bwMode="auto">
                <a:xfrm>
                  <a:off x="2462" y="2502"/>
                  <a:ext cx="741" cy="513"/>
                </a:xfrm>
                <a:prstGeom prst="ellipse">
                  <a:avLst/>
                </a:prstGeom>
                <a:solidFill>
                  <a:srgbClr val="FFB871"/>
                </a:solidFill>
                <a:ln w="19050">
                  <a:solidFill>
                    <a:srgbClr val="FFB871"/>
                  </a:solidFill>
                  <a:round/>
                  <a:headEnd/>
                  <a:tailEnd/>
                </a:ln>
              </p:spPr>
              <p:txBody>
                <a:bodyPr/>
                <a:lstStyle>
                  <a:lvl1pPr eaLnBrk="0" hangingPunct="0">
                    <a:defRPr sz="2800">
                      <a:solidFill>
                        <a:schemeClr val="tx1"/>
                      </a:solidFill>
                      <a:latin typeface="Arial" panose="020B0604020202020204" pitchFamily="34" charset="0"/>
                      <a:cs typeface="Arial" panose="020B0604020202020204" pitchFamily="34" charset="0"/>
                    </a:defRPr>
                  </a:lvl1pPr>
                  <a:lvl2pPr marL="742950" indent="-285750" eaLnBrk="0" hangingPunct="0">
                    <a:defRPr sz="2800">
                      <a:solidFill>
                        <a:schemeClr val="tx1"/>
                      </a:solidFill>
                      <a:latin typeface="Arial" panose="020B0604020202020204" pitchFamily="34" charset="0"/>
                      <a:cs typeface="Arial" panose="020B0604020202020204" pitchFamily="34" charset="0"/>
                    </a:defRPr>
                  </a:lvl2pPr>
                  <a:lvl3pPr marL="1143000" indent="-228600" eaLnBrk="0" hangingPunct="0">
                    <a:defRPr sz="2800">
                      <a:solidFill>
                        <a:schemeClr val="tx1"/>
                      </a:solidFill>
                      <a:latin typeface="Arial" panose="020B0604020202020204" pitchFamily="34" charset="0"/>
                      <a:cs typeface="Arial" panose="020B0604020202020204" pitchFamily="34" charset="0"/>
                    </a:defRPr>
                  </a:lvl3pPr>
                  <a:lvl4pPr marL="1600200" indent="-228600" eaLnBrk="0" hangingPunct="0">
                    <a:defRPr sz="2800">
                      <a:solidFill>
                        <a:schemeClr val="tx1"/>
                      </a:solidFill>
                      <a:latin typeface="Arial" panose="020B0604020202020204" pitchFamily="34" charset="0"/>
                      <a:cs typeface="Arial" panose="020B0604020202020204" pitchFamily="34" charset="0"/>
                    </a:defRPr>
                  </a:lvl4pPr>
                  <a:lvl5pPr marL="2057400" indent="-228600" eaLnBrk="0" hangingPunct="0">
                    <a:defRPr sz="28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49287" name="Oval 178"/>
                <p:cNvSpPr>
                  <a:spLocks noChangeArrowheads="1"/>
                </p:cNvSpPr>
                <p:nvPr/>
              </p:nvSpPr>
              <p:spPr bwMode="auto">
                <a:xfrm>
                  <a:off x="2633" y="2730"/>
                  <a:ext cx="741" cy="456"/>
                </a:xfrm>
                <a:prstGeom prst="ellipse">
                  <a:avLst/>
                </a:prstGeom>
                <a:solidFill>
                  <a:srgbClr val="FFB871"/>
                </a:solidFill>
                <a:ln w="19050">
                  <a:solidFill>
                    <a:srgbClr val="FFB871"/>
                  </a:solidFill>
                  <a:round/>
                  <a:headEnd/>
                  <a:tailEnd/>
                </a:ln>
              </p:spPr>
              <p:txBody>
                <a:bodyPr/>
                <a:lstStyle>
                  <a:lvl1pPr eaLnBrk="0" hangingPunct="0">
                    <a:defRPr sz="2800">
                      <a:solidFill>
                        <a:schemeClr val="tx1"/>
                      </a:solidFill>
                      <a:latin typeface="Arial" panose="020B0604020202020204" pitchFamily="34" charset="0"/>
                      <a:cs typeface="Arial" panose="020B0604020202020204" pitchFamily="34" charset="0"/>
                    </a:defRPr>
                  </a:lvl1pPr>
                  <a:lvl2pPr marL="742950" indent="-285750" eaLnBrk="0" hangingPunct="0">
                    <a:defRPr sz="2800">
                      <a:solidFill>
                        <a:schemeClr val="tx1"/>
                      </a:solidFill>
                      <a:latin typeface="Arial" panose="020B0604020202020204" pitchFamily="34" charset="0"/>
                      <a:cs typeface="Arial" panose="020B0604020202020204" pitchFamily="34" charset="0"/>
                    </a:defRPr>
                  </a:lvl2pPr>
                  <a:lvl3pPr marL="1143000" indent="-228600" eaLnBrk="0" hangingPunct="0">
                    <a:defRPr sz="2800">
                      <a:solidFill>
                        <a:schemeClr val="tx1"/>
                      </a:solidFill>
                      <a:latin typeface="Arial" panose="020B0604020202020204" pitchFamily="34" charset="0"/>
                      <a:cs typeface="Arial" panose="020B0604020202020204" pitchFamily="34" charset="0"/>
                    </a:defRPr>
                  </a:lvl3pPr>
                  <a:lvl4pPr marL="1600200" indent="-228600" eaLnBrk="0" hangingPunct="0">
                    <a:defRPr sz="2800">
                      <a:solidFill>
                        <a:schemeClr val="tx1"/>
                      </a:solidFill>
                      <a:latin typeface="Arial" panose="020B0604020202020204" pitchFamily="34" charset="0"/>
                      <a:cs typeface="Arial" panose="020B0604020202020204" pitchFamily="34" charset="0"/>
                    </a:defRPr>
                  </a:lvl4pPr>
                  <a:lvl5pPr marL="2057400" indent="-228600" eaLnBrk="0" hangingPunct="0">
                    <a:defRPr sz="28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49288" name="Oval 179"/>
                <p:cNvSpPr>
                  <a:spLocks noChangeArrowheads="1"/>
                </p:cNvSpPr>
                <p:nvPr/>
              </p:nvSpPr>
              <p:spPr bwMode="auto">
                <a:xfrm>
                  <a:off x="2918" y="2559"/>
                  <a:ext cx="627" cy="456"/>
                </a:xfrm>
                <a:prstGeom prst="ellipse">
                  <a:avLst/>
                </a:prstGeom>
                <a:solidFill>
                  <a:srgbClr val="FFB871"/>
                </a:solidFill>
                <a:ln w="19050">
                  <a:solidFill>
                    <a:srgbClr val="FFB871"/>
                  </a:solidFill>
                  <a:round/>
                  <a:headEnd/>
                  <a:tailEnd/>
                </a:ln>
              </p:spPr>
              <p:txBody>
                <a:bodyPr/>
                <a:lstStyle>
                  <a:lvl1pPr eaLnBrk="0" hangingPunct="0">
                    <a:defRPr sz="2800">
                      <a:solidFill>
                        <a:schemeClr val="tx1"/>
                      </a:solidFill>
                      <a:latin typeface="Arial" panose="020B0604020202020204" pitchFamily="34" charset="0"/>
                      <a:cs typeface="Arial" panose="020B0604020202020204" pitchFamily="34" charset="0"/>
                    </a:defRPr>
                  </a:lvl1pPr>
                  <a:lvl2pPr marL="742950" indent="-285750" eaLnBrk="0" hangingPunct="0">
                    <a:defRPr sz="2800">
                      <a:solidFill>
                        <a:schemeClr val="tx1"/>
                      </a:solidFill>
                      <a:latin typeface="Arial" panose="020B0604020202020204" pitchFamily="34" charset="0"/>
                      <a:cs typeface="Arial" panose="020B0604020202020204" pitchFamily="34" charset="0"/>
                    </a:defRPr>
                  </a:lvl2pPr>
                  <a:lvl3pPr marL="1143000" indent="-228600" eaLnBrk="0" hangingPunct="0">
                    <a:defRPr sz="2800">
                      <a:solidFill>
                        <a:schemeClr val="tx1"/>
                      </a:solidFill>
                      <a:latin typeface="Arial" panose="020B0604020202020204" pitchFamily="34" charset="0"/>
                      <a:cs typeface="Arial" panose="020B0604020202020204" pitchFamily="34" charset="0"/>
                    </a:defRPr>
                  </a:lvl3pPr>
                  <a:lvl4pPr marL="1600200" indent="-228600" eaLnBrk="0" hangingPunct="0">
                    <a:defRPr sz="2800">
                      <a:solidFill>
                        <a:schemeClr val="tx1"/>
                      </a:solidFill>
                      <a:latin typeface="Arial" panose="020B0604020202020204" pitchFamily="34" charset="0"/>
                      <a:cs typeface="Arial" panose="020B0604020202020204" pitchFamily="34" charset="0"/>
                    </a:defRPr>
                  </a:lvl4pPr>
                  <a:lvl5pPr marL="2057400" indent="-228600" eaLnBrk="0" hangingPunct="0">
                    <a:defRPr sz="28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49289" name="Oval 180"/>
                <p:cNvSpPr>
                  <a:spLocks noChangeArrowheads="1"/>
                </p:cNvSpPr>
                <p:nvPr/>
              </p:nvSpPr>
              <p:spPr bwMode="auto">
                <a:xfrm>
                  <a:off x="2690" y="2274"/>
                  <a:ext cx="627" cy="627"/>
                </a:xfrm>
                <a:prstGeom prst="ellipse">
                  <a:avLst/>
                </a:prstGeom>
                <a:solidFill>
                  <a:srgbClr val="E7FFFF"/>
                </a:solidFill>
                <a:ln w="28575">
                  <a:solidFill>
                    <a:srgbClr val="CC0000"/>
                  </a:solidFill>
                  <a:round/>
                  <a:headEnd/>
                  <a:tailEnd/>
                </a:ln>
              </p:spPr>
              <p:txBody>
                <a:bodyPr/>
                <a:lstStyle>
                  <a:lvl1pPr eaLnBrk="0" hangingPunct="0">
                    <a:defRPr sz="2800">
                      <a:solidFill>
                        <a:schemeClr val="tx1"/>
                      </a:solidFill>
                      <a:latin typeface="Arial" panose="020B0604020202020204" pitchFamily="34" charset="0"/>
                      <a:cs typeface="Arial" panose="020B0604020202020204" pitchFamily="34" charset="0"/>
                    </a:defRPr>
                  </a:lvl1pPr>
                  <a:lvl2pPr marL="742950" indent="-285750" eaLnBrk="0" hangingPunct="0">
                    <a:defRPr sz="2800">
                      <a:solidFill>
                        <a:schemeClr val="tx1"/>
                      </a:solidFill>
                      <a:latin typeface="Arial" panose="020B0604020202020204" pitchFamily="34" charset="0"/>
                      <a:cs typeface="Arial" panose="020B0604020202020204" pitchFamily="34" charset="0"/>
                    </a:defRPr>
                  </a:lvl2pPr>
                  <a:lvl3pPr marL="1143000" indent="-228600" eaLnBrk="0" hangingPunct="0">
                    <a:defRPr sz="2800">
                      <a:solidFill>
                        <a:schemeClr val="tx1"/>
                      </a:solidFill>
                      <a:latin typeface="Arial" panose="020B0604020202020204" pitchFamily="34" charset="0"/>
                      <a:cs typeface="Arial" panose="020B0604020202020204" pitchFamily="34" charset="0"/>
                    </a:defRPr>
                  </a:lvl3pPr>
                  <a:lvl4pPr marL="1600200" indent="-228600" eaLnBrk="0" hangingPunct="0">
                    <a:defRPr sz="2800">
                      <a:solidFill>
                        <a:schemeClr val="tx1"/>
                      </a:solidFill>
                      <a:latin typeface="Arial" panose="020B0604020202020204" pitchFamily="34" charset="0"/>
                      <a:cs typeface="Arial" panose="020B0604020202020204" pitchFamily="34" charset="0"/>
                    </a:defRPr>
                  </a:lvl4pPr>
                  <a:lvl5pPr marL="2057400" indent="-228600" eaLnBrk="0" hangingPunct="0">
                    <a:defRPr sz="28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49290" name="Oval 181"/>
                <p:cNvSpPr>
                  <a:spLocks noChangeArrowheads="1"/>
                </p:cNvSpPr>
                <p:nvPr/>
              </p:nvSpPr>
              <p:spPr bwMode="auto">
                <a:xfrm>
                  <a:off x="2462" y="2445"/>
                  <a:ext cx="741" cy="513"/>
                </a:xfrm>
                <a:prstGeom prst="ellipse">
                  <a:avLst/>
                </a:prstGeom>
                <a:solidFill>
                  <a:srgbClr val="E7FFFF"/>
                </a:solidFill>
                <a:ln w="28575">
                  <a:solidFill>
                    <a:srgbClr val="CC0000"/>
                  </a:solidFill>
                  <a:round/>
                  <a:headEnd/>
                  <a:tailEnd/>
                </a:ln>
              </p:spPr>
              <p:txBody>
                <a:bodyPr/>
                <a:lstStyle>
                  <a:lvl1pPr eaLnBrk="0" hangingPunct="0">
                    <a:defRPr sz="2800">
                      <a:solidFill>
                        <a:schemeClr val="tx1"/>
                      </a:solidFill>
                      <a:latin typeface="Arial" panose="020B0604020202020204" pitchFamily="34" charset="0"/>
                      <a:cs typeface="Arial" panose="020B0604020202020204" pitchFamily="34" charset="0"/>
                    </a:defRPr>
                  </a:lvl1pPr>
                  <a:lvl2pPr marL="742950" indent="-285750" eaLnBrk="0" hangingPunct="0">
                    <a:defRPr sz="2800">
                      <a:solidFill>
                        <a:schemeClr val="tx1"/>
                      </a:solidFill>
                      <a:latin typeface="Arial" panose="020B0604020202020204" pitchFamily="34" charset="0"/>
                      <a:cs typeface="Arial" panose="020B0604020202020204" pitchFamily="34" charset="0"/>
                    </a:defRPr>
                  </a:lvl2pPr>
                  <a:lvl3pPr marL="1143000" indent="-228600" eaLnBrk="0" hangingPunct="0">
                    <a:defRPr sz="2800">
                      <a:solidFill>
                        <a:schemeClr val="tx1"/>
                      </a:solidFill>
                      <a:latin typeface="Arial" panose="020B0604020202020204" pitchFamily="34" charset="0"/>
                      <a:cs typeface="Arial" panose="020B0604020202020204" pitchFamily="34" charset="0"/>
                    </a:defRPr>
                  </a:lvl3pPr>
                  <a:lvl4pPr marL="1600200" indent="-228600" eaLnBrk="0" hangingPunct="0">
                    <a:defRPr sz="2800">
                      <a:solidFill>
                        <a:schemeClr val="tx1"/>
                      </a:solidFill>
                      <a:latin typeface="Arial" panose="020B0604020202020204" pitchFamily="34" charset="0"/>
                      <a:cs typeface="Arial" panose="020B0604020202020204" pitchFamily="34" charset="0"/>
                    </a:defRPr>
                  </a:lvl4pPr>
                  <a:lvl5pPr marL="2057400" indent="-228600" eaLnBrk="0" hangingPunct="0">
                    <a:defRPr sz="28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49291" name="Oval 182"/>
                <p:cNvSpPr>
                  <a:spLocks noChangeArrowheads="1"/>
                </p:cNvSpPr>
                <p:nvPr/>
              </p:nvSpPr>
              <p:spPr bwMode="auto">
                <a:xfrm>
                  <a:off x="2633" y="2673"/>
                  <a:ext cx="741" cy="456"/>
                </a:xfrm>
                <a:prstGeom prst="ellipse">
                  <a:avLst/>
                </a:prstGeom>
                <a:solidFill>
                  <a:srgbClr val="E7FFFF"/>
                </a:solidFill>
                <a:ln w="28575">
                  <a:solidFill>
                    <a:srgbClr val="CC0000"/>
                  </a:solidFill>
                  <a:round/>
                  <a:headEnd/>
                  <a:tailEnd/>
                </a:ln>
              </p:spPr>
              <p:txBody>
                <a:bodyPr/>
                <a:lstStyle>
                  <a:lvl1pPr eaLnBrk="0" hangingPunct="0">
                    <a:defRPr sz="2800">
                      <a:solidFill>
                        <a:schemeClr val="tx1"/>
                      </a:solidFill>
                      <a:latin typeface="Arial" panose="020B0604020202020204" pitchFamily="34" charset="0"/>
                      <a:cs typeface="Arial" panose="020B0604020202020204" pitchFamily="34" charset="0"/>
                    </a:defRPr>
                  </a:lvl1pPr>
                  <a:lvl2pPr marL="742950" indent="-285750" eaLnBrk="0" hangingPunct="0">
                    <a:defRPr sz="2800">
                      <a:solidFill>
                        <a:schemeClr val="tx1"/>
                      </a:solidFill>
                      <a:latin typeface="Arial" panose="020B0604020202020204" pitchFamily="34" charset="0"/>
                      <a:cs typeface="Arial" panose="020B0604020202020204" pitchFamily="34" charset="0"/>
                    </a:defRPr>
                  </a:lvl2pPr>
                  <a:lvl3pPr marL="1143000" indent="-228600" eaLnBrk="0" hangingPunct="0">
                    <a:defRPr sz="2800">
                      <a:solidFill>
                        <a:schemeClr val="tx1"/>
                      </a:solidFill>
                      <a:latin typeface="Arial" panose="020B0604020202020204" pitchFamily="34" charset="0"/>
                      <a:cs typeface="Arial" panose="020B0604020202020204" pitchFamily="34" charset="0"/>
                    </a:defRPr>
                  </a:lvl3pPr>
                  <a:lvl4pPr marL="1600200" indent="-228600" eaLnBrk="0" hangingPunct="0">
                    <a:defRPr sz="2800">
                      <a:solidFill>
                        <a:schemeClr val="tx1"/>
                      </a:solidFill>
                      <a:latin typeface="Arial" panose="020B0604020202020204" pitchFamily="34" charset="0"/>
                      <a:cs typeface="Arial" panose="020B0604020202020204" pitchFamily="34" charset="0"/>
                    </a:defRPr>
                  </a:lvl4pPr>
                  <a:lvl5pPr marL="2057400" indent="-228600" eaLnBrk="0" hangingPunct="0">
                    <a:defRPr sz="28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49292" name="Oval 183"/>
                <p:cNvSpPr>
                  <a:spLocks noChangeArrowheads="1"/>
                </p:cNvSpPr>
                <p:nvPr/>
              </p:nvSpPr>
              <p:spPr bwMode="auto">
                <a:xfrm>
                  <a:off x="2918" y="2502"/>
                  <a:ext cx="627" cy="456"/>
                </a:xfrm>
                <a:prstGeom prst="ellipse">
                  <a:avLst/>
                </a:prstGeom>
                <a:solidFill>
                  <a:srgbClr val="E7FFFF"/>
                </a:solidFill>
                <a:ln w="28575">
                  <a:solidFill>
                    <a:srgbClr val="CC0000"/>
                  </a:solidFill>
                  <a:round/>
                  <a:headEnd/>
                  <a:tailEnd/>
                </a:ln>
              </p:spPr>
              <p:txBody>
                <a:bodyPr/>
                <a:lstStyle>
                  <a:lvl1pPr eaLnBrk="0" hangingPunct="0">
                    <a:defRPr sz="2800">
                      <a:solidFill>
                        <a:schemeClr val="tx1"/>
                      </a:solidFill>
                      <a:latin typeface="Arial" panose="020B0604020202020204" pitchFamily="34" charset="0"/>
                      <a:cs typeface="Arial" panose="020B0604020202020204" pitchFamily="34" charset="0"/>
                    </a:defRPr>
                  </a:lvl1pPr>
                  <a:lvl2pPr marL="742950" indent="-285750" eaLnBrk="0" hangingPunct="0">
                    <a:defRPr sz="2800">
                      <a:solidFill>
                        <a:schemeClr val="tx1"/>
                      </a:solidFill>
                      <a:latin typeface="Arial" panose="020B0604020202020204" pitchFamily="34" charset="0"/>
                      <a:cs typeface="Arial" panose="020B0604020202020204" pitchFamily="34" charset="0"/>
                    </a:defRPr>
                  </a:lvl2pPr>
                  <a:lvl3pPr marL="1143000" indent="-228600" eaLnBrk="0" hangingPunct="0">
                    <a:defRPr sz="2800">
                      <a:solidFill>
                        <a:schemeClr val="tx1"/>
                      </a:solidFill>
                      <a:latin typeface="Arial" panose="020B0604020202020204" pitchFamily="34" charset="0"/>
                      <a:cs typeface="Arial" panose="020B0604020202020204" pitchFamily="34" charset="0"/>
                    </a:defRPr>
                  </a:lvl3pPr>
                  <a:lvl4pPr marL="1600200" indent="-228600" eaLnBrk="0" hangingPunct="0">
                    <a:defRPr sz="2800">
                      <a:solidFill>
                        <a:schemeClr val="tx1"/>
                      </a:solidFill>
                      <a:latin typeface="Arial" panose="020B0604020202020204" pitchFamily="34" charset="0"/>
                      <a:cs typeface="Arial" panose="020B0604020202020204" pitchFamily="34" charset="0"/>
                    </a:defRPr>
                  </a:lvl4pPr>
                  <a:lvl5pPr marL="2057400" indent="-228600" eaLnBrk="0" hangingPunct="0">
                    <a:defRPr sz="28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grpSp>
          <p:sp>
            <p:nvSpPr>
              <p:cNvPr id="49285" name="Oval 184"/>
              <p:cNvSpPr>
                <a:spLocks noChangeArrowheads="1"/>
              </p:cNvSpPr>
              <p:nvPr/>
            </p:nvSpPr>
            <p:spPr bwMode="auto">
              <a:xfrm>
                <a:off x="2633" y="2445"/>
                <a:ext cx="741" cy="627"/>
              </a:xfrm>
              <a:prstGeom prst="ellipse">
                <a:avLst/>
              </a:prstGeom>
              <a:solidFill>
                <a:srgbClr val="E7FFFF"/>
              </a:solidFill>
              <a:ln w="19050">
                <a:solidFill>
                  <a:srgbClr val="E7FFFF"/>
                </a:solidFill>
                <a:round/>
                <a:headEnd/>
                <a:tailEnd/>
              </a:ln>
            </p:spPr>
            <p:txBody>
              <a:bodyPr/>
              <a:lstStyle>
                <a:lvl1pPr eaLnBrk="0" hangingPunct="0">
                  <a:defRPr sz="2800">
                    <a:solidFill>
                      <a:schemeClr val="tx1"/>
                    </a:solidFill>
                    <a:latin typeface="Arial" panose="020B0604020202020204" pitchFamily="34" charset="0"/>
                    <a:cs typeface="Arial" panose="020B0604020202020204" pitchFamily="34" charset="0"/>
                  </a:defRPr>
                </a:lvl1pPr>
                <a:lvl2pPr marL="742950" indent="-285750" eaLnBrk="0" hangingPunct="0">
                  <a:defRPr sz="2800">
                    <a:solidFill>
                      <a:schemeClr val="tx1"/>
                    </a:solidFill>
                    <a:latin typeface="Arial" panose="020B0604020202020204" pitchFamily="34" charset="0"/>
                    <a:cs typeface="Arial" panose="020B0604020202020204" pitchFamily="34" charset="0"/>
                  </a:defRPr>
                </a:lvl2pPr>
                <a:lvl3pPr marL="1143000" indent="-228600" eaLnBrk="0" hangingPunct="0">
                  <a:defRPr sz="2800">
                    <a:solidFill>
                      <a:schemeClr val="tx1"/>
                    </a:solidFill>
                    <a:latin typeface="Arial" panose="020B0604020202020204" pitchFamily="34" charset="0"/>
                    <a:cs typeface="Arial" panose="020B0604020202020204" pitchFamily="34" charset="0"/>
                  </a:defRPr>
                </a:lvl3pPr>
                <a:lvl4pPr marL="1600200" indent="-228600" eaLnBrk="0" hangingPunct="0">
                  <a:defRPr sz="2800">
                    <a:solidFill>
                      <a:schemeClr val="tx1"/>
                    </a:solidFill>
                    <a:latin typeface="Arial" panose="020B0604020202020204" pitchFamily="34" charset="0"/>
                    <a:cs typeface="Arial" panose="020B0604020202020204" pitchFamily="34" charset="0"/>
                  </a:defRPr>
                </a:lvl4pPr>
                <a:lvl5pPr marL="2057400" indent="-228600" eaLnBrk="0" hangingPunct="0">
                  <a:defRPr sz="28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grpSp>
        <p:sp>
          <p:nvSpPr>
            <p:cNvPr id="333975" name="Text Box 151"/>
            <p:cNvSpPr txBox="1">
              <a:spLocks noChangeArrowheads="1"/>
            </p:cNvSpPr>
            <p:nvPr/>
          </p:nvSpPr>
          <p:spPr bwMode="auto">
            <a:xfrm>
              <a:off x="1803" y="884"/>
              <a:ext cx="360" cy="192"/>
            </a:xfrm>
            <a:prstGeom prst="rect">
              <a:avLst/>
            </a:prstGeom>
            <a:noFill/>
            <a:ln w="9525">
              <a:noFill/>
              <a:miter lim="800000"/>
              <a:headEnd/>
              <a:tailEnd/>
            </a:ln>
            <a:effectLst>
              <a:outerShdw dist="17961" dir="2700000" algn="ctr" rotWithShape="0">
                <a:srgbClr val="FF9933"/>
              </a:outerShdw>
            </a:effectLst>
          </p:spPr>
          <p:txBody>
            <a:bodyPr lIns="0" tIns="0" rIns="0" bIns="0">
              <a:spAutoFit/>
            </a:bodyPr>
            <a:lstStyle/>
            <a:p>
              <a:pPr>
                <a:defRPr/>
              </a:pPr>
              <a:r>
                <a:rPr lang="en-US" altLang="zh-CN" sz="2000" b="1">
                  <a:solidFill>
                    <a:srgbClr val="669900"/>
                  </a:solidFill>
                  <a:latin typeface="Arial" charset="0"/>
                  <a:ea typeface="SimSun" pitchFamily="2" charset="-122"/>
                  <a:cs typeface="Arial" charset="0"/>
                </a:rPr>
                <a:t>N3</a:t>
              </a:r>
              <a:endParaRPr lang="ru-RU" sz="2000" b="1">
                <a:solidFill>
                  <a:srgbClr val="669900"/>
                </a:solidFill>
                <a:latin typeface="Arial" charset="0"/>
                <a:cs typeface="Arial" charset="0"/>
              </a:endParaRPr>
            </a:p>
          </p:txBody>
        </p:sp>
        <p:sp>
          <p:nvSpPr>
            <p:cNvPr id="334009" name="Text Box 185"/>
            <p:cNvSpPr txBox="1">
              <a:spLocks noChangeArrowheads="1"/>
            </p:cNvSpPr>
            <p:nvPr/>
          </p:nvSpPr>
          <p:spPr bwMode="auto">
            <a:xfrm>
              <a:off x="4553" y="2557"/>
              <a:ext cx="360" cy="192"/>
            </a:xfrm>
            <a:prstGeom prst="rect">
              <a:avLst/>
            </a:prstGeom>
            <a:noFill/>
            <a:ln w="9525">
              <a:noFill/>
              <a:miter lim="800000"/>
              <a:headEnd/>
              <a:tailEnd/>
            </a:ln>
            <a:effectLst>
              <a:outerShdw dist="17961" dir="2700000" algn="ctr" rotWithShape="0">
                <a:srgbClr val="FF9933"/>
              </a:outerShdw>
            </a:effectLst>
          </p:spPr>
          <p:txBody>
            <a:bodyPr lIns="0" tIns="0" rIns="0" bIns="0">
              <a:spAutoFit/>
            </a:bodyPr>
            <a:lstStyle/>
            <a:p>
              <a:pPr>
                <a:defRPr/>
              </a:pPr>
              <a:r>
                <a:rPr lang="en-US" altLang="zh-CN" sz="2000" b="1">
                  <a:solidFill>
                    <a:srgbClr val="669900"/>
                  </a:solidFill>
                  <a:latin typeface="Arial" charset="0"/>
                  <a:ea typeface="SimSun" pitchFamily="2" charset="-122"/>
                  <a:cs typeface="Arial" charset="0"/>
                </a:rPr>
                <a:t>N6</a:t>
              </a:r>
              <a:endParaRPr lang="ru-RU" sz="2000" b="1">
                <a:solidFill>
                  <a:srgbClr val="669900"/>
                </a:solidFill>
                <a:latin typeface="Arial" charset="0"/>
                <a:cs typeface="Arial" charset="0"/>
              </a:endParaRPr>
            </a:p>
          </p:txBody>
        </p:sp>
        <p:grpSp>
          <p:nvGrpSpPr>
            <p:cNvPr id="49243" name="Group 186"/>
            <p:cNvGrpSpPr>
              <a:grpSpLocks/>
            </p:cNvGrpSpPr>
            <p:nvPr/>
          </p:nvGrpSpPr>
          <p:grpSpPr bwMode="auto">
            <a:xfrm>
              <a:off x="1491" y="2387"/>
              <a:ext cx="935" cy="570"/>
              <a:chOff x="2462" y="2274"/>
              <a:chExt cx="1083" cy="912"/>
            </a:xfrm>
          </p:grpSpPr>
          <p:grpSp>
            <p:nvGrpSpPr>
              <p:cNvPr id="49275" name="Group 187"/>
              <p:cNvGrpSpPr>
                <a:grpSpLocks/>
              </p:cNvGrpSpPr>
              <p:nvPr/>
            </p:nvGrpSpPr>
            <p:grpSpPr bwMode="auto">
              <a:xfrm>
                <a:off x="2462" y="2274"/>
                <a:ext cx="1083" cy="912"/>
                <a:chOff x="2462" y="2274"/>
                <a:chExt cx="1083" cy="912"/>
              </a:xfrm>
            </p:grpSpPr>
            <p:sp>
              <p:nvSpPr>
                <p:cNvPr id="49277" name="Oval 188"/>
                <p:cNvSpPr>
                  <a:spLocks noChangeArrowheads="1"/>
                </p:cNvSpPr>
                <p:nvPr/>
              </p:nvSpPr>
              <p:spPr bwMode="auto">
                <a:xfrm>
                  <a:off x="2462" y="2502"/>
                  <a:ext cx="741" cy="513"/>
                </a:xfrm>
                <a:prstGeom prst="ellipse">
                  <a:avLst/>
                </a:prstGeom>
                <a:solidFill>
                  <a:srgbClr val="FFB871"/>
                </a:solidFill>
                <a:ln w="19050">
                  <a:solidFill>
                    <a:srgbClr val="FFB871"/>
                  </a:solidFill>
                  <a:round/>
                  <a:headEnd/>
                  <a:tailEnd/>
                </a:ln>
              </p:spPr>
              <p:txBody>
                <a:bodyPr/>
                <a:lstStyle>
                  <a:lvl1pPr eaLnBrk="0" hangingPunct="0">
                    <a:defRPr sz="2800">
                      <a:solidFill>
                        <a:schemeClr val="tx1"/>
                      </a:solidFill>
                      <a:latin typeface="Arial" panose="020B0604020202020204" pitchFamily="34" charset="0"/>
                      <a:cs typeface="Arial" panose="020B0604020202020204" pitchFamily="34" charset="0"/>
                    </a:defRPr>
                  </a:lvl1pPr>
                  <a:lvl2pPr marL="742950" indent="-285750" eaLnBrk="0" hangingPunct="0">
                    <a:defRPr sz="2800">
                      <a:solidFill>
                        <a:schemeClr val="tx1"/>
                      </a:solidFill>
                      <a:latin typeface="Arial" panose="020B0604020202020204" pitchFamily="34" charset="0"/>
                      <a:cs typeface="Arial" panose="020B0604020202020204" pitchFamily="34" charset="0"/>
                    </a:defRPr>
                  </a:lvl2pPr>
                  <a:lvl3pPr marL="1143000" indent="-228600" eaLnBrk="0" hangingPunct="0">
                    <a:defRPr sz="2800">
                      <a:solidFill>
                        <a:schemeClr val="tx1"/>
                      </a:solidFill>
                      <a:latin typeface="Arial" panose="020B0604020202020204" pitchFamily="34" charset="0"/>
                      <a:cs typeface="Arial" panose="020B0604020202020204" pitchFamily="34" charset="0"/>
                    </a:defRPr>
                  </a:lvl3pPr>
                  <a:lvl4pPr marL="1600200" indent="-228600" eaLnBrk="0" hangingPunct="0">
                    <a:defRPr sz="2800">
                      <a:solidFill>
                        <a:schemeClr val="tx1"/>
                      </a:solidFill>
                      <a:latin typeface="Arial" panose="020B0604020202020204" pitchFamily="34" charset="0"/>
                      <a:cs typeface="Arial" panose="020B0604020202020204" pitchFamily="34" charset="0"/>
                    </a:defRPr>
                  </a:lvl4pPr>
                  <a:lvl5pPr marL="2057400" indent="-228600" eaLnBrk="0" hangingPunct="0">
                    <a:defRPr sz="28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49278" name="Oval 189"/>
                <p:cNvSpPr>
                  <a:spLocks noChangeArrowheads="1"/>
                </p:cNvSpPr>
                <p:nvPr/>
              </p:nvSpPr>
              <p:spPr bwMode="auto">
                <a:xfrm>
                  <a:off x="2633" y="2730"/>
                  <a:ext cx="741" cy="456"/>
                </a:xfrm>
                <a:prstGeom prst="ellipse">
                  <a:avLst/>
                </a:prstGeom>
                <a:solidFill>
                  <a:srgbClr val="FFB871"/>
                </a:solidFill>
                <a:ln w="19050">
                  <a:solidFill>
                    <a:srgbClr val="FFB871"/>
                  </a:solidFill>
                  <a:round/>
                  <a:headEnd/>
                  <a:tailEnd/>
                </a:ln>
              </p:spPr>
              <p:txBody>
                <a:bodyPr/>
                <a:lstStyle>
                  <a:lvl1pPr eaLnBrk="0" hangingPunct="0">
                    <a:defRPr sz="2800">
                      <a:solidFill>
                        <a:schemeClr val="tx1"/>
                      </a:solidFill>
                      <a:latin typeface="Arial" panose="020B0604020202020204" pitchFamily="34" charset="0"/>
                      <a:cs typeface="Arial" panose="020B0604020202020204" pitchFamily="34" charset="0"/>
                    </a:defRPr>
                  </a:lvl1pPr>
                  <a:lvl2pPr marL="742950" indent="-285750" eaLnBrk="0" hangingPunct="0">
                    <a:defRPr sz="2800">
                      <a:solidFill>
                        <a:schemeClr val="tx1"/>
                      </a:solidFill>
                      <a:latin typeface="Arial" panose="020B0604020202020204" pitchFamily="34" charset="0"/>
                      <a:cs typeface="Arial" panose="020B0604020202020204" pitchFamily="34" charset="0"/>
                    </a:defRPr>
                  </a:lvl2pPr>
                  <a:lvl3pPr marL="1143000" indent="-228600" eaLnBrk="0" hangingPunct="0">
                    <a:defRPr sz="2800">
                      <a:solidFill>
                        <a:schemeClr val="tx1"/>
                      </a:solidFill>
                      <a:latin typeface="Arial" panose="020B0604020202020204" pitchFamily="34" charset="0"/>
                      <a:cs typeface="Arial" panose="020B0604020202020204" pitchFamily="34" charset="0"/>
                    </a:defRPr>
                  </a:lvl3pPr>
                  <a:lvl4pPr marL="1600200" indent="-228600" eaLnBrk="0" hangingPunct="0">
                    <a:defRPr sz="2800">
                      <a:solidFill>
                        <a:schemeClr val="tx1"/>
                      </a:solidFill>
                      <a:latin typeface="Arial" panose="020B0604020202020204" pitchFamily="34" charset="0"/>
                      <a:cs typeface="Arial" panose="020B0604020202020204" pitchFamily="34" charset="0"/>
                    </a:defRPr>
                  </a:lvl4pPr>
                  <a:lvl5pPr marL="2057400" indent="-228600" eaLnBrk="0" hangingPunct="0">
                    <a:defRPr sz="28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49279" name="Oval 190"/>
                <p:cNvSpPr>
                  <a:spLocks noChangeArrowheads="1"/>
                </p:cNvSpPr>
                <p:nvPr/>
              </p:nvSpPr>
              <p:spPr bwMode="auto">
                <a:xfrm>
                  <a:off x="2918" y="2559"/>
                  <a:ext cx="627" cy="456"/>
                </a:xfrm>
                <a:prstGeom prst="ellipse">
                  <a:avLst/>
                </a:prstGeom>
                <a:solidFill>
                  <a:srgbClr val="FFB871"/>
                </a:solidFill>
                <a:ln w="19050">
                  <a:solidFill>
                    <a:srgbClr val="FFB871"/>
                  </a:solidFill>
                  <a:round/>
                  <a:headEnd/>
                  <a:tailEnd/>
                </a:ln>
              </p:spPr>
              <p:txBody>
                <a:bodyPr/>
                <a:lstStyle>
                  <a:lvl1pPr eaLnBrk="0" hangingPunct="0">
                    <a:defRPr sz="2800">
                      <a:solidFill>
                        <a:schemeClr val="tx1"/>
                      </a:solidFill>
                      <a:latin typeface="Arial" panose="020B0604020202020204" pitchFamily="34" charset="0"/>
                      <a:cs typeface="Arial" panose="020B0604020202020204" pitchFamily="34" charset="0"/>
                    </a:defRPr>
                  </a:lvl1pPr>
                  <a:lvl2pPr marL="742950" indent="-285750" eaLnBrk="0" hangingPunct="0">
                    <a:defRPr sz="2800">
                      <a:solidFill>
                        <a:schemeClr val="tx1"/>
                      </a:solidFill>
                      <a:latin typeface="Arial" panose="020B0604020202020204" pitchFamily="34" charset="0"/>
                      <a:cs typeface="Arial" panose="020B0604020202020204" pitchFamily="34" charset="0"/>
                    </a:defRPr>
                  </a:lvl2pPr>
                  <a:lvl3pPr marL="1143000" indent="-228600" eaLnBrk="0" hangingPunct="0">
                    <a:defRPr sz="2800">
                      <a:solidFill>
                        <a:schemeClr val="tx1"/>
                      </a:solidFill>
                      <a:latin typeface="Arial" panose="020B0604020202020204" pitchFamily="34" charset="0"/>
                      <a:cs typeface="Arial" panose="020B0604020202020204" pitchFamily="34" charset="0"/>
                    </a:defRPr>
                  </a:lvl3pPr>
                  <a:lvl4pPr marL="1600200" indent="-228600" eaLnBrk="0" hangingPunct="0">
                    <a:defRPr sz="2800">
                      <a:solidFill>
                        <a:schemeClr val="tx1"/>
                      </a:solidFill>
                      <a:latin typeface="Arial" panose="020B0604020202020204" pitchFamily="34" charset="0"/>
                      <a:cs typeface="Arial" panose="020B0604020202020204" pitchFamily="34" charset="0"/>
                    </a:defRPr>
                  </a:lvl4pPr>
                  <a:lvl5pPr marL="2057400" indent="-228600" eaLnBrk="0" hangingPunct="0">
                    <a:defRPr sz="28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49280" name="Oval 191"/>
                <p:cNvSpPr>
                  <a:spLocks noChangeArrowheads="1"/>
                </p:cNvSpPr>
                <p:nvPr/>
              </p:nvSpPr>
              <p:spPr bwMode="auto">
                <a:xfrm>
                  <a:off x="2690" y="2274"/>
                  <a:ext cx="627" cy="627"/>
                </a:xfrm>
                <a:prstGeom prst="ellipse">
                  <a:avLst/>
                </a:prstGeom>
                <a:solidFill>
                  <a:srgbClr val="E7FFFF"/>
                </a:solidFill>
                <a:ln w="28575">
                  <a:solidFill>
                    <a:srgbClr val="CC0000"/>
                  </a:solidFill>
                  <a:round/>
                  <a:headEnd/>
                  <a:tailEnd/>
                </a:ln>
              </p:spPr>
              <p:txBody>
                <a:bodyPr/>
                <a:lstStyle>
                  <a:lvl1pPr eaLnBrk="0" hangingPunct="0">
                    <a:defRPr sz="2800">
                      <a:solidFill>
                        <a:schemeClr val="tx1"/>
                      </a:solidFill>
                      <a:latin typeface="Arial" panose="020B0604020202020204" pitchFamily="34" charset="0"/>
                      <a:cs typeface="Arial" panose="020B0604020202020204" pitchFamily="34" charset="0"/>
                    </a:defRPr>
                  </a:lvl1pPr>
                  <a:lvl2pPr marL="742950" indent="-285750" eaLnBrk="0" hangingPunct="0">
                    <a:defRPr sz="2800">
                      <a:solidFill>
                        <a:schemeClr val="tx1"/>
                      </a:solidFill>
                      <a:latin typeface="Arial" panose="020B0604020202020204" pitchFamily="34" charset="0"/>
                      <a:cs typeface="Arial" panose="020B0604020202020204" pitchFamily="34" charset="0"/>
                    </a:defRPr>
                  </a:lvl2pPr>
                  <a:lvl3pPr marL="1143000" indent="-228600" eaLnBrk="0" hangingPunct="0">
                    <a:defRPr sz="2800">
                      <a:solidFill>
                        <a:schemeClr val="tx1"/>
                      </a:solidFill>
                      <a:latin typeface="Arial" panose="020B0604020202020204" pitchFamily="34" charset="0"/>
                      <a:cs typeface="Arial" panose="020B0604020202020204" pitchFamily="34" charset="0"/>
                    </a:defRPr>
                  </a:lvl3pPr>
                  <a:lvl4pPr marL="1600200" indent="-228600" eaLnBrk="0" hangingPunct="0">
                    <a:defRPr sz="2800">
                      <a:solidFill>
                        <a:schemeClr val="tx1"/>
                      </a:solidFill>
                      <a:latin typeface="Arial" panose="020B0604020202020204" pitchFamily="34" charset="0"/>
                      <a:cs typeface="Arial" panose="020B0604020202020204" pitchFamily="34" charset="0"/>
                    </a:defRPr>
                  </a:lvl4pPr>
                  <a:lvl5pPr marL="2057400" indent="-228600" eaLnBrk="0" hangingPunct="0">
                    <a:defRPr sz="28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49281" name="Oval 192"/>
                <p:cNvSpPr>
                  <a:spLocks noChangeArrowheads="1"/>
                </p:cNvSpPr>
                <p:nvPr/>
              </p:nvSpPr>
              <p:spPr bwMode="auto">
                <a:xfrm>
                  <a:off x="2462" y="2445"/>
                  <a:ext cx="741" cy="513"/>
                </a:xfrm>
                <a:prstGeom prst="ellipse">
                  <a:avLst/>
                </a:prstGeom>
                <a:solidFill>
                  <a:srgbClr val="E7FFFF"/>
                </a:solidFill>
                <a:ln w="28575">
                  <a:solidFill>
                    <a:srgbClr val="CC0000"/>
                  </a:solidFill>
                  <a:round/>
                  <a:headEnd/>
                  <a:tailEnd/>
                </a:ln>
              </p:spPr>
              <p:txBody>
                <a:bodyPr/>
                <a:lstStyle>
                  <a:lvl1pPr eaLnBrk="0" hangingPunct="0">
                    <a:defRPr sz="2800">
                      <a:solidFill>
                        <a:schemeClr val="tx1"/>
                      </a:solidFill>
                      <a:latin typeface="Arial" panose="020B0604020202020204" pitchFamily="34" charset="0"/>
                      <a:cs typeface="Arial" panose="020B0604020202020204" pitchFamily="34" charset="0"/>
                    </a:defRPr>
                  </a:lvl1pPr>
                  <a:lvl2pPr marL="742950" indent="-285750" eaLnBrk="0" hangingPunct="0">
                    <a:defRPr sz="2800">
                      <a:solidFill>
                        <a:schemeClr val="tx1"/>
                      </a:solidFill>
                      <a:latin typeface="Arial" panose="020B0604020202020204" pitchFamily="34" charset="0"/>
                      <a:cs typeface="Arial" panose="020B0604020202020204" pitchFamily="34" charset="0"/>
                    </a:defRPr>
                  </a:lvl2pPr>
                  <a:lvl3pPr marL="1143000" indent="-228600" eaLnBrk="0" hangingPunct="0">
                    <a:defRPr sz="2800">
                      <a:solidFill>
                        <a:schemeClr val="tx1"/>
                      </a:solidFill>
                      <a:latin typeface="Arial" panose="020B0604020202020204" pitchFamily="34" charset="0"/>
                      <a:cs typeface="Arial" panose="020B0604020202020204" pitchFamily="34" charset="0"/>
                    </a:defRPr>
                  </a:lvl3pPr>
                  <a:lvl4pPr marL="1600200" indent="-228600" eaLnBrk="0" hangingPunct="0">
                    <a:defRPr sz="2800">
                      <a:solidFill>
                        <a:schemeClr val="tx1"/>
                      </a:solidFill>
                      <a:latin typeface="Arial" panose="020B0604020202020204" pitchFamily="34" charset="0"/>
                      <a:cs typeface="Arial" panose="020B0604020202020204" pitchFamily="34" charset="0"/>
                    </a:defRPr>
                  </a:lvl4pPr>
                  <a:lvl5pPr marL="2057400" indent="-228600" eaLnBrk="0" hangingPunct="0">
                    <a:defRPr sz="28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49282" name="Oval 193"/>
                <p:cNvSpPr>
                  <a:spLocks noChangeArrowheads="1"/>
                </p:cNvSpPr>
                <p:nvPr/>
              </p:nvSpPr>
              <p:spPr bwMode="auto">
                <a:xfrm>
                  <a:off x="2633" y="2673"/>
                  <a:ext cx="741" cy="456"/>
                </a:xfrm>
                <a:prstGeom prst="ellipse">
                  <a:avLst/>
                </a:prstGeom>
                <a:solidFill>
                  <a:srgbClr val="E7FFFF"/>
                </a:solidFill>
                <a:ln w="28575">
                  <a:solidFill>
                    <a:srgbClr val="CC0000"/>
                  </a:solidFill>
                  <a:round/>
                  <a:headEnd/>
                  <a:tailEnd/>
                </a:ln>
              </p:spPr>
              <p:txBody>
                <a:bodyPr/>
                <a:lstStyle>
                  <a:lvl1pPr eaLnBrk="0" hangingPunct="0">
                    <a:defRPr sz="2800">
                      <a:solidFill>
                        <a:schemeClr val="tx1"/>
                      </a:solidFill>
                      <a:latin typeface="Arial" panose="020B0604020202020204" pitchFamily="34" charset="0"/>
                      <a:cs typeface="Arial" panose="020B0604020202020204" pitchFamily="34" charset="0"/>
                    </a:defRPr>
                  </a:lvl1pPr>
                  <a:lvl2pPr marL="742950" indent="-285750" eaLnBrk="0" hangingPunct="0">
                    <a:defRPr sz="2800">
                      <a:solidFill>
                        <a:schemeClr val="tx1"/>
                      </a:solidFill>
                      <a:latin typeface="Arial" panose="020B0604020202020204" pitchFamily="34" charset="0"/>
                      <a:cs typeface="Arial" panose="020B0604020202020204" pitchFamily="34" charset="0"/>
                    </a:defRPr>
                  </a:lvl2pPr>
                  <a:lvl3pPr marL="1143000" indent="-228600" eaLnBrk="0" hangingPunct="0">
                    <a:defRPr sz="2800">
                      <a:solidFill>
                        <a:schemeClr val="tx1"/>
                      </a:solidFill>
                      <a:latin typeface="Arial" panose="020B0604020202020204" pitchFamily="34" charset="0"/>
                      <a:cs typeface="Arial" panose="020B0604020202020204" pitchFamily="34" charset="0"/>
                    </a:defRPr>
                  </a:lvl3pPr>
                  <a:lvl4pPr marL="1600200" indent="-228600" eaLnBrk="0" hangingPunct="0">
                    <a:defRPr sz="2800">
                      <a:solidFill>
                        <a:schemeClr val="tx1"/>
                      </a:solidFill>
                      <a:latin typeface="Arial" panose="020B0604020202020204" pitchFamily="34" charset="0"/>
                      <a:cs typeface="Arial" panose="020B0604020202020204" pitchFamily="34" charset="0"/>
                    </a:defRPr>
                  </a:lvl4pPr>
                  <a:lvl5pPr marL="2057400" indent="-228600" eaLnBrk="0" hangingPunct="0">
                    <a:defRPr sz="28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49283" name="Oval 194"/>
                <p:cNvSpPr>
                  <a:spLocks noChangeArrowheads="1"/>
                </p:cNvSpPr>
                <p:nvPr/>
              </p:nvSpPr>
              <p:spPr bwMode="auto">
                <a:xfrm>
                  <a:off x="2918" y="2502"/>
                  <a:ext cx="627" cy="456"/>
                </a:xfrm>
                <a:prstGeom prst="ellipse">
                  <a:avLst/>
                </a:prstGeom>
                <a:solidFill>
                  <a:srgbClr val="E7FFFF"/>
                </a:solidFill>
                <a:ln w="28575">
                  <a:solidFill>
                    <a:srgbClr val="CC0000"/>
                  </a:solidFill>
                  <a:round/>
                  <a:headEnd/>
                  <a:tailEnd/>
                </a:ln>
              </p:spPr>
              <p:txBody>
                <a:bodyPr/>
                <a:lstStyle>
                  <a:lvl1pPr eaLnBrk="0" hangingPunct="0">
                    <a:defRPr sz="2800">
                      <a:solidFill>
                        <a:schemeClr val="tx1"/>
                      </a:solidFill>
                      <a:latin typeface="Arial" panose="020B0604020202020204" pitchFamily="34" charset="0"/>
                      <a:cs typeface="Arial" panose="020B0604020202020204" pitchFamily="34" charset="0"/>
                    </a:defRPr>
                  </a:lvl1pPr>
                  <a:lvl2pPr marL="742950" indent="-285750" eaLnBrk="0" hangingPunct="0">
                    <a:defRPr sz="2800">
                      <a:solidFill>
                        <a:schemeClr val="tx1"/>
                      </a:solidFill>
                      <a:latin typeface="Arial" panose="020B0604020202020204" pitchFamily="34" charset="0"/>
                      <a:cs typeface="Arial" panose="020B0604020202020204" pitchFamily="34" charset="0"/>
                    </a:defRPr>
                  </a:lvl2pPr>
                  <a:lvl3pPr marL="1143000" indent="-228600" eaLnBrk="0" hangingPunct="0">
                    <a:defRPr sz="2800">
                      <a:solidFill>
                        <a:schemeClr val="tx1"/>
                      </a:solidFill>
                      <a:latin typeface="Arial" panose="020B0604020202020204" pitchFamily="34" charset="0"/>
                      <a:cs typeface="Arial" panose="020B0604020202020204" pitchFamily="34" charset="0"/>
                    </a:defRPr>
                  </a:lvl3pPr>
                  <a:lvl4pPr marL="1600200" indent="-228600" eaLnBrk="0" hangingPunct="0">
                    <a:defRPr sz="2800">
                      <a:solidFill>
                        <a:schemeClr val="tx1"/>
                      </a:solidFill>
                      <a:latin typeface="Arial" panose="020B0604020202020204" pitchFamily="34" charset="0"/>
                      <a:cs typeface="Arial" panose="020B0604020202020204" pitchFamily="34" charset="0"/>
                    </a:defRPr>
                  </a:lvl4pPr>
                  <a:lvl5pPr marL="2057400" indent="-228600" eaLnBrk="0" hangingPunct="0">
                    <a:defRPr sz="28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grpSp>
          <p:sp>
            <p:nvSpPr>
              <p:cNvPr id="49276" name="Oval 195"/>
              <p:cNvSpPr>
                <a:spLocks noChangeArrowheads="1"/>
              </p:cNvSpPr>
              <p:nvPr/>
            </p:nvSpPr>
            <p:spPr bwMode="auto">
              <a:xfrm>
                <a:off x="2633" y="2445"/>
                <a:ext cx="741" cy="627"/>
              </a:xfrm>
              <a:prstGeom prst="ellipse">
                <a:avLst/>
              </a:prstGeom>
              <a:solidFill>
                <a:srgbClr val="E7FFFF"/>
              </a:solidFill>
              <a:ln w="19050">
                <a:solidFill>
                  <a:srgbClr val="E7FFFF"/>
                </a:solidFill>
                <a:round/>
                <a:headEnd/>
                <a:tailEnd/>
              </a:ln>
            </p:spPr>
            <p:txBody>
              <a:bodyPr/>
              <a:lstStyle>
                <a:lvl1pPr eaLnBrk="0" hangingPunct="0">
                  <a:defRPr sz="2800">
                    <a:solidFill>
                      <a:schemeClr val="tx1"/>
                    </a:solidFill>
                    <a:latin typeface="Arial" panose="020B0604020202020204" pitchFamily="34" charset="0"/>
                    <a:cs typeface="Arial" panose="020B0604020202020204" pitchFamily="34" charset="0"/>
                  </a:defRPr>
                </a:lvl1pPr>
                <a:lvl2pPr marL="742950" indent="-285750" eaLnBrk="0" hangingPunct="0">
                  <a:defRPr sz="2800">
                    <a:solidFill>
                      <a:schemeClr val="tx1"/>
                    </a:solidFill>
                    <a:latin typeface="Arial" panose="020B0604020202020204" pitchFamily="34" charset="0"/>
                    <a:cs typeface="Arial" panose="020B0604020202020204" pitchFamily="34" charset="0"/>
                  </a:defRPr>
                </a:lvl2pPr>
                <a:lvl3pPr marL="1143000" indent="-228600" eaLnBrk="0" hangingPunct="0">
                  <a:defRPr sz="2800">
                    <a:solidFill>
                      <a:schemeClr val="tx1"/>
                    </a:solidFill>
                    <a:latin typeface="Arial" panose="020B0604020202020204" pitchFamily="34" charset="0"/>
                    <a:cs typeface="Arial" panose="020B0604020202020204" pitchFamily="34" charset="0"/>
                  </a:defRPr>
                </a:lvl3pPr>
                <a:lvl4pPr marL="1600200" indent="-228600" eaLnBrk="0" hangingPunct="0">
                  <a:defRPr sz="2800">
                    <a:solidFill>
                      <a:schemeClr val="tx1"/>
                    </a:solidFill>
                    <a:latin typeface="Arial" panose="020B0604020202020204" pitchFamily="34" charset="0"/>
                    <a:cs typeface="Arial" panose="020B0604020202020204" pitchFamily="34" charset="0"/>
                  </a:defRPr>
                </a:lvl4pPr>
                <a:lvl5pPr marL="2057400" indent="-228600" eaLnBrk="0" hangingPunct="0">
                  <a:defRPr sz="28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grpSp>
        <p:sp>
          <p:nvSpPr>
            <p:cNvPr id="334020" name="Text Box 196"/>
            <p:cNvSpPr txBox="1">
              <a:spLocks noChangeArrowheads="1"/>
            </p:cNvSpPr>
            <p:nvPr/>
          </p:nvSpPr>
          <p:spPr bwMode="auto">
            <a:xfrm>
              <a:off x="1774" y="2585"/>
              <a:ext cx="360" cy="192"/>
            </a:xfrm>
            <a:prstGeom prst="rect">
              <a:avLst/>
            </a:prstGeom>
            <a:noFill/>
            <a:ln w="9525">
              <a:noFill/>
              <a:miter lim="800000"/>
              <a:headEnd/>
              <a:tailEnd/>
            </a:ln>
            <a:effectLst>
              <a:outerShdw dist="17961" dir="2700000" algn="ctr" rotWithShape="0">
                <a:srgbClr val="FF9933"/>
              </a:outerShdw>
            </a:effectLst>
          </p:spPr>
          <p:txBody>
            <a:bodyPr lIns="0" tIns="0" rIns="0" bIns="0">
              <a:spAutoFit/>
            </a:bodyPr>
            <a:lstStyle/>
            <a:p>
              <a:pPr>
                <a:defRPr/>
              </a:pPr>
              <a:r>
                <a:rPr lang="en-US" altLang="zh-CN" sz="2000" b="1">
                  <a:solidFill>
                    <a:srgbClr val="669900"/>
                  </a:solidFill>
                  <a:latin typeface="Arial" charset="0"/>
                  <a:ea typeface="SimSun" pitchFamily="2" charset="-122"/>
                  <a:cs typeface="Arial" charset="0"/>
                </a:rPr>
                <a:t>N9</a:t>
              </a:r>
              <a:endParaRPr lang="ru-RU" sz="2000" b="1">
                <a:solidFill>
                  <a:srgbClr val="669900"/>
                </a:solidFill>
                <a:latin typeface="Arial" charset="0"/>
                <a:cs typeface="Arial" charset="0"/>
              </a:endParaRPr>
            </a:p>
          </p:txBody>
        </p:sp>
        <p:grpSp>
          <p:nvGrpSpPr>
            <p:cNvPr id="49245" name="Group 197"/>
            <p:cNvGrpSpPr>
              <a:grpSpLocks/>
            </p:cNvGrpSpPr>
            <p:nvPr/>
          </p:nvGrpSpPr>
          <p:grpSpPr bwMode="auto">
            <a:xfrm>
              <a:off x="2710" y="714"/>
              <a:ext cx="567" cy="482"/>
              <a:chOff x="1803" y="799"/>
              <a:chExt cx="793" cy="709"/>
            </a:xfrm>
          </p:grpSpPr>
          <p:sp>
            <p:nvSpPr>
              <p:cNvPr id="334022" name="AutoShape 198"/>
              <p:cNvSpPr>
                <a:spLocks noChangeArrowheads="1"/>
              </p:cNvSpPr>
              <p:nvPr/>
            </p:nvSpPr>
            <p:spPr bwMode="auto">
              <a:xfrm>
                <a:off x="1803" y="799"/>
                <a:ext cx="793" cy="709"/>
              </a:xfrm>
              <a:prstGeom prst="flowChartPreparation">
                <a:avLst/>
              </a:prstGeom>
              <a:solidFill>
                <a:schemeClr val="accent1"/>
              </a:solidFill>
              <a:ln w="38100">
                <a:solidFill>
                  <a:srgbClr val="CC0000"/>
                </a:solidFill>
                <a:miter lim="800000"/>
                <a:headEnd/>
                <a:tailEnd/>
              </a:ln>
              <a:effectLst>
                <a:outerShdw dist="35921" dir="2700000" algn="ctr" rotWithShape="0">
                  <a:srgbClr val="FF9933"/>
                </a:outerShdw>
              </a:effectLst>
            </p:spPr>
            <p:txBody>
              <a:bodyPr/>
              <a:lstStyle/>
              <a:p>
                <a:pPr>
                  <a:defRPr/>
                </a:pPr>
                <a:endParaRPr lang="ru-RU">
                  <a:latin typeface="Arial" charset="0"/>
                  <a:cs typeface="Arial" charset="0"/>
                </a:endParaRPr>
              </a:p>
            </p:txBody>
          </p:sp>
          <p:sp>
            <p:nvSpPr>
              <p:cNvPr id="334023" name="Text Box 199"/>
              <p:cNvSpPr txBox="1">
                <a:spLocks noChangeArrowheads="1"/>
              </p:cNvSpPr>
              <p:nvPr/>
            </p:nvSpPr>
            <p:spPr bwMode="auto">
              <a:xfrm>
                <a:off x="1974" y="1053"/>
                <a:ext cx="424" cy="282"/>
              </a:xfrm>
              <a:prstGeom prst="rect">
                <a:avLst/>
              </a:prstGeom>
              <a:noFill/>
              <a:ln w="9525">
                <a:noFill/>
                <a:miter lim="800000"/>
                <a:headEnd/>
                <a:tailEnd/>
              </a:ln>
              <a:effectLst>
                <a:outerShdw dist="17961" dir="2700000" algn="ctr" rotWithShape="0">
                  <a:srgbClr val="FF9933"/>
                </a:outerShdw>
              </a:effectLst>
            </p:spPr>
            <p:txBody>
              <a:bodyPr lIns="0" tIns="0" rIns="0" bIns="0">
                <a:spAutoFit/>
              </a:bodyPr>
              <a:lstStyle/>
              <a:p>
                <a:pPr>
                  <a:defRPr/>
                </a:pPr>
                <a:r>
                  <a:rPr lang="en-US" altLang="zh-CN" sz="2000" b="1">
                    <a:solidFill>
                      <a:srgbClr val="800080"/>
                    </a:solidFill>
                    <a:latin typeface="Arial" charset="0"/>
                    <a:ea typeface="SimSun" pitchFamily="2" charset="-122"/>
                    <a:cs typeface="Arial" charset="0"/>
                  </a:rPr>
                  <a:t>RT4</a:t>
                </a:r>
                <a:endParaRPr lang="ru-RU" sz="2000" b="1">
                  <a:solidFill>
                    <a:srgbClr val="800080"/>
                  </a:solidFill>
                  <a:latin typeface="Arial" charset="0"/>
                  <a:cs typeface="Arial" charset="0"/>
                </a:endParaRPr>
              </a:p>
            </p:txBody>
          </p:sp>
        </p:grpSp>
        <p:grpSp>
          <p:nvGrpSpPr>
            <p:cNvPr id="49246" name="Group 200"/>
            <p:cNvGrpSpPr>
              <a:grpSpLocks/>
            </p:cNvGrpSpPr>
            <p:nvPr/>
          </p:nvGrpSpPr>
          <p:grpSpPr bwMode="auto">
            <a:xfrm>
              <a:off x="4411" y="1678"/>
              <a:ext cx="567" cy="482"/>
              <a:chOff x="1803" y="799"/>
              <a:chExt cx="793" cy="709"/>
            </a:xfrm>
          </p:grpSpPr>
          <p:sp>
            <p:nvSpPr>
              <p:cNvPr id="334025" name="AutoShape 201"/>
              <p:cNvSpPr>
                <a:spLocks noChangeArrowheads="1"/>
              </p:cNvSpPr>
              <p:nvPr/>
            </p:nvSpPr>
            <p:spPr bwMode="auto">
              <a:xfrm>
                <a:off x="1803" y="799"/>
                <a:ext cx="793" cy="709"/>
              </a:xfrm>
              <a:prstGeom prst="flowChartPreparation">
                <a:avLst/>
              </a:prstGeom>
              <a:solidFill>
                <a:schemeClr val="accent1"/>
              </a:solidFill>
              <a:ln w="38100">
                <a:solidFill>
                  <a:srgbClr val="CC0000"/>
                </a:solidFill>
                <a:miter lim="800000"/>
                <a:headEnd/>
                <a:tailEnd/>
              </a:ln>
              <a:effectLst>
                <a:outerShdw dist="35921" dir="2700000" algn="ctr" rotWithShape="0">
                  <a:srgbClr val="FF9933"/>
                </a:outerShdw>
              </a:effectLst>
            </p:spPr>
            <p:txBody>
              <a:bodyPr/>
              <a:lstStyle/>
              <a:p>
                <a:pPr>
                  <a:defRPr/>
                </a:pPr>
                <a:endParaRPr lang="ru-RU">
                  <a:latin typeface="Arial" charset="0"/>
                  <a:cs typeface="Arial" charset="0"/>
                </a:endParaRPr>
              </a:p>
            </p:txBody>
          </p:sp>
          <p:sp>
            <p:nvSpPr>
              <p:cNvPr id="334026" name="Text Box 202"/>
              <p:cNvSpPr txBox="1">
                <a:spLocks noChangeArrowheads="1"/>
              </p:cNvSpPr>
              <p:nvPr/>
            </p:nvSpPr>
            <p:spPr bwMode="auto">
              <a:xfrm>
                <a:off x="1974" y="1053"/>
                <a:ext cx="424" cy="282"/>
              </a:xfrm>
              <a:prstGeom prst="rect">
                <a:avLst/>
              </a:prstGeom>
              <a:noFill/>
              <a:ln w="9525">
                <a:noFill/>
                <a:miter lim="800000"/>
                <a:headEnd/>
                <a:tailEnd/>
              </a:ln>
              <a:effectLst>
                <a:outerShdw dist="17961" dir="2700000" algn="ctr" rotWithShape="0">
                  <a:srgbClr val="FF9933"/>
                </a:outerShdw>
              </a:effectLst>
            </p:spPr>
            <p:txBody>
              <a:bodyPr lIns="0" tIns="0" rIns="0" bIns="0">
                <a:spAutoFit/>
              </a:bodyPr>
              <a:lstStyle/>
              <a:p>
                <a:pPr>
                  <a:defRPr/>
                </a:pPr>
                <a:r>
                  <a:rPr lang="en-US" altLang="zh-CN" sz="2000" b="1">
                    <a:solidFill>
                      <a:srgbClr val="800080"/>
                    </a:solidFill>
                    <a:latin typeface="Arial" charset="0"/>
                    <a:ea typeface="SimSun" pitchFamily="2" charset="-122"/>
                    <a:cs typeface="Arial" charset="0"/>
                  </a:rPr>
                  <a:t>RT7</a:t>
                </a:r>
                <a:endParaRPr lang="ru-RU" sz="2000" b="1">
                  <a:solidFill>
                    <a:srgbClr val="800080"/>
                  </a:solidFill>
                  <a:latin typeface="Arial" charset="0"/>
                  <a:cs typeface="Arial" charset="0"/>
                </a:endParaRPr>
              </a:p>
            </p:txBody>
          </p:sp>
        </p:grpSp>
        <p:grpSp>
          <p:nvGrpSpPr>
            <p:cNvPr id="49247" name="Group 203"/>
            <p:cNvGrpSpPr>
              <a:grpSpLocks/>
            </p:cNvGrpSpPr>
            <p:nvPr/>
          </p:nvGrpSpPr>
          <p:grpSpPr bwMode="auto">
            <a:xfrm>
              <a:off x="3674" y="714"/>
              <a:ext cx="567" cy="482"/>
              <a:chOff x="1803" y="799"/>
              <a:chExt cx="793" cy="709"/>
            </a:xfrm>
          </p:grpSpPr>
          <p:sp>
            <p:nvSpPr>
              <p:cNvPr id="334028" name="AutoShape 204"/>
              <p:cNvSpPr>
                <a:spLocks noChangeArrowheads="1"/>
              </p:cNvSpPr>
              <p:nvPr/>
            </p:nvSpPr>
            <p:spPr bwMode="auto">
              <a:xfrm>
                <a:off x="1803" y="799"/>
                <a:ext cx="793" cy="709"/>
              </a:xfrm>
              <a:prstGeom prst="flowChartPreparation">
                <a:avLst/>
              </a:prstGeom>
              <a:solidFill>
                <a:schemeClr val="accent1"/>
              </a:solidFill>
              <a:ln w="38100">
                <a:solidFill>
                  <a:srgbClr val="CC0000"/>
                </a:solidFill>
                <a:miter lim="800000"/>
                <a:headEnd/>
                <a:tailEnd/>
              </a:ln>
              <a:effectLst>
                <a:outerShdw dist="35921" dir="2700000" algn="ctr" rotWithShape="0">
                  <a:srgbClr val="FF9933"/>
                </a:outerShdw>
              </a:effectLst>
            </p:spPr>
            <p:txBody>
              <a:bodyPr/>
              <a:lstStyle/>
              <a:p>
                <a:pPr>
                  <a:defRPr/>
                </a:pPr>
                <a:endParaRPr lang="ru-RU">
                  <a:latin typeface="Arial" charset="0"/>
                  <a:cs typeface="Arial" charset="0"/>
                </a:endParaRPr>
              </a:p>
            </p:txBody>
          </p:sp>
          <p:sp>
            <p:nvSpPr>
              <p:cNvPr id="334029" name="Text Box 205"/>
              <p:cNvSpPr txBox="1">
                <a:spLocks noChangeArrowheads="1"/>
              </p:cNvSpPr>
              <p:nvPr/>
            </p:nvSpPr>
            <p:spPr bwMode="auto">
              <a:xfrm>
                <a:off x="1974" y="1053"/>
                <a:ext cx="424" cy="282"/>
              </a:xfrm>
              <a:prstGeom prst="rect">
                <a:avLst/>
              </a:prstGeom>
              <a:noFill/>
              <a:ln w="9525">
                <a:noFill/>
                <a:miter lim="800000"/>
                <a:headEnd/>
                <a:tailEnd/>
              </a:ln>
              <a:effectLst>
                <a:outerShdw dist="17961" dir="2700000" algn="ctr" rotWithShape="0">
                  <a:srgbClr val="FF9933"/>
                </a:outerShdw>
              </a:effectLst>
            </p:spPr>
            <p:txBody>
              <a:bodyPr lIns="0" tIns="0" rIns="0" bIns="0">
                <a:spAutoFit/>
              </a:bodyPr>
              <a:lstStyle/>
              <a:p>
                <a:pPr>
                  <a:defRPr/>
                </a:pPr>
                <a:r>
                  <a:rPr lang="en-US" altLang="zh-CN" sz="2000" b="1">
                    <a:solidFill>
                      <a:srgbClr val="800080"/>
                    </a:solidFill>
                    <a:latin typeface="Arial" charset="0"/>
                    <a:ea typeface="SimSun" pitchFamily="2" charset="-122"/>
                    <a:cs typeface="Arial" charset="0"/>
                  </a:rPr>
                  <a:t>RT</a:t>
                </a:r>
                <a:r>
                  <a:rPr lang="ru-RU" altLang="zh-CN" sz="2000" b="1">
                    <a:solidFill>
                      <a:srgbClr val="800080"/>
                    </a:solidFill>
                    <a:latin typeface="Arial" charset="0"/>
                    <a:cs typeface="Arial" charset="0"/>
                  </a:rPr>
                  <a:t>5</a:t>
                </a:r>
                <a:endParaRPr lang="ru-RU" sz="2000" b="1">
                  <a:solidFill>
                    <a:srgbClr val="800080"/>
                  </a:solidFill>
                  <a:latin typeface="Arial" charset="0"/>
                  <a:cs typeface="Arial" charset="0"/>
                </a:endParaRPr>
              </a:p>
            </p:txBody>
          </p:sp>
        </p:grpSp>
        <p:grpSp>
          <p:nvGrpSpPr>
            <p:cNvPr id="49248" name="Group 206"/>
            <p:cNvGrpSpPr>
              <a:grpSpLocks/>
            </p:cNvGrpSpPr>
            <p:nvPr/>
          </p:nvGrpSpPr>
          <p:grpSpPr bwMode="auto">
            <a:xfrm>
              <a:off x="810" y="1338"/>
              <a:ext cx="567" cy="482"/>
              <a:chOff x="1803" y="799"/>
              <a:chExt cx="793" cy="709"/>
            </a:xfrm>
          </p:grpSpPr>
          <p:sp>
            <p:nvSpPr>
              <p:cNvPr id="334031" name="AutoShape 207"/>
              <p:cNvSpPr>
                <a:spLocks noChangeArrowheads="1"/>
              </p:cNvSpPr>
              <p:nvPr/>
            </p:nvSpPr>
            <p:spPr bwMode="auto">
              <a:xfrm>
                <a:off x="1803" y="799"/>
                <a:ext cx="793" cy="709"/>
              </a:xfrm>
              <a:prstGeom prst="flowChartPreparation">
                <a:avLst/>
              </a:prstGeom>
              <a:solidFill>
                <a:schemeClr val="accent1"/>
              </a:solidFill>
              <a:ln w="38100">
                <a:solidFill>
                  <a:srgbClr val="CC0000"/>
                </a:solidFill>
                <a:miter lim="800000"/>
                <a:headEnd/>
                <a:tailEnd/>
              </a:ln>
              <a:effectLst>
                <a:outerShdw dist="35921" dir="2700000" algn="ctr" rotWithShape="0">
                  <a:srgbClr val="FF9933"/>
                </a:outerShdw>
              </a:effectLst>
            </p:spPr>
            <p:txBody>
              <a:bodyPr/>
              <a:lstStyle/>
              <a:p>
                <a:pPr>
                  <a:defRPr/>
                </a:pPr>
                <a:endParaRPr lang="ru-RU">
                  <a:latin typeface="Arial" charset="0"/>
                  <a:cs typeface="Arial" charset="0"/>
                </a:endParaRPr>
              </a:p>
            </p:txBody>
          </p:sp>
          <p:sp>
            <p:nvSpPr>
              <p:cNvPr id="334032" name="Text Box 208"/>
              <p:cNvSpPr txBox="1">
                <a:spLocks noChangeArrowheads="1"/>
              </p:cNvSpPr>
              <p:nvPr/>
            </p:nvSpPr>
            <p:spPr bwMode="auto">
              <a:xfrm>
                <a:off x="1974" y="1053"/>
                <a:ext cx="424" cy="282"/>
              </a:xfrm>
              <a:prstGeom prst="rect">
                <a:avLst/>
              </a:prstGeom>
              <a:noFill/>
              <a:ln w="9525">
                <a:noFill/>
                <a:miter lim="800000"/>
                <a:headEnd/>
                <a:tailEnd/>
              </a:ln>
              <a:effectLst>
                <a:outerShdw dist="17961" dir="2700000" algn="ctr" rotWithShape="0">
                  <a:srgbClr val="FF9933"/>
                </a:outerShdw>
              </a:effectLst>
            </p:spPr>
            <p:txBody>
              <a:bodyPr lIns="0" tIns="0" rIns="0" bIns="0">
                <a:spAutoFit/>
              </a:bodyPr>
              <a:lstStyle/>
              <a:p>
                <a:pPr>
                  <a:defRPr/>
                </a:pPr>
                <a:r>
                  <a:rPr lang="en-US" altLang="zh-CN" sz="2000" b="1">
                    <a:solidFill>
                      <a:srgbClr val="800080"/>
                    </a:solidFill>
                    <a:latin typeface="Arial" charset="0"/>
                    <a:ea typeface="SimSun" pitchFamily="2" charset="-122"/>
                    <a:cs typeface="Arial" charset="0"/>
                  </a:rPr>
                  <a:t>RT2</a:t>
                </a:r>
                <a:endParaRPr lang="ru-RU" sz="2000" b="1">
                  <a:solidFill>
                    <a:srgbClr val="800080"/>
                  </a:solidFill>
                  <a:latin typeface="Arial" charset="0"/>
                  <a:cs typeface="Arial" charset="0"/>
                </a:endParaRPr>
              </a:p>
            </p:txBody>
          </p:sp>
        </p:grpSp>
        <p:grpSp>
          <p:nvGrpSpPr>
            <p:cNvPr id="49249" name="Group 209"/>
            <p:cNvGrpSpPr>
              <a:grpSpLocks/>
            </p:cNvGrpSpPr>
            <p:nvPr/>
          </p:nvGrpSpPr>
          <p:grpSpPr bwMode="auto">
            <a:xfrm>
              <a:off x="2738" y="1366"/>
              <a:ext cx="567" cy="482"/>
              <a:chOff x="1803" y="799"/>
              <a:chExt cx="793" cy="709"/>
            </a:xfrm>
          </p:grpSpPr>
          <p:sp>
            <p:nvSpPr>
              <p:cNvPr id="334034" name="AutoShape 210"/>
              <p:cNvSpPr>
                <a:spLocks noChangeArrowheads="1"/>
              </p:cNvSpPr>
              <p:nvPr/>
            </p:nvSpPr>
            <p:spPr bwMode="auto">
              <a:xfrm>
                <a:off x="1803" y="799"/>
                <a:ext cx="793" cy="709"/>
              </a:xfrm>
              <a:prstGeom prst="flowChartPreparation">
                <a:avLst/>
              </a:prstGeom>
              <a:solidFill>
                <a:schemeClr val="accent1"/>
              </a:solidFill>
              <a:ln w="38100">
                <a:solidFill>
                  <a:srgbClr val="CC0000"/>
                </a:solidFill>
                <a:miter lim="800000"/>
                <a:headEnd/>
                <a:tailEnd/>
              </a:ln>
              <a:effectLst>
                <a:outerShdw dist="35921" dir="2700000" algn="ctr" rotWithShape="0">
                  <a:srgbClr val="FF9933"/>
                </a:outerShdw>
              </a:effectLst>
            </p:spPr>
            <p:txBody>
              <a:bodyPr/>
              <a:lstStyle/>
              <a:p>
                <a:pPr>
                  <a:defRPr/>
                </a:pPr>
                <a:endParaRPr lang="ru-RU">
                  <a:latin typeface="Arial" charset="0"/>
                  <a:cs typeface="Arial" charset="0"/>
                </a:endParaRPr>
              </a:p>
            </p:txBody>
          </p:sp>
          <p:sp>
            <p:nvSpPr>
              <p:cNvPr id="334035" name="Text Box 211"/>
              <p:cNvSpPr txBox="1">
                <a:spLocks noChangeArrowheads="1"/>
              </p:cNvSpPr>
              <p:nvPr/>
            </p:nvSpPr>
            <p:spPr bwMode="auto">
              <a:xfrm>
                <a:off x="1974" y="1053"/>
                <a:ext cx="424" cy="282"/>
              </a:xfrm>
              <a:prstGeom prst="rect">
                <a:avLst/>
              </a:prstGeom>
              <a:noFill/>
              <a:ln w="9525">
                <a:noFill/>
                <a:miter lim="800000"/>
                <a:headEnd/>
                <a:tailEnd/>
              </a:ln>
              <a:effectLst>
                <a:outerShdw dist="17961" dir="2700000" algn="ctr" rotWithShape="0">
                  <a:srgbClr val="FF9933"/>
                </a:outerShdw>
              </a:effectLst>
            </p:spPr>
            <p:txBody>
              <a:bodyPr lIns="0" tIns="0" rIns="0" bIns="0">
                <a:spAutoFit/>
              </a:bodyPr>
              <a:lstStyle/>
              <a:p>
                <a:pPr>
                  <a:defRPr/>
                </a:pPr>
                <a:r>
                  <a:rPr lang="en-US" altLang="zh-CN" sz="2000" b="1">
                    <a:solidFill>
                      <a:srgbClr val="800080"/>
                    </a:solidFill>
                    <a:latin typeface="Arial" charset="0"/>
                    <a:ea typeface="SimSun" pitchFamily="2" charset="-122"/>
                    <a:cs typeface="Arial" charset="0"/>
                  </a:rPr>
                  <a:t>RT3</a:t>
                </a:r>
                <a:endParaRPr lang="ru-RU" sz="2000" b="1">
                  <a:solidFill>
                    <a:srgbClr val="800080"/>
                  </a:solidFill>
                  <a:latin typeface="Arial" charset="0"/>
                  <a:cs typeface="Arial" charset="0"/>
                </a:endParaRPr>
              </a:p>
            </p:txBody>
          </p:sp>
        </p:grpSp>
        <p:grpSp>
          <p:nvGrpSpPr>
            <p:cNvPr id="49250" name="Group 212"/>
            <p:cNvGrpSpPr>
              <a:grpSpLocks/>
            </p:cNvGrpSpPr>
            <p:nvPr/>
          </p:nvGrpSpPr>
          <p:grpSpPr bwMode="auto">
            <a:xfrm>
              <a:off x="3674" y="1508"/>
              <a:ext cx="567" cy="482"/>
              <a:chOff x="1803" y="799"/>
              <a:chExt cx="793" cy="709"/>
            </a:xfrm>
          </p:grpSpPr>
          <p:sp>
            <p:nvSpPr>
              <p:cNvPr id="334037" name="AutoShape 213"/>
              <p:cNvSpPr>
                <a:spLocks noChangeArrowheads="1"/>
              </p:cNvSpPr>
              <p:nvPr/>
            </p:nvSpPr>
            <p:spPr bwMode="auto">
              <a:xfrm>
                <a:off x="1803" y="799"/>
                <a:ext cx="793" cy="709"/>
              </a:xfrm>
              <a:prstGeom prst="flowChartPreparation">
                <a:avLst/>
              </a:prstGeom>
              <a:solidFill>
                <a:schemeClr val="accent1"/>
              </a:solidFill>
              <a:ln w="38100">
                <a:solidFill>
                  <a:srgbClr val="CC0000"/>
                </a:solidFill>
                <a:miter lim="800000"/>
                <a:headEnd/>
                <a:tailEnd/>
              </a:ln>
              <a:effectLst>
                <a:outerShdw dist="35921" dir="2700000" algn="ctr" rotWithShape="0">
                  <a:srgbClr val="FF9933"/>
                </a:outerShdw>
              </a:effectLst>
            </p:spPr>
            <p:txBody>
              <a:bodyPr/>
              <a:lstStyle/>
              <a:p>
                <a:pPr>
                  <a:defRPr/>
                </a:pPr>
                <a:endParaRPr lang="ru-RU">
                  <a:latin typeface="Arial" charset="0"/>
                  <a:cs typeface="Arial" charset="0"/>
                </a:endParaRPr>
              </a:p>
            </p:txBody>
          </p:sp>
          <p:sp>
            <p:nvSpPr>
              <p:cNvPr id="334038" name="Text Box 214"/>
              <p:cNvSpPr txBox="1">
                <a:spLocks noChangeArrowheads="1"/>
              </p:cNvSpPr>
              <p:nvPr/>
            </p:nvSpPr>
            <p:spPr bwMode="auto">
              <a:xfrm>
                <a:off x="1974" y="1053"/>
                <a:ext cx="424" cy="282"/>
              </a:xfrm>
              <a:prstGeom prst="rect">
                <a:avLst/>
              </a:prstGeom>
              <a:noFill/>
              <a:ln w="9525">
                <a:noFill/>
                <a:miter lim="800000"/>
                <a:headEnd/>
                <a:tailEnd/>
              </a:ln>
              <a:effectLst>
                <a:outerShdw dist="17961" dir="2700000" algn="ctr" rotWithShape="0">
                  <a:srgbClr val="FF9933"/>
                </a:outerShdw>
              </a:effectLst>
            </p:spPr>
            <p:txBody>
              <a:bodyPr lIns="0" tIns="0" rIns="0" bIns="0">
                <a:spAutoFit/>
              </a:bodyPr>
              <a:lstStyle/>
              <a:p>
                <a:pPr>
                  <a:defRPr/>
                </a:pPr>
                <a:r>
                  <a:rPr lang="en-US" altLang="zh-CN" sz="2000" b="1">
                    <a:solidFill>
                      <a:srgbClr val="800080"/>
                    </a:solidFill>
                    <a:latin typeface="Arial" charset="0"/>
                    <a:ea typeface="SimSun" pitchFamily="2" charset="-122"/>
                    <a:cs typeface="Arial" charset="0"/>
                  </a:rPr>
                  <a:t>RT6</a:t>
                </a:r>
                <a:endParaRPr lang="ru-RU" sz="2000" b="1">
                  <a:solidFill>
                    <a:srgbClr val="800080"/>
                  </a:solidFill>
                  <a:latin typeface="Arial" charset="0"/>
                  <a:cs typeface="Arial" charset="0"/>
                </a:endParaRPr>
              </a:p>
            </p:txBody>
          </p:sp>
        </p:grpSp>
        <p:grpSp>
          <p:nvGrpSpPr>
            <p:cNvPr id="49251" name="Group 215"/>
            <p:cNvGrpSpPr>
              <a:grpSpLocks/>
            </p:cNvGrpSpPr>
            <p:nvPr/>
          </p:nvGrpSpPr>
          <p:grpSpPr bwMode="auto">
            <a:xfrm>
              <a:off x="1689" y="1678"/>
              <a:ext cx="567" cy="482"/>
              <a:chOff x="1803" y="799"/>
              <a:chExt cx="793" cy="709"/>
            </a:xfrm>
          </p:grpSpPr>
          <p:sp>
            <p:nvSpPr>
              <p:cNvPr id="334040" name="AutoShape 216"/>
              <p:cNvSpPr>
                <a:spLocks noChangeArrowheads="1"/>
              </p:cNvSpPr>
              <p:nvPr/>
            </p:nvSpPr>
            <p:spPr bwMode="auto">
              <a:xfrm>
                <a:off x="1803" y="799"/>
                <a:ext cx="793" cy="709"/>
              </a:xfrm>
              <a:prstGeom prst="flowChartPreparation">
                <a:avLst/>
              </a:prstGeom>
              <a:solidFill>
                <a:schemeClr val="accent1"/>
              </a:solidFill>
              <a:ln w="38100">
                <a:solidFill>
                  <a:srgbClr val="CC0000"/>
                </a:solidFill>
                <a:miter lim="800000"/>
                <a:headEnd/>
                <a:tailEnd/>
              </a:ln>
              <a:effectLst>
                <a:outerShdw dist="35921" dir="2700000" algn="ctr" rotWithShape="0">
                  <a:srgbClr val="FF9933"/>
                </a:outerShdw>
              </a:effectLst>
            </p:spPr>
            <p:txBody>
              <a:bodyPr/>
              <a:lstStyle/>
              <a:p>
                <a:pPr>
                  <a:defRPr/>
                </a:pPr>
                <a:endParaRPr lang="ru-RU">
                  <a:latin typeface="Arial" charset="0"/>
                  <a:cs typeface="Arial" charset="0"/>
                </a:endParaRPr>
              </a:p>
            </p:txBody>
          </p:sp>
          <p:sp>
            <p:nvSpPr>
              <p:cNvPr id="334041" name="Text Box 217"/>
              <p:cNvSpPr txBox="1">
                <a:spLocks noChangeArrowheads="1"/>
              </p:cNvSpPr>
              <p:nvPr/>
            </p:nvSpPr>
            <p:spPr bwMode="auto">
              <a:xfrm>
                <a:off x="1974" y="1053"/>
                <a:ext cx="424" cy="282"/>
              </a:xfrm>
              <a:prstGeom prst="rect">
                <a:avLst/>
              </a:prstGeom>
              <a:noFill/>
              <a:ln w="9525">
                <a:noFill/>
                <a:miter lim="800000"/>
                <a:headEnd/>
                <a:tailEnd/>
              </a:ln>
              <a:effectLst>
                <a:outerShdw dist="17961" dir="2700000" algn="ctr" rotWithShape="0">
                  <a:srgbClr val="FF9933"/>
                </a:outerShdw>
              </a:effectLst>
            </p:spPr>
            <p:txBody>
              <a:bodyPr lIns="0" tIns="0" rIns="0" bIns="0">
                <a:spAutoFit/>
              </a:bodyPr>
              <a:lstStyle/>
              <a:p>
                <a:pPr>
                  <a:defRPr/>
                </a:pPr>
                <a:r>
                  <a:rPr lang="en-US" altLang="zh-CN" sz="2000" b="1">
                    <a:solidFill>
                      <a:srgbClr val="800080"/>
                    </a:solidFill>
                    <a:latin typeface="Arial" charset="0"/>
                    <a:ea typeface="SimSun" pitchFamily="2" charset="-122"/>
                    <a:cs typeface="Arial" charset="0"/>
                  </a:rPr>
                  <a:t>RT9</a:t>
                </a:r>
                <a:endParaRPr lang="ru-RU" sz="2000" b="1">
                  <a:solidFill>
                    <a:srgbClr val="800080"/>
                  </a:solidFill>
                  <a:latin typeface="Arial" charset="0"/>
                  <a:cs typeface="Arial" charset="0"/>
                </a:endParaRPr>
              </a:p>
            </p:txBody>
          </p:sp>
        </p:grpSp>
        <p:grpSp>
          <p:nvGrpSpPr>
            <p:cNvPr id="49252" name="Group 218"/>
            <p:cNvGrpSpPr>
              <a:grpSpLocks/>
            </p:cNvGrpSpPr>
            <p:nvPr/>
          </p:nvGrpSpPr>
          <p:grpSpPr bwMode="auto">
            <a:xfrm>
              <a:off x="4439" y="3067"/>
              <a:ext cx="567" cy="482"/>
              <a:chOff x="1803" y="799"/>
              <a:chExt cx="793" cy="709"/>
            </a:xfrm>
          </p:grpSpPr>
          <p:sp>
            <p:nvSpPr>
              <p:cNvPr id="334043" name="AutoShape 219"/>
              <p:cNvSpPr>
                <a:spLocks noChangeArrowheads="1"/>
              </p:cNvSpPr>
              <p:nvPr/>
            </p:nvSpPr>
            <p:spPr bwMode="auto">
              <a:xfrm>
                <a:off x="1803" y="799"/>
                <a:ext cx="793" cy="709"/>
              </a:xfrm>
              <a:prstGeom prst="flowChartPreparation">
                <a:avLst/>
              </a:prstGeom>
              <a:solidFill>
                <a:schemeClr val="accent1"/>
              </a:solidFill>
              <a:ln w="38100">
                <a:solidFill>
                  <a:srgbClr val="CC0000"/>
                </a:solidFill>
                <a:miter lim="800000"/>
                <a:headEnd/>
                <a:tailEnd/>
              </a:ln>
              <a:effectLst>
                <a:outerShdw dist="35921" dir="2700000" algn="ctr" rotWithShape="0">
                  <a:srgbClr val="FF9933"/>
                </a:outerShdw>
              </a:effectLst>
            </p:spPr>
            <p:txBody>
              <a:bodyPr/>
              <a:lstStyle/>
              <a:p>
                <a:pPr>
                  <a:defRPr/>
                </a:pPr>
                <a:endParaRPr lang="ru-RU">
                  <a:latin typeface="Arial" charset="0"/>
                  <a:cs typeface="Arial" charset="0"/>
                </a:endParaRPr>
              </a:p>
            </p:txBody>
          </p:sp>
          <p:sp>
            <p:nvSpPr>
              <p:cNvPr id="334044" name="Text Box 220"/>
              <p:cNvSpPr txBox="1">
                <a:spLocks noChangeArrowheads="1"/>
              </p:cNvSpPr>
              <p:nvPr/>
            </p:nvSpPr>
            <p:spPr bwMode="auto">
              <a:xfrm>
                <a:off x="1974" y="1053"/>
                <a:ext cx="424" cy="282"/>
              </a:xfrm>
              <a:prstGeom prst="rect">
                <a:avLst/>
              </a:prstGeom>
              <a:noFill/>
              <a:ln w="9525">
                <a:noFill/>
                <a:miter lim="800000"/>
                <a:headEnd/>
                <a:tailEnd/>
              </a:ln>
              <a:effectLst>
                <a:outerShdw dist="17961" dir="2700000" algn="ctr" rotWithShape="0">
                  <a:srgbClr val="FF9933"/>
                </a:outerShdw>
              </a:effectLst>
            </p:spPr>
            <p:txBody>
              <a:bodyPr lIns="0" tIns="0" rIns="0" bIns="0">
                <a:spAutoFit/>
              </a:bodyPr>
              <a:lstStyle/>
              <a:p>
                <a:pPr>
                  <a:defRPr/>
                </a:pPr>
                <a:r>
                  <a:rPr lang="en-US" altLang="zh-CN" sz="2000" b="1">
                    <a:solidFill>
                      <a:srgbClr val="800080"/>
                    </a:solidFill>
                    <a:latin typeface="Arial" charset="0"/>
                    <a:ea typeface="SimSun" pitchFamily="2" charset="-122"/>
                    <a:cs typeface="Arial" charset="0"/>
                  </a:rPr>
                  <a:t>RT8</a:t>
                </a:r>
                <a:endParaRPr lang="ru-RU" sz="2000" b="1">
                  <a:solidFill>
                    <a:srgbClr val="800080"/>
                  </a:solidFill>
                  <a:latin typeface="Arial" charset="0"/>
                  <a:cs typeface="Arial" charset="0"/>
                </a:endParaRPr>
              </a:p>
            </p:txBody>
          </p:sp>
        </p:grpSp>
        <p:grpSp>
          <p:nvGrpSpPr>
            <p:cNvPr id="49253" name="Group 225"/>
            <p:cNvGrpSpPr>
              <a:grpSpLocks/>
            </p:cNvGrpSpPr>
            <p:nvPr/>
          </p:nvGrpSpPr>
          <p:grpSpPr bwMode="auto">
            <a:xfrm>
              <a:off x="3589" y="2415"/>
              <a:ext cx="567" cy="482"/>
              <a:chOff x="215" y="2018"/>
              <a:chExt cx="567" cy="482"/>
            </a:xfrm>
          </p:grpSpPr>
          <p:sp>
            <p:nvSpPr>
              <p:cNvPr id="334050" name="AutoShape 226"/>
              <p:cNvSpPr>
                <a:spLocks noChangeArrowheads="1"/>
              </p:cNvSpPr>
              <p:nvPr/>
            </p:nvSpPr>
            <p:spPr bwMode="auto">
              <a:xfrm>
                <a:off x="215" y="2018"/>
                <a:ext cx="567" cy="482"/>
              </a:xfrm>
              <a:prstGeom prst="flowChartPreparation">
                <a:avLst/>
              </a:prstGeom>
              <a:solidFill>
                <a:schemeClr val="accent1"/>
              </a:solidFill>
              <a:ln w="38100">
                <a:solidFill>
                  <a:srgbClr val="CC0000"/>
                </a:solidFill>
                <a:miter lim="800000"/>
                <a:headEnd/>
                <a:tailEnd/>
              </a:ln>
              <a:effectLst>
                <a:outerShdw dist="35921" dir="2700000" algn="ctr" rotWithShape="0">
                  <a:srgbClr val="FF9933"/>
                </a:outerShdw>
              </a:effectLst>
            </p:spPr>
            <p:txBody>
              <a:bodyPr/>
              <a:lstStyle/>
              <a:p>
                <a:pPr>
                  <a:defRPr/>
                </a:pPr>
                <a:endParaRPr lang="ru-RU">
                  <a:latin typeface="Arial" charset="0"/>
                  <a:cs typeface="Arial" charset="0"/>
                </a:endParaRPr>
              </a:p>
            </p:txBody>
          </p:sp>
          <p:sp>
            <p:nvSpPr>
              <p:cNvPr id="334051" name="Text Box 227"/>
              <p:cNvSpPr txBox="1">
                <a:spLocks noChangeArrowheads="1"/>
              </p:cNvSpPr>
              <p:nvPr/>
            </p:nvSpPr>
            <p:spPr bwMode="auto">
              <a:xfrm>
                <a:off x="272" y="2160"/>
                <a:ext cx="445" cy="192"/>
              </a:xfrm>
              <a:prstGeom prst="rect">
                <a:avLst/>
              </a:prstGeom>
              <a:noFill/>
              <a:ln w="9525">
                <a:noFill/>
                <a:miter lim="800000"/>
                <a:headEnd/>
                <a:tailEnd/>
              </a:ln>
              <a:effectLst>
                <a:outerShdw dist="17961" dir="2700000" algn="ctr" rotWithShape="0">
                  <a:srgbClr val="FF9933"/>
                </a:outerShdw>
              </a:effectLst>
            </p:spPr>
            <p:txBody>
              <a:bodyPr lIns="0" tIns="0" rIns="0" bIns="0">
                <a:spAutoFit/>
              </a:bodyPr>
              <a:lstStyle/>
              <a:p>
                <a:pPr>
                  <a:defRPr/>
                </a:pPr>
                <a:r>
                  <a:rPr lang="en-US" altLang="zh-CN" sz="2000" b="1">
                    <a:solidFill>
                      <a:srgbClr val="800080"/>
                    </a:solidFill>
                    <a:latin typeface="Arial" charset="0"/>
                    <a:ea typeface="SimSun" pitchFamily="2" charset="-122"/>
                    <a:cs typeface="Arial" charset="0"/>
                  </a:rPr>
                  <a:t>RT10</a:t>
                </a:r>
                <a:endParaRPr lang="ru-RU" sz="2000" b="1">
                  <a:solidFill>
                    <a:srgbClr val="800080"/>
                  </a:solidFill>
                  <a:latin typeface="Arial" charset="0"/>
                  <a:cs typeface="Arial" charset="0"/>
                </a:endParaRPr>
              </a:p>
            </p:txBody>
          </p:sp>
        </p:grpSp>
        <p:grpSp>
          <p:nvGrpSpPr>
            <p:cNvPr id="49254" name="Group 228"/>
            <p:cNvGrpSpPr>
              <a:grpSpLocks/>
            </p:cNvGrpSpPr>
            <p:nvPr/>
          </p:nvGrpSpPr>
          <p:grpSpPr bwMode="auto">
            <a:xfrm>
              <a:off x="2653" y="2415"/>
              <a:ext cx="567" cy="482"/>
              <a:chOff x="215" y="2018"/>
              <a:chExt cx="567" cy="482"/>
            </a:xfrm>
          </p:grpSpPr>
          <p:sp>
            <p:nvSpPr>
              <p:cNvPr id="334053" name="AutoShape 229"/>
              <p:cNvSpPr>
                <a:spLocks noChangeArrowheads="1"/>
              </p:cNvSpPr>
              <p:nvPr/>
            </p:nvSpPr>
            <p:spPr bwMode="auto">
              <a:xfrm>
                <a:off x="215" y="2018"/>
                <a:ext cx="567" cy="482"/>
              </a:xfrm>
              <a:prstGeom prst="flowChartPreparation">
                <a:avLst/>
              </a:prstGeom>
              <a:solidFill>
                <a:schemeClr val="accent1"/>
              </a:solidFill>
              <a:ln w="38100">
                <a:solidFill>
                  <a:srgbClr val="CC0000"/>
                </a:solidFill>
                <a:miter lim="800000"/>
                <a:headEnd/>
                <a:tailEnd/>
              </a:ln>
              <a:effectLst>
                <a:outerShdw dist="35921" dir="2700000" algn="ctr" rotWithShape="0">
                  <a:srgbClr val="FF9933"/>
                </a:outerShdw>
              </a:effectLst>
            </p:spPr>
            <p:txBody>
              <a:bodyPr/>
              <a:lstStyle/>
              <a:p>
                <a:pPr>
                  <a:defRPr/>
                </a:pPr>
                <a:endParaRPr lang="ru-RU">
                  <a:latin typeface="Arial" charset="0"/>
                  <a:cs typeface="Arial" charset="0"/>
                </a:endParaRPr>
              </a:p>
            </p:txBody>
          </p:sp>
          <p:sp>
            <p:nvSpPr>
              <p:cNvPr id="334054" name="Text Box 230"/>
              <p:cNvSpPr txBox="1">
                <a:spLocks noChangeArrowheads="1"/>
              </p:cNvSpPr>
              <p:nvPr/>
            </p:nvSpPr>
            <p:spPr bwMode="auto">
              <a:xfrm>
                <a:off x="272" y="2160"/>
                <a:ext cx="445" cy="192"/>
              </a:xfrm>
              <a:prstGeom prst="rect">
                <a:avLst/>
              </a:prstGeom>
              <a:noFill/>
              <a:ln w="9525">
                <a:noFill/>
                <a:miter lim="800000"/>
                <a:headEnd/>
                <a:tailEnd/>
              </a:ln>
              <a:effectLst>
                <a:outerShdw dist="17961" dir="2700000" algn="ctr" rotWithShape="0">
                  <a:srgbClr val="FF9933"/>
                </a:outerShdw>
              </a:effectLst>
            </p:spPr>
            <p:txBody>
              <a:bodyPr lIns="0" tIns="0" rIns="0" bIns="0">
                <a:spAutoFit/>
              </a:bodyPr>
              <a:lstStyle/>
              <a:p>
                <a:pPr>
                  <a:defRPr/>
                </a:pPr>
                <a:r>
                  <a:rPr lang="en-US" altLang="zh-CN" sz="2000" b="1">
                    <a:solidFill>
                      <a:srgbClr val="800080"/>
                    </a:solidFill>
                    <a:latin typeface="Arial" charset="0"/>
                    <a:ea typeface="SimSun" pitchFamily="2" charset="-122"/>
                    <a:cs typeface="Arial" charset="0"/>
                  </a:rPr>
                  <a:t>RT11</a:t>
                </a:r>
                <a:endParaRPr lang="ru-RU" sz="2000" b="1">
                  <a:solidFill>
                    <a:srgbClr val="800080"/>
                  </a:solidFill>
                  <a:latin typeface="Arial" charset="0"/>
                  <a:cs typeface="Arial" charset="0"/>
                </a:endParaRPr>
              </a:p>
            </p:txBody>
          </p:sp>
        </p:grpSp>
      </p:grpSp>
      <p:sp>
        <p:nvSpPr>
          <p:cNvPr id="334056" name="Text Box 232"/>
          <p:cNvSpPr txBox="1">
            <a:spLocks noChangeArrowheads="1"/>
          </p:cNvSpPr>
          <p:nvPr/>
        </p:nvSpPr>
        <p:spPr bwMode="auto">
          <a:xfrm>
            <a:off x="0" y="6264275"/>
            <a:ext cx="9144000" cy="427038"/>
          </a:xfrm>
          <a:prstGeom prst="rect">
            <a:avLst/>
          </a:prstGeom>
          <a:noFill/>
          <a:ln w="9525">
            <a:noFill/>
            <a:miter lim="800000"/>
            <a:headEnd/>
            <a:tailEnd/>
          </a:ln>
          <a:effectLst>
            <a:outerShdw dist="17961" dir="2700000" algn="ctr" rotWithShape="0">
              <a:srgbClr val="FF9933"/>
            </a:outerShdw>
          </a:effectLst>
        </p:spPr>
        <p:txBody>
          <a:bodyPr>
            <a:spAutoFit/>
          </a:bodyPr>
          <a:lstStyle/>
          <a:p>
            <a:pPr>
              <a:spcBef>
                <a:spcPct val="50000"/>
              </a:spcBef>
              <a:defRPr/>
            </a:pPr>
            <a:r>
              <a:rPr lang="ru-RU" sz="2200" b="1">
                <a:solidFill>
                  <a:srgbClr val="800080"/>
                </a:solidFill>
                <a:latin typeface="Arial" charset="0"/>
                <a:cs typeface="Arial" charset="0"/>
              </a:rPr>
              <a:t>Рис.11.</a:t>
            </a:r>
            <a:r>
              <a:rPr lang="en-US" sz="2200" b="1">
                <a:solidFill>
                  <a:srgbClr val="800080"/>
                </a:solidFill>
                <a:latin typeface="Arial" charset="0"/>
                <a:cs typeface="Arial" charset="0"/>
              </a:rPr>
              <a:t>7</a:t>
            </a:r>
            <a:r>
              <a:rPr lang="ru-RU" sz="2200" b="1">
                <a:solidFill>
                  <a:srgbClr val="800080"/>
                </a:solidFill>
                <a:latin typeface="Arial" charset="0"/>
                <a:cs typeface="Arial" charset="0"/>
              </a:rPr>
              <a:t>. Пример</a:t>
            </a:r>
            <a:r>
              <a:rPr lang="en-US" sz="2200" b="1">
                <a:solidFill>
                  <a:srgbClr val="800080"/>
                </a:solidFill>
                <a:latin typeface="Arial" charset="0"/>
                <a:cs typeface="Arial" charset="0"/>
              </a:rPr>
              <a:t> </a:t>
            </a:r>
            <a:r>
              <a:rPr lang="ru-RU" sz="2200" b="1">
                <a:solidFill>
                  <a:srgbClr val="800080"/>
                </a:solidFill>
                <a:latin typeface="Arial" charset="0"/>
                <a:cs typeface="Arial" charset="0"/>
              </a:rPr>
              <a:t>АС</a:t>
            </a:r>
            <a:endParaRPr lang="ru-RU" sz="2200">
              <a:solidFill>
                <a:srgbClr val="800080"/>
              </a:solidFill>
              <a:latin typeface="Arial" charset="0"/>
              <a:cs typeface="Arial" charset="0"/>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850" name="Text Box 2"/>
          <p:cNvSpPr txBox="1">
            <a:spLocks noChangeArrowheads="1"/>
          </p:cNvSpPr>
          <p:nvPr/>
        </p:nvSpPr>
        <p:spPr bwMode="auto">
          <a:xfrm>
            <a:off x="0" y="0"/>
            <a:ext cx="8259763" cy="701675"/>
          </a:xfrm>
          <a:prstGeom prst="rect">
            <a:avLst/>
          </a:prstGeom>
          <a:noFill/>
          <a:ln w="9525">
            <a:noFill/>
            <a:miter lim="800000"/>
            <a:headEnd/>
            <a:tailEnd/>
          </a:ln>
          <a:effectLst/>
        </p:spPr>
        <p:txBody>
          <a:bodyPr>
            <a:spAutoFit/>
          </a:bodyPr>
          <a:lstStyle/>
          <a:p>
            <a:pPr algn="l">
              <a:defRPr/>
            </a:pPr>
            <a:r>
              <a:rPr lang="ru-RU" sz="2000" b="1">
                <a:solidFill>
                  <a:srgbClr val="800080"/>
                </a:solidFill>
                <a:effectLst>
                  <a:outerShdw blurRad="38100" dist="38100" dir="2700000" algn="tl">
                    <a:srgbClr val="C0C0C0"/>
                  </a:outerShdw>
                </a:effectLst>
                <a:latin typeface="Arial" charset="0"/>
                <a:cs typeface="Arial" charset="0"/>
              </a:rPr>
              <a:t>Лекция №11: </a:t>
            </a:r>
            <a:r>
              <a:rPr lang="ru-RU" sz="2000" b="1" i="1">
                <a:solidFill>
                  <a:srgbClr val="800080"/>
                </a:solidFill>
                <a:effectLst>
                  <a:outerShdw blurRad="38100" dist="38100" dir="2700000" algn="tl">
                    <a:srgbClr val="C0C0C0"/>
                  </a:outerShdw>
                </a:effectLst>
                <a:latin typeface="Arial" charset="0"/>
                <a:cs typeface="Arial" charset="0"/>
              </a:rPr>
              <a:t>Маршрутизация в </a:t>
            </a:r>
            <a:r>
              <a:rPr lang="en-US" sz="2000" b="1" i="1">
                <a:solidFill>
                  <a:srgbClr val="800080"/>
                </a:solidFill>
                <a:effectLst>
                  <a:outerShdw blurRad="38100" dist="38100" dir="2700000" algn="tl">
                    <a:srgbClr val="C0C0C0"/>
                  </a:outerShdw>
                </a:effectLst>
                <a:latin typeface="Arial" charset="0"/>
                <a:cs typeface="Arial" charset="0"/>
              </a:rPr>
              <a:t>IP</a:t>
            </a:r>
            <a:r>
              <a:rPr lang="ru-RU" sz="2000" b="1" i="1">
                <a:solidFill>
                  <a:srgbClr val="800080"/>
                </a:solidFill>
                <a:effectLst>
                  <a:outerShdw blurRad="38100" dist="38100" dir="2700000" algn="tl">
                    <a:srgbClr val="C0C0C0"/>
                  </a:outerShdw>
                </a:effectLst>
                <a:latin typeface="Arial" charset="0"/>
                <a:cs typeface="Arial" charset="0"/>
              </a:rPr>
              <a:t>-сетях. Решение проблемы</a:t>
            </a:r>
          </a:p>
          <a:p>
            <a:pPr algn="l">
              <a:defRPr/>
            </a:pPr>
            <a:r>
              <a:rPr lang="ru-RU" sz="2000" b="1" i="1">
                <a:solidFill>
                  <a:srgbClr val="800080"/>
                </a:solidFill>
                <a:effectLst>
                  <a:outerShdw blurRad="38100" dist="38100" dir="2700000" algn="tl">
                    <a:srgbClr val="C0C0C0"/>
                  </a:outerShdw>
                </a:effectLst>
                <a:latin typeface="Arial" charset="0"/>
                <a:cs typeface="Arial" charset="0"/>
              </a:rPr>
              <a:t>                        нехватки </a:t>
            </a:r>
            <a:r>
              <a:rPr lang="en-US" sz="2000" b="1" i="1">
                <a:solidFill>
                  <a:srgbClr val="800080"/>
                </a:solidFill>
                <a:effectLst>
                  <a:outerShdw blurRad="38100" dist="38100" dir="2700000" algn="tl">
                    <a:srgbClr val="C0C0C0"/>
                  </a:outerShdw>
                </a:effectLst>
                <a:latin typeface="Arial" charset="0"/>
                <a:cs typeface="Arial" charset="0"/>
              </a:rPr>
              <a:t>IPv</a:t>
            </a:r>
            <a:r>
              <a:rPr lang="ru-RU" sz="2000" b="1" i="1">
                <a:solidFill>
                  <a:srgbClr val="800080"/>
                </a:solidFill>
                <a:effectLst>
                  <a:outerShdw blurRad="38100" dist="38100" dir="2700000" algn="tl">
                    <a:srgbClr val="C0C0C0"/>
                  </a:outerShdw>
                </a:effectLst>
                <a:latin typeface="Arial" charset="0"/>
                <a:cs typeface="Arial" charset="0"/>
              </a:rPr>
              <a:t>4-адресов</a:t>
            </a:r>
            <a:endParaRPr lang="ru-RU" sz="2000" b="1">
              <a:solidFill>
                <a:srgbClr val="800080"/>
              </a:solidFill>
              <a:latin typeface="Arial" charset="0"/>
              <a:cs typeface="Arial" charset="0"/>
            </a:endParaRPr>
          </a:p>
        </p:txBody>
      </p:sp>
      <p:graphicFrame>
        <p:nvGraphicFramePr>
          <p:cNvPr id="362429" name="Group 1981"/>
          <p:cNvGraphicFramePr>
            <a:graphicFrameLocks noGrp="1"/>
          </p:cNvGraphicFramePr>
          <p:nvPr/>
        </p:nvGraphicFramePr>
        <p:xfrm>
          <a:off x="250825" y="1493838"/>
          <a:ext cx="8642350" cy="4224337"/>
        </p:xfrm>
        <a:graphic>
          <a:graphicData uri="http://schemas.openxmlformats.org/drawingml/2006/table">
            <a:tbl>
              <a:tblPr/>
              <a:tblGrid>
                <a:gridCol w="508000">
                  <a:extLst>
                    <a:ext uri="{9D8B030D-6E8A-4147-A177-3AD203B41FA5}">
                      <a16:colId xmlns:a16="http://schemas.microsoft.com/office/drawing/2014/main" val="20000"/>
                    </a:ext>
                  </a:extLst>
                </a:gridCol>
                <a:gridCol w="509588">
                  <a:extLst>
                    <a:ext uri="{9D8B030D-6E8A-4147-A177-3AD203B41FA5}">
                      <a16:colId xmlns:a16="http://schemas.microsoft.com/office/drawing/2014/main" val="20001"/>
                    </a:ext>
                  </a:extLst>
                </a:gridCol>
                <a:gridCol w="508000">
                  <a:extLst>
                    <a:ext uri="{9D8B030D-6E8A-4147-A177-3AD203B41FA5}">
                      <a16:colId xmlns:a16="http://schemas.microsoft.com/office/drawing/2014/main" val="20002"/>
                    </a:ext>
                  </a:extLst>
                </a:gridCol>
                <a:gridCol w="509587">
                  <a:extLst>
                    <a:ext uri="{9D8B030D-6E8A-4147-A177-3AD203B41FA5}">
                      <a16:colId xmlns:a16="http://schemas.microsoft.com/office/drawing/2014/main" val="20003"/>
                    </a:ext>
                  </a:extLst>
                </a:gridCol>
                <a:gridCol w="506413">
                  <a:extLst>
                    <a:ext uri="{9D8B030D-6E8A-4147-A177-3AD203B41FA5}">
                      <a16:colId xmlns:a16="http://schemas.microsoft.com/office/drawing/2014/main" val="20004"/>
                    </a:ext>
                  </a:extLst>
                </a:gridCol>
                <a:gridCol w="508000">
                  <a:extLst>
                    <a:ext uri="{9D8B030D-6E8A-4147-A177-3AD203B41FA5}">
                      <a16:colId xmlns:a16="http://schemas.microsoft.com/office/drawing/2014/main" val="20005"/>
                    </a:ext>
                  </a:extLst>
                </a:gridCol>
                <a:gridCol w="508000">
                  <a:extLst>
                    <a:ext uri="{9D8B030D-6E8A-4147-A177-3AD203B41FA5}">
                      <a16:colId xmlns:a16="http://schemas.microsoft.com/office/drawing/2014/main" val="20006"/>
                    </a:ext>
                  </a:extLst>
                </a:gridCol>
                <a:gridCol w="509587">
                  <a:extLst>
                    <a:ext uri="{9D8B030D-6E8A-4147-A177-3AD203B41FA5}">
                      <a16:colId xmlns:a16="http://schemas.microsoft.com/office/drawing/2014/main" val="20007"/>
                    </a:ext>
                  </a:extLst>
                </a:gridCol>
                <a:gridCol w="508000">
                  <a:extLst>
                    <a:ext uri="{9D8B030D-6E8A-4147-A177-3AD203B41FA5}">
                      <a16:colId xmlns:a16="http://schemas.microsoft.com/office/drawing/2014/main" val="20008"/>
                    </a:ext>
                  </a:extLst>
                </a:gridCol>
                <a:gridCol w="509588">
                  <a:extLst>
                    <a:ext uri="{9D8B030D-6E8A-4147-A177-3AD203B41FA5}">
                      <a16:colId xmlns:a16="http://schemas.microsoft.com/office/drawing/2014/main" val="20009"/>
                    </a:ext>
                  </a:extLst>
                </a:gridCol>
                <a:gridCol w="508000">
                  <a:extLst>
                    <a:ext uri="{9D8B030D-6E8A-4147-A177-3AD203B41FA5}">
                      <a16:colId xmlns:a16="http://schemas.microsoft.com/office/drawing/2014/main" val="20010"/>
                    </a:ext>
                  </a:extLst>
                </a:gridCol>
                <a:gridCol w="508000">
                  <a:extLst>
                    <a:ext uri="{9D8B030D-6E8A-4147-A177-3AD203B41FA5}">
                      <a16:colId xmlns:a16="http://schemas.microsoft.com/office/drawing/2014/main" val="20011"/>
                    </a:ext>
                  </a:extLst>
                </a:gridCol>
                <a:gridCol w="506412">
                  <a:extLst>
                    <a:ext uri="{9D8B030D-6E8A-4147-A177-3AD203B41FA5}">
                      <a16:colId xmlns:a16="http://schemas.microsoft.com/office/drawing/2014/main" val="20012"/>
                    </a:ext>
                  </a:extLst>
                </a:gridCol>
                <a:gridCol w="509588">
                  <a:extLst>
                    <a:ext uri="{9D8B030D-6E8A-4147-A177-3AD203B41FA5}">
                      <a16:colId xmlns:a16="http://schemas.microsoft.com/office/drawing/2014/main" val="20013"/>
                    </a:ext>
                  </a:extLst>
                </a:gridCol>
                <a:gridCol w="508000">
                  <a:extLst>
                    <a:ext uri="{9D8B030D-6E8A-4147-A177-3AD203B41FA5}">
                      <a16:colId xmlns:a16="http://schemas.microsoft.com/office/drawing/2014/main" val="20014"/>
                    </a:ext>
                  </a:extLst>
                </a:gridCol>
                <a:gridCol w="509587">
                  <a:extLst>
                    <a:ext uri="{9D8B030D-6E8A-4147-A177-3AD203B41FA5}">
                      <a16:colId xmlns:a16="http://schemas.microsoft.com/office/drawing/2014/main" val="20015"/>
                    </a:ext>
                  </a:extLst>
                </a:gridCol>
                <a:gridCol w="508000">
                  <a:extLst>
                    <a:ext uri="{9D8B030D-6E8A-4147-A177-3AD203B41FA5}">
                      <a16:colId xmlns:a16="http://schemas.microsoft.com/office/drawing/2014/main" val="20016"/>
                    </a:ext>
                  </a:extLst>
                </a:gridCol>
              </a:tblGrid>
              <a:tr h="384031">
                <a:tc>
                  <a:txBody>
                    <a:bodyPr/>
                    <a:lstStyle/>
                    <a:p>
                      <a:pPr marL="0" marR="0" lvl="0" indent="0" algn="r" defTabSz="914400" rtl="0" eaLnBrk="1" fontAlgn="base" latinLnBrk="0" hangingPunct="1">
                        <a:lnSpc>
                          <a:spcPct val="90000"/>
                        </a:lnSpc>
                        <a:spcBef>
                          <a:spcPct val="0"/>
                        </a:spcBef>
                        <a:spcAft>
                          <a:spcPct val="0"/>
                        </a:spcAft>
                        <a:buClrTx/>
                        <a:buSzTx/>
                        <a:buFontTx/>
                        <a:buNone/>
                        <a:tabLst/>
                      </a:pPr>
                      <a:r>
                        <a:rPr kumimoji="0" lang="ru-RU" sz="1400" b="1" i="1" u="none" strike="noStrike" cap="none" normalizeH="0" baseline="0" smtClean="0">
                          <a:ln>
                            <a:noFill/>
                          </a:ln>
                          <a:solidFill>
                            <a:srgbClr val="669900"/>
                          </a:solidFill>
                          <a:effectLst/>
                          <a:latin typeface="Arial" charset="0"/>
                          <a:cs typeface="Arial" charset="0"/>
                        </a:rPr>
                        <a:t>от</a:t>
                      </a:r>
                    </a:p>
                    <a:p>
                      <a:pPr marL="0" marR="0" lvl="0" indent="0" algn="ctr" defTabSz="914400" rtl="0" eaLnBrk="1" fontAlgn="base" latinLnBrk="0" hangingPunct="1">
                        <a:lnSpc>
                          <a:spcPct val="90000"/>
                        </a:lnSpc>
                        <a:spcBef>
                          <a:spcPct val="0"/>
                        </a:spcBef>
                        <a:spcAft>
                          <a:spcPct val="0"/>
                        </a:spcAft>
                        <a:buClrTx/>
                        <a:buSzTx/>
                        <a:buFontTx/>
                        <a:buNone/>
                        <a:tabLst/>
                      </a:pPr>
                      <a:r>
                        <a:rPr kumimoji="0" lang="ru-RU" sz="1400" b="1" i="1" u="none" strike="noStrike" cap="none" normalizeH="0" baseline="0" smtClean="0">
                          <a:ln>
                            <a:noFill/>
                          </a:ln>
                          <a:solidFill>
                            <a:srgbClr val="669900"/>
                          </a:solidFill>
                          <a:effectLst/>
                          <a:latin typeface="Arial" charset="0"/>
                          <a:cs typeface="Arial" charset="0"/>
                        </a:rPr>
                        <a:t>до</a:t>
                      </a:r>
                      <a:endParaRPr kumimoji="0" lang="ru-RU" sz="1600" b="1" i="0" u="none" strike="noStrike" cap="none" normalizeH="0" baseline="0" smtClean="0">
                        <a:ln>
                          <a:noFill/>
                        </a:ln>
                        <a:solidFill>
                          <a:schemeClr val="tx1"/>
                        </a:solidFill>
                        <a:effectLst/>
                        <a:latin typeface="Arial" charset="0"/>
                        <a:cs typeface="Arial" charset="0"/>
                      </a:endParaRPr>
                    </a:p>
                  </a:txBody>
                  <a:tcPr marL="0" marR="0" marT="0" marB="0" anchor="ctr" anchorCtr="1" horzOverflow="overflow">
                    <a:lnL w="57150" cap="flat" cmpd="sng" algn="ctr">
                      <a:solidFill>
                        <a:srgbClr val="CC0000"/>
                      </a:solidFill>
                      <a:prstDash val="solid"/>
                      <a:round/>
                      <a:headEnd type="none" w="med" len="med"/>
                      <a:tailEnd type="none" w="med" len="med"/>
                    </a:lnL>
                    <a:lnR w="38100" cap="flat" cmpd="sng" algn="ctr">
                      <a:solidFill>
                        <a:srgbClr val="CC0000"/>
                      </a:solidFill>
                      <a:prstDash val="solid"/>
                      <a:round/>
                      <a:headEnd type="none" w="med" len="med"/>
                      <a:tailEnd type="none" w="med" len="med"/>
                    </a:lnR>
                    <a:lnT w="57150" cap="flat" cmpd="sng" algn="ctr">
                      <a:solidFill>
                        <a:srgbClr val="CC0000"/>
                      </a:solidFill>
                      <a:prstDash val="solid"/>
                      <a:round/>
                      <a:headEnd type="none" w="med" len="med"/>
                      <a:tailEnd type="none" w="med" len="med"/>
                    </a:lnT>
                    <a:lnB w="38100" cap="flat" cmpd="sng" algn="ctr">
                      <a:solidFill>
                        <a:srgbClr val="CC0000"/>
                      </a:solidFill>
                      <a:prstDash val="solid"/>
                      <a:round/>
                      <a:headEnd type="none" w="med" len="med"/>
                      <a:tailEnd type="none" w="med" len="med"/>
                    </a:lnB>
                    <a:lnTlToBr w="12700" cap="flat" cmpd="sng" algn="ctr">
                      <a:solidFill>
                        <a:srgbClr val="CC0000"/>
                      </a:solidFill>
                      <a:prstDash val="solid"/>
                      <a:round/>
                      <a:headEnd type="none" w="med" len="med"/>
                      <a:tailEnd type="none" w="med" len="med"/>
                    </a:lnTlToBr>
                    <a:lnBlToTr>
                      <a:noFill/>
                    </a:lnBlToTr>
                    <a:solidFill>
                      <a:srgbClr val="E7FFFF"/>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accent2"/>
                          </a:solidFill>
                          <a:effectLst>
                            <a:outerShdw blurRad="38100" dist="38100" dir="2700000" algn="tl">
                              <a:srgbClr val="000000"/>
                            </a:outerShdw>
                          </a:effectLst>
                          <a:latin typeface="Arial" charset="0"/>
                          <a:cs typeface="Arial" charset="0"/>
                        </a:rPr>
                        <a:t>RT1</a:t>
                      </a:r>
                      <a:endParaRPr kumimoji="0" lang="ru-RU" sz="1600" b="1" i="0" u="none" strike="noStrike" cap="none" normalizeH="0" baseline="0" smtClean="0">
                        <a:ln>
                          <a:noFill/>
                        </a:ln>
                        <a:solidFill>
                          <a:schemeClr val="accent2"/>
                        </a:solidFill>
                        <a:effectLst>
                          <a:outerShdw blurRad="38100" dist="38100" dir="2700000" algn="tl">
                            <a:srgbClr val="000000"/>
                          </a:outerShdw>
                        </a:effectLst>
                        <a:latin typeface="Arial" charset="0"/>
                        <a:cs typeface="Arial" charset="0"/>
                      </a:endParaRPr>
                    </a:p>
                  </a:txBody>
                  <a:tcPr marL="0" marR="0" marT="0" marB="0" anchor="ctr" anchorCtr="1" horzOverflow="overflow">
                    <a:lnL w="381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57150" cap="flat" cmpd="sng" algn="ctr">
                      <a:solidFill>
                        <a:srgbClr val="CC0000"/>
                      </a:solidFill>
                      <a:prstDash val="solid"/>
                      <a:round/>
                      <a:headEnd type="none" w="med" len="med"/>
                      <a:tailEnd type="none" w="med" len="med"/>
                    </a:lnT>
                    <a:lnB w="38100" cap="flat" cmpd="sng" algn="ctr">
                      <a:solidFill>
                        <a:srgbClr val="CC0000"/>
                      </a:solidFill>
                      <a:prstDash val="solid"/>
                      <a:round/>
                      <a:headEnd type="none" w="med" len="med"/>
                      <a:tailEnd type="none" w="med" len="med"/>
                    </a:lnB>
                    <a:lnTlToBr>
                      <a:noFill/>
                    </a:lnTlToBr>
                    <a:lnBlToTr>
                      <a:noFill/>
                    </a:lnBlToTr>
                    <a:solidFill>
                      <a:srgbClr val="E7FFFF"/>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accent2"/>
                          </a:solidFill>
                          <a:effectLst>
                            <a:outerShdw blurRad="38100" dist="38100" dir="2700000" algn="tl">
                              <a:srgbClr val="000000"/>
                            </a:outerShdw>
                          </a:effectLst>
                          <a:latin typeface="Arial" charset="0"/>
                          <a:cs typeface="Arial" charset="0"/>
                        </a:rPr>
                        <a:t>RT2</a:t>
                      </a:r>
                      <a:endParaRPr kumimoji="0" lang="ru-RU" sz="1600" b="1" i="0" u="none" strike="noStrike" cap="none" normalizeH="0" baseline="0" smtClean="0">
                        <a:ln>
                          <a:noFill/>
                        </a:ln>
                        <a:solidFill>
                          <a:schemeClr val="accent2"/>
                        </a:solidFill>
                        <a:effectLst>
                          <a:outerShdw blurRad="38100" dist="38100" dir="2700000" algn="tl">
                            <a:srgbClr val="000000"/>
                          </a:outerShdw>
                        </a:effectLst>
                        <a:latin typeface="Arial" charset="0"/>
                        <a:cs typeface="Arial" charset="0"/>
                      </a:endParaRPr>
                    </a:p>
                  </a:txBody>
                  <a:tcPr marL="0" marR="0" marT="0" marB="0"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57150" cap="flat" cmpd="sng" algn="ctr">
                      <a:solidFill>
                        <a:srgbClr val="CC0000"/>
                      </a:solidFill>
                      <a:prstDash val="solid"/>
                      <a:round/>
                      <a:headEnd type="none" w="med" len="med"/>
                      <a:tailEnd type="none" w="med" len="med"/>
                    </a:lnT>
                    <a:lnB w="38100" cap="flat" cmpd="sng" algn="ctr">
                      <a:solidFill>
                        <a:srgbClr val="CC0000"/>
                      </a:solidFill>
                      <a:prstDash val="solid"/>
                      <a:round/>
                      <a:headEnd type="none" w="med" len="med"/>
                      <a:tailEnd type="none" w="med" len="med"/>
                    </a:lnB>
                    <a:lnTlToBr>
                      <a:noFill/>
                    </a:lnTlToBr>
                    <a:lnBlToTr>
                      <a:noFill/>
                    </a:lnBlToTr>
                    <a:solidFill>
                      <a:srgbClr val="E7FFFF"/>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accent2"/>
                          </a:solidFill>
                          <a:effectLst>
                            <a:outerShdw blurRad="38100" dist="38100" dir="2700000" algn="tl">
                              <a:srgbClr val="000000"/>
                            </a:outerShdw>
                          </a:effectLst>
                          <a:latin typeface="Arial" charset="0"/>
                          <a:cs typeface="Arial" charset="0"/>
                        </a:rPr>
                        <a:t>RT3</a:t>
                      </a:r>
                      <a:endParaRPr kumimoji="0" lang="ru-RU" sz="1600" b="1" i="0" u="none" strike="noStrike" cap="none" normalizeH="0" baseline="0" smtClean="0">
                        <a:ln>
                          <a:noFill/>
                        </a:ln>
                        <a:solidFill>
                          <a:schemeClr val="accent2"/>
                        </a:solidFill>
                        <a:effectLst>
                          <a:outerShdw blurRad="38100" dist="38100" dir="2700000" algn="tl">
                            <a:srgbClr val="000000"/>
                          </a:outerShdw>
                        </a:effectLst>
                        <a:latin typeface="Arial" charset="0"/>
                        <a:cs typeface="Arial" charset="0"/>
                      </a:endParaRPr>
                    </a:p>
                  </a:txBody>
                  <a:tcPr marL="0" marR="0" marT="0" marB="0"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57150" cap="flat" cmpd="sng" algn="ctr">
                      <a:solidFill>
                        <a:srgbClr val="CC0000"/>
                      </a:solidFill>
                      <a:prstDash val="solid"/>
                      <a:round/>
                      <a:headEnd type="none" w="med" len="med"/>
                      <a:tailEnd type="none" w="med" len="med"/>
                    </a:lnT>
                    <a:lnB w="38100" cap="flat" cmpd="sng" algn="ctr">
                      <a:solidFill>
                        <a:srgbClr val="CC0000"/>
                      </a:solidFill>
                      <a:prstDash val="solid"/>
                      <a:round/>
                      <a:headEnd type="none" w="med" len="med"/>
                      <a:tailEnd type="none" w="med" len="med"/>
                    </a:lnB>
                    <a:lnTlToBr>
                      <a:noFill/>
                    </a:lnTlToBr>
                    <a:lnBlToTr>
                      <a:noFill/>
                    </a:lnBlToTr>
                    <a:solidFill>
                      <a:srgbClr val="E7FFFF"/>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accent2"/>
                          </a:solidFill>
                          <a:effectLst>
                            <a:outerShdw blurRad="38100" dist="38100" dir="2700000" algn="tl">
                              <a:srgbClr val="000000"/>
                            </a:outerShdw>
                          </a:effectLst>
                          <a:latin typeface="Arial" charset="0"/>
                          <a:cs typeface="Arial" charset="0"/>
                        </a:rPr>
                        <a:t>RT4</a:t>
                      </a:r>
                      <a:endParaRPr kumimoji="0" lang="ru-RU" sz="1600" b="1" i="0" u="none" strike="noStrike" cap="none" normalizeH="0" baseline="0" smtClean="0">
                        <a:ln>
                          <a:noFill/>
                        </a:ln>
                        <a:solidFill>
                          <a:schemeClr val="accent2"/>
                        </a:solidFill>
                        <a:effectLst>
                          <a:outerShdw blurRad="38100" dist="38100" dir="2700000" algn="tl">
                            <a:srgbClr val="000000"/>
                          </a:outerShdw>
                        </a:effectLst>
                        <a:latin typeface="Arial" charset="0"/>
                        <a:cs typeface="Arial" charset="0"/>
                      </a:endParaRPr>
                    </a:p>
                  </a:txBody>
                  <a:tcPr marL="0" marR="0" marT="0" marB="0"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57150" cap="flat" cmpd="sng" algn="ctr">
                      <a:solidFill>
                        <a:srgbClr val="CC0000"/>
                      </a:solidFill>
                      <a:prstDash val="solid"/>
                      <a:round/>
                      <a:headEnd type="none" w="med" len="med"/>
                      <a:tailEnd type="none" w="med" len="med"/>
                    </a:lnT>
                    <a:lnB w="38100" cap="flat" cmpd="sng" algn="ctr">
                      <a:solidFill>
                        <a:srgbClr val="CC0000"/>
                      </a:solidFill>
                      <a:prstDash val="solid"/>
                      <a:round/>
                      <a:headEnd type="none" w="med" len="med"/>
                      <a:tailEnd type="none" w="med" len="med"/>
                    </a:lnB>
                    <a:lnTlToBr>
                      <a:noFill/>
                    </a:lnTlToBr>
                    <a:lnBlToTr>
                      <a:noFill/>
                    </a:lnBlToTr>
                    <a:solidFill>
                      <a:srgbClr val="E7FFFF"/>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accent2"/>
                          </a:solidFill>
                          <a:effectLst>
                            <a:outerShdw blurRad="38100" dist="38100" dir="2700000" algn="tl">
                              <a:srgbClr val="000000"/>
                            </a:outerShdw>
                          </a:effectLst>
                          <a:latin typeface="Arial" charset="0"/>
                          <a:cs typeface="Arial" charset="0"/>
                        </a:rPr>
                        <a:t>RT5</a:t>
                      </a:r>
                      <a:endParaRPr kumimoji="0" lang="ru-RU" sz="1600" b="1" i="0" u="none" strike="noStrike" cap="none" normalizeH="0" baseline="0" smtClean="0">
                        <a:ln>
                          <a:noFill/>
                        </a:ln>
                        <a:solidFill>
                          <a:schemeClr val="accent2"/>
                        </a:solidFill>
                        <a:effectLst>
                          <a:outerShdw blurRad="38100" dist="38100" dir="2700000" algn="tl">
                            <a:srgbClr val="000000"/>
                          </a:outerShdw>
                        </a:effectLst>
                        <a:latin typeface="Arial" charset="0"/>
                        <a:cs typeface="Arial" charset="0"/>
                      </a:endParaRPr>
                    </a:p>
                  </a:txBody>
                  <a:tcPr marL="0" marR="0" marT="0" marB="0"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57150" cap="flat" cmpd="sng" algn="ctr">
                      <a:solidFill>
                        <a:srgbClr val="CC0000"/>
                      </a:solidFill>
                      <a:prstDash val="solid"/>
                      <a:round/>
                      <a:headEnd type="none" w="med" len="med"/>
                      <a:tailEnd type="none" w="med" len="med"/>
                    </a:lnT>
                    <a:lnB w="38100" cap="flat" cmpd="sng" algn="ctr">
                      <a:solidFill>
                        <a:srgbClr val="CC0000"/>
                      </a:solidFill>
                      <a:prstDash val="solid"/>
                      <a:round/>
                      <a:headEnd type="none" w="med" len="med"/>
                      <a:tailEnd type="none" w="med" len="med"/>
                    </a:lnB>
                    <a:lnTlToBr>
                      <a:noFill/>
                    </a:lnTlToBr>
                    <a:lnBlToTr>
                      <a:noFill/>
                    </a:lnBlToTr>
                    <a:solidFill>
                      <a:srgbClr val="E7FFFF"/>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accent2"/>
                          </a:solidFill>
                          <a:effectLst>
                            <a:outerShdw blurRad="38100" dist="38100" dir="2700000" algn="tl">
                              <a:srgbClr val="000000"/>
                            </a:outerShdw>
                          </a:effectLst>
                          <a:latin typeface="Arial" charset="0"/>
                          <a:cs typeface="Arial" charset="0"/>
                        </a:rPr>
                        <a:t>RT6</a:t>
                      </a:r>
                      <a:endParaRPr kumimoji="0" lang="ru-RU" sz="1600" b="1" i="0" u="none" strike="noStrike" cap="none" normalizeH="0" baseline="0" smtClean="0">
                        <a:ln>
                          <a:noFill/>
                        </a:ln>
                        <a:solidFill>
                          <a:schemeClr val="accent2"/>
                        </a:solidFill>
                        <a:effectLst>
                          <a:outerShdw blurRad="38100" dist="38100" dir="2700000" algn="tl">
                            <a:srgbClr val="000000"/>
                          </a:outerShdw>
                        </a:effectLst>
                        <a:latin typeface="Arial" charset="0"/>
                        <a:cs typeface="Arial" charset="0"/>
                      </a:endParaRPr>
                    </a:p>
                  </a:txBody>
                  <a:tcPr marL="0" marR="0" marT="0" marB="0"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57150" cap="flat" cmpd="sng" algn="ctr">
                      <a:solidFill>
                        <a:srgbClr val="CC0000"/>
                      </a:solidFill>
                      <a:prstDash val="solid"/>
                      <a:round/>
                      <a:headEnd type="none" w="med" len="med"/>
                      <a:tailEnd type="none" w="med" len="med"/>
                    </a:lnT>
                    <a:lnB w="38100" cap="flat" cmpd="sng" algn="ctr">
                      <a:solidFill>
                        <a:srgbClr val="CC0000"/>
                      </a:solidFill>
                      <a:prstDash val="solid"/>
                      <a:round/>
                      <a:headEnd type="none" w="med" len="med"/>
                      <a:tailEnd type="none" w="med" len="med"/>
                    </a:lnB>
                    <a:lnTlToBr>
                      <a:noFill/>
                    </a:lnTlToBr>
                    <a:lnBlToTr>
                      <a:noFill/>
                    </a:lnBlToTr>
                    <a:solidFill>
                      <a:srgbClr val="E7FFFF"/>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accent2"/>
                          </a:solidFill>
                          <a:effectLst>
                            <a:outerShdw blurRad="38100" dist="38100" dir="2700000" algn="tl">
                              <a:srgbClr val="000000"/>
                            </a:outerShdw>
                          </a:effectLst>
                          <a:latin typeface="Arial" charset="0"/>
                          <a:cs typeface="Arial" charset="0"/>
                        </a:rPr>
                        <a:t>RT7</a:t>
                      </a:r>
                      <a:endParaRPr kumimoji="0" lang="ru-RU" sz="1600" b="1" i="0" u="none" strike="noStrike" cap="none" normalizeH="0" baseline="0" smtClean="0">
                        <a:ln>
                          <a:noFill/>
                        </a:ln>
                        <a:solidFill>
                          <a:schemeClr val="accent2"/>
                        </a:solidFill>
                        <a:effectLst>
                          <a:outerShdw blurRad="38100" dist="38100" dir="2700000" algn="tl">
                            <a:srgbClr val="000000"/>
                          </a:outerShdw>
                        </a:effectLst>
                        <a:latin typeface="Arial" charset="0"/>
                        <a:cs typeface="Arial" charset="0"/>
                      </a:endParaRPr>
                    </a:p>
                  </a:txBody>
                  <a:tcPr marL="0" marR="0" marT="0" marB="0"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57150" cap="flat" cmpd="sng" algn="ctr">
                      <a:solidFill>
                        <a:srgbClr val="CC0000"/>
                      </a:solidFill>
                      <a:prstDash val="solid"/>
                      <a:round/>
                      <a:headEnd type="none" w="med" len="med"/>
                      <a:tailEnd type="none" w="med" len="med"/>
                    </a:lnT>
                    <a:lnB w="38100" cap="flat" cmpd="sng" algn="ctr">
                      <a:solidFill>
                        <a:srgbClr val="CC0000"/>
                      </a:solidFill>
                      <a:prstDash val="solid"/>
                      <a:round/>
                      <a:headEnd type="none" w="med" len="med"/>
                      <a:tailEnd type="none" w="med" len="med"/>
                    </a:lnB>
                    <a:lnTlToBr>
                      <a:noFill/>
                    </a:lnTlToBr>
                    <a:lnBlToTr>
                      <a:noFill/>
                    </a:lnBlToTr>
                    <a:solidFill>
                      <a:srgbClr val="E7FFFF"/>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accent2"/>
                          </a:solidFill>
                          <a:effectLst>
                            <a:outerShdw blurRad="38100" dist="38100" dir="2700000" algn="tl">
                              <a:srgbClr val="000000"/>
                            </a:outerShdw>
                          </a:effectLst>
                          <a:latin typeface="Arial" charset="0"/>
                          <a:cs typeface="Arial" charset="0"/>
                        </a:rPr>
                        <a:t>RT8</a:t>
                      </a:r>
                      <a:endParaRPr kumimoji="0" lang="ru-RU" sz="1600" b="1" i="0" u="none" strike="noStrike" cap="none" normalizeH="0" baseline="0" smtClean="0">
                        <a:ln>
                          <a:noFill/>
                        </a:ln>
                        <a:solidFill>
                          <a:schemeClr val="accent2"/>
                        </a:solidFill>
                        <a:effectLst>
                          <a:outerShdw blurRad="38100" dist="38100" dir="2700000" algn="tl">
                            <a:srgbClr val="000000"/>
                          </a:outerShdw>
                        </a:effectLst>
                        <a:latin typeface="Arial" charset="0"/>
                        <a:cs typeface="Arial" charset="0"/>
                      </a:endParaRPr>
                    </a:p>
                  </a:txBody>
                  <a:tcPr marL="0" marR="0" marT="0" marB="0"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57150" cap="flat" cmpd="sng" algn="ctr">
                      <a:solidFill>
                        <a:srgbClr val="CC0000"/>
                      </a:solidFill>
                      <a:prstDash val="solid"/>
                      <a:round/>
                      <a:headEnd type="none" w="med" len="med"/>
                      <a:tailEnd type="none" w="med" len="med"/>
                    </a:lnT>
                    <a:lnB w="38100" cap="flat" cmpd="sng" algn="ctr">
                      <a:solidFill>
                        <a:srgbClr val="CC0000"/>
                      </a:solidFill>
                      <a:prstDash val="solid"/>
                      <a:round/>
                      <a:headEnd type="none" w="med" len="med"/>
                      <a:tailEnd type="none" w="med" len="med"/>
                    </a:lnB>
                    <a:lnTlToBr>
                      <a:noFill/>
                    </a:lnTlToBr>
                    <a:lnBlToTr>
                      <a:noFill/>
                    </a:lnBlToTr>
                    <a:solidFill>
                      <a:srgbClr val="E7FFFF"/>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accent2"/>
                          </a:solidFill>
                          <a:effectLst>
                            <a:outerShdw blurRad="38100" dist="38100" dir="2700000" algn="tl">
                              <a:srgbClr val="000000"/>
                            </a:outerShdw>
                          </a:effectLst>
                          <a:latin typeface="Arial" charset="0"/>
                          <a:cs typeface="Arial" charset="0"/>
                        </a:rPr>
                        <a:t>RT9</a:t>
                      </a:r>
                      <a:endParaRPr kumimoji="0" lang="ru-RU" sz="1600" b="1" i="0" u="none" strike="noStrike" cap="none" normalizeH="0" baseline="0" smtClean="0">
                        <a:ln>
                          <a:noFill/>
                        </a:ln>
                        <a:solidFill>
                          <a:schemeClr val="accent2"/>
                        </a:solidFill>
                        <a:effectLst>
                          <a:outerShdw blurRad="38100" dist="38100" dir="2700000" algn="tl">
                            <a:srgbClr val="000000"/>
                          </a:outerShdw>
                        </a:effectLst>
                        <a:latin typeface="Arial" charset="0"/>
                        <a:cs typeface="Arial" charset="0"/>
                      </a:endParaRPr>
                    </a:p>
                  </a:txBody>
                  <a:tcPr marL="0" marR="0" marT="0" marB="0"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57150" cap="flat" cmpd="sng" algn="ctr">
                      <a:solidFill>
                        <a:srgbClr val="CC0000"/>
                      </a:solidFill>
                      <a:prstDash val="solid"/>
                      <a:round/>
                      <a:headEnd type="none" w="med" len="med"/>
                      <a:tailEnd type="none" w="med" len="med"/>
                    </a:lnT>
                    <a:lnB w="38100" cap="flat" cmpd="sng" algn="ctr">
                      <a:solidFill>
                        <a:srgbClr val="CC0000"/>
                      </a:solidFill>
                      <a:prstDash val="solid"/>
                      <a:round/>
                      <a:headEnd type="none" w="med" len="med"/>
                      <a:tailEnd type="none" w="med" len="med"/>
                    </a:lnB>
                    <a:lnTlToBr>
                      <a:noFill/>
                    </a:lnTlToBr>
                    <a:lnBlToTr>
                      <a:noFill/>
                    </a:lnBlToTr>
                    <a:solidFill>
                      <a:srgbClr val="E7FFFF"/>
                    </a:solidFill>
                  </a:tcPr>
                </a:tc>
                <a:tc>
                  <a:txBody>
                    <a:bodyPr/>
                    <a:lstStyle/>
                    <a:p>
                      <a:pPr marL="0" marR="0" lvl="0" indent="0" algn="ctr" defTabSz="914400" rtl="0" eaLnBrk="1" fontAlgn="base" latinLnBrk="0" hangingPunct="1">
                        <a:lnSpc>
                          <a:spcPct val="90000"/>
                        </a:lnSpc>
                        <a:spcBef>
                          <a:spcPct val="0"/>
                        </a:spcBef>
                        <a:spcAft>
                          <a:spcPct val="0"/>
                        </a:spcAft>
                        <a:buClrTx/>
                        <a:buSzTx/>
                        <a:buFontTx/>
                        <a:buNone/>
                        <a:tabLst/>
                      </a:pPr>
                      <a:r>
                        <a:rPr kumimoji="0" lang="en-US" sz="1600" b="1" i="0" u="none" strike="noStrike" cap="none" normalizeH="0" baseline="0" smtClean="0">
                          <a:ln>
                            <a:noFill/>
                          </a:ln>
                          <a:solidFill>
                            <a:schemeClr val="accent2"/>
                          </a:solidFill>
                          <a:effectLst>
                            <a:outerShdw blurRad="38100" dist="38100" dir="2700000" algn="tl">
                              <a:srgbClr val="000000"/>
                            </a:outerShdw>
                          </a:effectLst>
                          <a:latin typeface="Arial" charset="0"/>
                          <a:cs typeface="Arial" charset="0"/>
                        </a:rPr>
                        <a:t>RT10</a:t>
                      </a:r>
                      <a:endParaRPr kumimoji="0" lang="ru-RU" sz="1600" b="1" i="0" u="none" strike="noStrike" cap="none" normalizeH="0" baseline="0" smtClean="0">
                        <a:ln>
                          <a:noFill/>
                        </a:ln>
                        <a:solidFill>
                          <a:schemeClr val="accent2"/>
                        </a:solidFill>
                        <a:effectLst>
                          <a:outerShdw blurRad="38100" dist="38100" dir="2700000" algn="tl">
                            <a:srgbClr val="000000"/>
                          </a:outerShdw>
                        </a:effectLst>
                        <a:latin typeface="Arial" charset="0"/>
                        <a:cs typeface="Arial" charset="0"/>
                      </a:endParaRPr>
                    </a:p>
                  </a:txBody>
                  <a:tcPr marL="0" marR="0" marT="0" marB="0"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57150" cap="flat" cmpd="sng" algn="ctr">
                      <a:solidFill>
                        <a:srgbClr val="CC0000"/>
                      </a:solidFill>
                      <a:prstDash val="solid"/>
                      <a:round/>
                      <a:headEnd type="none" w="med" len="med"/>
                      <a:tailEnd type="none" w="med" len="med"/>
                    </a:lnT>
                    <a:lnB w="38100" cap="flat" cmpd="sng" algn="ctr">
                      <a:solidFill>
                        <a:srgbClr val="CC0000"/>
                      </a:solidFill>
                      <a:prstDash val="solid"/>
                      <a:round/>
                      <a:headEnd type="none" w="med" len="med"/>
                      <a:tailEnd type="none" w="med" len="med"/>
                    </a:lnB>
                    <a:lnTlToBr>
                      <a:noFill/>
                    </a:lnTlToBr>
                    <a:lnBlToTr>
                      <a:noFill/>
                    </a:lnBlToTr>
                    <a:solidFill>
                      <a:srgbClr val="E7FFFF"/>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accent2"/>
                          </a:solidFill>
                          <a:effectLst>
                            <a:outerShdw blurRad="38100" dist="38100" dir="2700000" algn="tl">
                              <a:srgbClr val="000000"/>
                            </a:outerShdw>
                          </a:effectLst>
                          <a:latin typeface="Arial" charset="0"/>
                          <a:cs typeface="Arial" charset="0"/>
                        </a:rPr>
                        <a:t>RT11</a:t>
                      </a:r>
                      <a:endParaRPr kumimoji="0" lang="ru-RU" sz="1600" b="1" i="0" u="none" strike="noStrike" cap="none" normalizeH="0" baseline="0" smtClean="0">
                        <a:ln>
                          <a:noFill/>
                        </a:ln>
                        <a:solidFill>
                          <a:schemeClr val="accent2"/>
                        </a:solidFill>
                        <a:effectLst>
                          <a:outerShdw blurRad="38100" dist="38100" dir="2700000" algn="tl">
                            <a:srgbClr val="000000"/>
                          </a:outerShdw>
                        </a:effectLst>
                        <a:latin typeface="Arial" charset="0"/>
                        <a:cs typeface="Arial" charset="0"/>
                      </a:endParaRPr>
                    </a:p>
                  </a:txBody>
                  <a:tcPr marL="0" marR="0" marT="0" marB="0"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57150" cap="flat" cmpd="sng" algn="ctr">
                      <a:solidFill>
                        <a:srgbClr val="CC0000"/>
                      </a:solidFill>
                      <a:prstDash val="solid"/>
                      <a:round/>
                      <a:headEnd type="none" w="med" len="med"/>
                      <a:tailEnd type="none" w="med" len="med"/>
                    </a:lnT>
                    <a:lnB w="38100" cap="flat" cmpd="sng" algn="ctr">
                      <a:solidFill>
                        <a:srgbClr val="CC0000"/>
                      </a:solidFill>
                      <a:prstDash val="solid"/>
                      <a:round/>
                      <a:headEnd type="none" w="med" len="med"/>
                      <a:tailEnd type="none" w="med" len="med"/>
                    </a:lnB>
                    <a:lnTlToBr>
                      <a:noFill/>
                    </a:lnTlToBr>
                    <a:lnBlToTr>
                      <a:noFill/>
                    </a:lnBlToTr>
                    <a:solidFill>
                      <a:srgbClr val="E7FFFF"/>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accent2"/>
                          </a:solidFill>
                          <a:effectLst>
                            <a:outerShdw blurRad="38100" dist="38100" dir="2700000" algn="tl">
                              <a:srgbClr val="000000"/>
                            </a:outerShdw>
                          </a:effectLst>
                          <a:latin typeface="Arial" charset="0"/>
                          <a:cs typeface="Arial" charset="0"/>
                        </a:rPr>
                        <a:t>RT12</a:t>
                      </a:r>
                      <a:endParaRPr kumimoji="0" lang="ru-RU" sz="1600" b="1" i="0" u="none" strike="noStrike" cap="none" normalizeH="0" baseline="0" smtClean="0">
                        <a:ln>
                          <a:noFill/>
                        </a:ln>
                        <a:solidFill>
                          <a:schemeClr val="accent2"/>
                        </a:solidFill>
                        <a:effectLst>
                          <a:outerShdw blurRad="38100" dist="38100" dir="2700000" algn="tl">
                            <a:srgbClr val="000000"/>
                          </a:outerShdw>
                        </a:effectLst>
                        <a:latin typeface="Arial" charset="0"/>
                        <a:cs typeface="Arial" charset="0"/>
                      </a:endParaRPr>
                    </a:p>
                  </a:txBody>
                  <a:tcPr marL="0" marR="0" marT="0" marB="0"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57150" cap="flat" cmpd="sng" algn="ctr">
                      <a:solidFill>
                        <a:srgbClr val="CC0000"/>
                      </a:solidFill>
                      <a:prstDash val="solid"/>
                      <a:round/>
                      <a:headEnd type="none" w="med" len="med"/>
                      <a:tailEnd type="none" w="med" len="med"/>
                    </a:lnT>
                    <a:lnB w="38100" cap="flat" cmpd="sng" algn="ctr">
                      <a:solidFill>
                        <a:srgbClr val="CC0000"/>
                      </a:solidFill>
                      <a:prstDash val="solid"/>
                      <a:round/>
                      <a:headEnd type="none" w="med" len="med"/>
                      <a:tailEnd type="none" w="med" len="med"/>
                    </a:lnB>
                    <a:lnTlToBr>
                      <a:noFill/>
                    </a:lnTlToBr>
                    <a:lnBlToTr>
                      <a:noFill/>
                    </a:lnBlToTr>
                    <a:solidFill>
                      <a:srgbClr val="E7FFFF"/>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accent2"/>
                          </a:solidFill>
                          <a:effectLst>
                            <a:outerShdw blurRad="38100" dist="38100" dir="2700000" algn="tl">
                              <a:srgbClr val="000000"/>
                            </a:outerShdw>
                          </a:effectLst>
                          <a:latin typeface="Arial" charset="0"/>
                          <a:cs typeface="Arial" charset="0"/>
                        </a:rPr>
                        <a:t>N3</a:t>
                      </a:r>
                      <a:endParaRPr kumimoji="0" lang="ru-RU" sz="1600" b="1" i="0" u="none" strike="noStrike" cap="none" normalizeH="0" baseline="0" smtClean="0">
                        <a:ln>
                          <a:noFill/>
                        </a:ln>
                        <a:solidFill>
                          <a:schemeClr val="accent2"/>
                        </a:solidFill>
                        <a:effectLst>
                          <a:outerShdw blurRad="38100" dist="38100" dir="2700000" algn="tl">
                            <a:srgbClr val="000000"/>
                          </a:outerShdw>
                        </a:effectLst>
                        <a:latin typeface="Arial" charset="0"/>
                        <a:cs typeface="Arial" charset="0"/>
                      </a:endParaRPr>
                    </a:p>
                  </a:txBody>
                  <a:tcPr marL="0" marR="0" marT="0" marB="0"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57150" cap="flat" cmpd="sng" algn="ctr">
                      <a:solidFill>
                        <a:srgbClr val="CC0000"/>
                      </a:solidFill>
                      <a:prstDash val="solid"/>
                      <a:round/>
                      <a:headEnd type="none" w="med" len="med"/>
                      <a:tailEnd type="none" w="med" len="med"/>
                    </a:lnT>
                    <a:lnB w="38100" cap="flat" cmpd="sng" algn="ctr">
                      <a:solidFill>
                        <a:srgbClr val="CC0000"/>
                      </a:solidFill>
                      <a:prstDash val="solid"/>
                      <a:round/>
                      <a:headEnd type="none" w="med" len="med"/>
                      <a:tailEnd type="none" w="med" len="med"/>
                    </a:lnB>
                    <a:lnTlToBr>
                      <a:noFill/>
                    </a:lnTlToBr>
                    <a:lnBlToTr>
                      <a:noFill/>
                    </a:lnBlToTr>
                    <a:solidFill>
                      <a:srgbClr val="E7FFFF"/>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accent2"/>
                          </a:solidFill>
                          <a:effectLst>
                            <a:outerShdw blurRad="38100" dist="38100" dir="2700000" algn="tl">
                              <a:srgbClr val="000000"/>
                            </a:outerShdw>
                          </a:effectLst>
                          <a:latin typeface="Arial" charset="0"/>
                          <a:cs typeface="Arial" charset="0"/>
                        </a:rPr>
                        <a:t>N6</a:t>
                      </a:r>
                      <a:endParaRPr kumimoji="0" lang="ru-RU" sz="1600" b="1" i="0" u="none" strike="noStrike" cap="none" normalizeH="0" baseline="0" smtClean="0">
                        <a:ln>
                          <a:noFill/>
                        </a:ln>
                        <a:solidFill>
                          <a:schemeClr val="accent2"/>
                        </a:solidFill>
                        <a:effectLst>
                          <a:outerShdw blurRad="38100" dist="38100" dir="2700000" algn="tl">
                            <a:srgbClr val="000000"/>
                          </a:outerShdw>
                        </a:effectLst>
                        <a:latin typeface="Arial" charset="0"/>
                        <a:cs typeface="Arial" charset="0"/>
                      </a:endParaRPr>
                    </a:p>
                  </a:txBody>
                  <a:tcPr marL="0" marR="0" marT="0" marB="0"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57150" cap="flat" cmpd="sng" algn="ctr">
                      <a:solidFill>
                        <a:srgbClr val="CC0000"/>
                      </a:solidFill>
                      <a:prstDash val="solid"/>
                      <a:round/>
                      <a:headEnd type="none" w="med" len="med"/>
                      <a:tailEnd type="none" w="med" len="med"/>
                    </a:lnT>
                    <a:lnB w="38100" cap="flat" cmpd="sng" algn="ctr">
                      <a:solidFill>
                        <a:srgbClr val="CC0000"/>
                      </a:solidFill>
                      <a:prstDash val="solid"/>
                      <a:round/>
                      <a:headEnd type="none" w="med" len="med"/>
                      <a:tailEnd type="none" w="med" len="med"/>
                    </a:lnB>
                    <a:lnTlToBr>
                      <a:noFill/>
                    </a:lnTlToBr>
                    <a:lnBlToTr>
                      <a:noFill/>
                    </a:lnBlToTr>
                    <a:solidFill>
                      <a:srgbClr val="E7FFFF"/>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accent2"/>
                          </a:solidFill>
                          <a:effectLst>
                            <a:outerShdw blurRad="38100" dist="38100" dir="2700000" algn="tl">
                              <a:srgbClr val="000000"/>
                            </a:outerShdw>
                          </a:effectLst>
                          <a:latin typeface="Arial" charset="0"/>
                          <a:cs typeface="Arial" charset="0"/>
                        </a:rPr>
                        <a:t>N8</a:t>
                      </a:r>
                      <a:endParaRPr kumimoji="0" lang="ru-RU" sz="1600" b="1" i="0" u="none" strike="noStrike" cap="none" normalizeH="0" baseline="0" smtClean="0">
                        <a:ln>
                          <a:noFill/>
                        </a:ln>
                        <a:solidFill>
                          <a:schemeClr val="accent2"/>
                        </a:solidFill>
                        <a:effectLst>
                          <a:outerShdw blurRad="38100" dist="38100" dir="2700000" algn="tl">
                            <a:srgbClr val="000000"/>
                          </a:outerShdw>
                        </a:effectLst>
                        <a:latin typeface="Arial" charset="0"/>
                        <a:cs typeface="Arial" charset="0"/>
                      </a:endParaRPr>
                    </a:p>
                  </a:txBody>
                  <a:tcPr marL="0" marR="0" marT="0" marB="0"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57150" cap="flat" cmpd="sng" algn="ctr">
                      <a:solidFill>
                        <a:srgbClr val="CC0000"/>
                      </a:solidFill>
                      <a:prstDash val="solid"/>
                      <a:round/>
                      <a:headEnd type="none" w="med" len="med"/>
                      <a:tailEnd type="none" w="med" len="med"/>
                    </a:lnT>
                    <a:lnB w="38100" cap="flat" cmpd="sng" algn="ctr">
                      <a:solidFill>
                        <a:srgbClr val="CC0000"/>
                      </a:solidFill>
                      <a:prstDash val="solid"/>
                      <a:round/>
                      <a:headEnd type="none" w="med" len="med"/>
                      <a:tailEnd type="none" w="med" len="med"/>
                    </a:lnB>
                    <a:lnTlToBr>
                      <a:noFill/>
                    </a:lnTlToBr>
                    <a:lnBlToTr>
                      <a:noFill/>
                    </a:lnBlToTr>
                    <a:solidFill>
                      <a:srgbClr val="E7FFFF"/>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accent2"/>
                          </a:solidFill>
                          <a:effectLst>
                            <a:outerShdw blurRad="38100" dist="38100" dir="2700000" algn="tl">
                              <a:srgbClr val="000000"/>
                            </a:outerShdw>
                          </a:effectLst>
                          <a:latin typeface="Arial" charset="0"/>
                          <a:cs typeface="Arial" charset="0"/>
                        </a:rPr>
                        <a:t>N9</a:t>
                      </a:r>
                      <a:endParaRPr kumimoji="0" lang="ru-RU" sz="1600" b="1" i="0" u="none" strike="noStrike" cap="none" normalizeH="0" baseline="0" smtClean="0">
                        <a:ln>
                          <a:noFill/>
                        </a:ln>
                        <a:solidFill>
                          <a:schemeClr val="accent2"/>
                        </a:solidFill>
                        <a:effectLst>
                          <a:outerShdw blurRad="38100" dist="38100" dir="2700000" algn="tl">
                            <a:srgbClr val="000000"/>
                          </a:outerShdw>
                        </a:effectLst>
                        <a:latin typeface="Arial" charset="0"/>
                        <a:cs typeface="Arial" charset="0"/>
                      </a:endParaRPr>
                    </a:p>
                  </a:txBody>
                  <a:tcPr marL="0" marR="0" marT="0" marB="0" anchor="ctr" anchorCtr="1" horzOverflow="overflow">
                    <a:lnL w="12700" cap="flat" cmpd="sng" algn="ctr">
                      <a:solidFill>
                        <a:srgbClr val="CC0000"/>
                      </a:solidFill>
                      <a:prstDash val="solid"/>
                      <a:round/>
                      <a:headEnd type="none" w="med" len="med"/>
                      <a:tailEnd type="none" w="med" len="med"/>
                    </a:lnL>
                    <a:lnR w="57150" cap="flat" cmpd="sng" algn="ctr">
                      <a:solidFill>
                        <a:srgbClr val="CC0000"/>
                      </a:solidFill>
                      <a:prstDash val="solid"/>
                      <a:round/>
                      <a:headEnd type="none" w="med" len="med"/>
                      <a:tailEnd type="none" w="med" len="med"/>
                    </a:lnR>
                    <a:lnT w="57150" cap="flat" cmpd="sng" algn="ctr">
                      <a:solidFill>
                        <a:srgbClr val="CC0000"/>
                      </a:solidFill>
                      <a:prstDash val="solid"/>
                      <a:round/>
                      <a:headEnd type="none" w="med" len="med"/>
                      <a:tailEnd type="none" w="med" len="med"/>
                    </a:lnT>
                    <a:lnB w="38100" cap="flat" cmpd="sng" algn="ctr">
                      <a:solidFill>
                        <a:srgbClr val="CC0000"/>
                      </a:solidFill>
                      <a:prstDash val="solid"/>
                      <a:round/>
                      <a:headEnd type="none" w="med" len="med"/>
                      <a:tailEnd type="none" w="med" len="med"/>
                    </a:lnB>
                    <a:lnTlToBr>
                      <a:noFill/>
                    </a:lnTlToBr>
                    <a:lnBlToTr>
                      <a:noFill/>
                    </a:lnBlToTr>
                    <a:solidFill>
                      <a:srgbClr val="E7FFFF"/>
                    </a:solidFill>
                  </a:tcPr>
                </a:tc>
                <a:extLst>
                  <a:ext uri="{0D108BD9-81ED-4DB2-BD59-A6C34878D82A}">
                    <a16:rowId xmlns:a16="http://schemas.microsoft.com/office/drawing/2014/main" val="10000"/>
                  </a:ext>
                </a:extLst>
              </a:tr>
              <a:tr h="27430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accent2"/>
                          </a:solidFill>
                          <a:effectLst>
                            <a:outerShdw blurRad="38100" dist="38100" dir="2700000" algn="tl">
                              <a:srgbClr val="000000"/>
                            </a:outerShdw>
                          </a:effectLst>
                          <a:latin typeface="Arial" charset="0"/>
                          <a:cs typeface="Arial" charset="0"/>
                        </a:rPr>
                        <a:t>RT1</a:t>
                      </a:r>
                      <a:endParaRPr kumimoji="0" lang="ru-RU" sz="1600" b="1" i="0" u="none" strike="noStrike" cap="none" normalizeH="0" baseline="0" smtClean="0">
                        <a:ln>
                          <a:noFill/>
                        </a:ln>
                        <a:solidFill>
                          <a:schemeClr val="accent2"/>
                        </a:solidFill>
                        <a:effectLst>
                          <a:outerShdw blurRad="38100" dist="38100" dir="2700000" algn="tl">
                            <a:srgbClr val="000000"/>
                          </a:outerShdw>
                        </a:effectLst>
                        <a:latin typeface="Arial" charset="0"/>
                        <a:cs typeface="Arial" charset="0"/>
                      </a:endParaRPr>
                    </a:p>
                  </a:txBody>
                  <a:tcPr marL="0" marR="0" marT="0" marB="0" anchor="ctr" anchorCtr="1" horzOverflow="overflow">
                    <a:lnL w="57150" cap="flat" cmpd="sng" algn="ctr">
                      <a:solidFill>
                        <a:srgbClr val="CC0000"/>
                      </a:solidFill>
                      <a:prstDash val="solid"/>
                      <a:round/>
                      <a:headEnd type="none" w="med" len="med"/>
                      <a:tailEnd type="none" w="med" len="med"/>
                    </a:lnL>
                    <a:lnR w="38100" cap="flat" cmpd="sng" algn="ctr">
                      <a:solidFill>
                        <a:srgbClr val="CC0000"/>
                      </a:solidFill>
                      <a:prstDash val="solid"/>
                      <a:round/>
                      <a:headEnd type="none" w="med" len="med"/>
                      <a:tailEnd type="none" w="med" len="med"/>
                    </a:lnR>
                    <a:lnT w="381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solidFill>
                      <a:srgbClr val="E7FFFF"/>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ru-RU" sz="18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endParaRPr>
                    </a:p>
                  </a:txBody>
                  <a:tcPr marL="0" marR="0" marT="0" marB="0" anchor="ctr" anchorCtr="1" horzOverflow="overflow">
                    <a:lnL w="381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381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ru-RU" sz="18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endParaRPr>
                    </a:p>
                  </a:txBody>
                  <a:tcPr marL="0" marR="0" marT="0" marB="0"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381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ru-RU" sz="18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endParaRPr>
                    </a:p>
                  </a:txBody>
                  <a:tcPr marL="0" marR="0" marT="0" marB="0"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381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ru-RU" sz="18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endParaRPr>
                    </a:p>
                  </a:txBody>
                  <a:tcPr marL="0" marR="0" marT="0" marB="0"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381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ru-RU" sz="18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endParaRPr>
                    </a:p>
                  </a:txBody>
                  <a:tcPr marL="0" marR="0" marT="0" marB="0"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381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ru-RU" sz="18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endParaRPr>
                    </a:p>
                  </a:txBody>
                  <a:tcPr marL="0" marR="0" marT="0" marB="0"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381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ru-RU" sz="18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endParaRPr>
                    </a:p>
                  </a:txBody>
                  <a:tcPr marL="0" marR="0" marT="0" marB="0"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381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ru-RU" sz="18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endParaRPr>
                    </a:p>
                  </a:txBody>
                  <a:tcPr marL="0" marR="0" marT="0" marB="0"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381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ru-RU" sz="18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endParaRPr>
                    </a:p>
                  </a:txBody>
                  <a:tcPr marL="0" marR="0" marT="0" marB="0"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381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ru-RU" sz="18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endParaRPr>
                    </a:p>
                  </a:txBody>
                  <a:tcPr marL="0" marR="0" marT="0" marB="0"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381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ru-RU" sz="18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endParaRPr>
                    </a:p>
                  </a:txBody>
                  <a:tcPr marL="0" marR="0" marT="0" marB="0"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381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ru-RU" sz="18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endParaRPr>
                    </a:p>
                  </a:txBody>
                  <a:tcPr marL="0" marR="0" marT="0" marB="0"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381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rPr>
                        <a:t>0</a:t>
                      </a:r>
                      <a:endParaRPr kumimoji="0" lang="ru-RU" sz="18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endParaRPr>
                    </a:p>
                  </a:txBody>
                  <a:tcPr marL="0" marR="0" marT="0" marB="0"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381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ru-RU" sz="18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endParaRPr>
                    </a:p>
                  </a:txBody>
                  <a:tcPr marL="0" marR="0" marT="0" marB="0"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381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ru-RU" sz="18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endParaRPr>
                    </a:p>
                  </a:txBody>
                  <a:tcPr marL="0" marR="0" marT="0" marB="0"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381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ru-RU" sz="18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endParaRPr>
                    </a:p>
                  </a:txBody>
                  <a:tcPr marL="0" marR="0" marT="0" marB="0" anchor="ctr" anchorCtr="1" horzOverflow="overflow">
                    <a:lnL w="12700" cap="flat" cmpd="sng" algn="ctr">
                      <a:solidFill>
                        <a:srgbClr val="CC0000"/>
                      </a:solidFill>
                      <a:prstDash val="solid"/>
                      <a:round/>
                      <a:headEnd type="none" w="med" len="med"/>
                      <a:tailEnd type="none" w="med" len="med"/>
                    </a:lnL>
                    <a:lnR w="57150" cap="flat" cmpd="sng" algn="ctr">
                      <a:solidFill>
                        <a:srgbClr val="CC0000"/>
                      </a:solidFill>
                      <a:prstDash val="solid"/>
                      <a:round/>
                      <a:headEnd type="none" w="med" len="med"/>
                      <a:tailEnd type="none" w="med" len="med"/>
                    </a:lnR>
                    <a:lnT w="381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7430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accent2"/>
                          </a:solidFill>
                          <a:effectLst>
                            <a:outerShdw blurRad="38100" dist="38100" dir="2700000" algn="tl">
                              <a:srgbClr val="000000"/>
                            </a:outerShdw>
                          </a:effectLst>
                          <a:latin typeface="Arial" charset="0"/>
                          <a:cs typeface="Arial" charset="0"/>
                        </a:rPr>
                        <a:t>RT2</a:t>
                      </a:r>
                      <a:endParaRPr kumimoji="0" lang="ru-RU" sz="1600" b="1" i="0" u="none" strike="noStrike" cap="none" normalizeH="0" baseline="0" smtClean="0">
                        <a:ln>
                          <a:noFill/>
                        </a:ln>
                        <a:solidFill>
                          <a:schemeClr val="accent2"/>
                        </a:solidFill>
                        <a:effectLst>
                          <a:outerShdw blurRad="38100" dist="38100" dir="2700000" algn="tl">
                            <a:srgbClr val="000000"/>
                          </a:outerShdw>
                        </a:effectLst>
                        <a:latin typeface="Arial" charset="0"/>
                        <a:cs typeface="Arial" charset="0"/>
                      </a:endParaRPr>
                    </a:p>
                  </a:txBody>
                  <a:tcPr marL="0" marR="0" marT="0" marB="0" anchor="ctr" anchorCtr="1" horzOverflow="overflow">
                    <a:lnL w="57150" cap="flat" cmpd="sng" algn="ctr">
                      <a:solidFill>
                        <a:srgbClr val="CC0000"/>
                      </a:solidFill>
                      <a:prstDash val="solid"/>
                      <a:round/>
                      <a:headEnd type="none" w="med" len="med"/>
                      <a:tailEnd type="none" w="med" len="med"/>
                    </a:lnL>
                    <a:lnR w="381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solidFill>
                      <a:srgbClr val="E7FFFF"/>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ru-RU" sz="18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endParaRPr>
                    </a:p>
                  </a:txBody>
                  <a:tcPr marL="0" marR="0" marT="0" marB="0" anchor="ctr" anchorCtr="1" horzOverflow="overflow">
                    <a:lnL w="381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ru-RU" sz="18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endParaRPr>
                    </a:p>
                  </a:txBody>
                  <a:tcPr marL="0" marR="0" marT="0" marB="0"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ru-RU" sz="18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endParaRPr>
                    </a:p>
                  </a:txBody>
                  <a:tcPr marL="0" marR="0" marT="0" marB="0"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ru-RU" sz="18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endParaRPr>
                    </a:p>
                  </a:txBody>
                  <a:tcPr marL="0" marR="0" marT="0" marB="0"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ru-RU" sz="18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endParaRPr>
                    </a:p>
                  </a:txBody>
                  <a:tcPr marL="0" marR="0" marT="0" marB="0"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ru-RU" sz="18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endParaRPr>
                    </a:p>
                  </a:txBody>
                  <a:tcPr marL="0" marR="0" marT="0" marB="0"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ru-RU" sz="18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endParaRPr>
                    </a:p>
                  </a:txBody>
                  <a:tcPr marL="0" marR="0" marT="0" marB="0"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ru-RU" sz="18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endParaRPr>
                    </a:p>
                  </a:txBody>
                  <a:tcPr marL="0" marR="0" marT="0" marB="0"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ru-RU" sz="18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endParaRPr>
                    </a:p>
                  </a:txBody>
                  <a:tcPr marL="0" marR="0" marT="0" marB="0"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ru-RU" sz="18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endParaRPr>
                    </a:p>
                  </a:txBody>
                  <a:tcPr marL="0" marR="0" marT="0" marB="0"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ru-RU" sz="18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endParaRPr>
                    </a:p>
                  </a:txBody>
                  <a:tcPr marL="0" marR="0" marT="0" marB="0"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ru-RU" sz="18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endParaRPr>
                    </a:p>
                  </a:txBody>
                  <a:tcPr marL="0" marR="0" marT="0" marB="0"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rPr>
                        <a:t>0</a:t>
                      </a:r>
                      <a:endParaRPr kumimoji="0" lang="ru-RU" sz="18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endParaRPr>
                    </a:p>
                  </a:txBody>
                  <a:tcPr marL="0" marR="0" marT="0" marB="0"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ru-RU" sz="18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endParaRPr>
                    </a:p>
                  </a:txBody>
                  <a:tcPr marL="0" marR="0" marT="0" marB="0"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ru-RU" sz="18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endParaRPr>
                    </a:p>
                  </a:txBody>
                  <a:tcPr marL="0" marR="0" marT="0" marB="0"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ru-RU" sz="18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endParaRPr>
                    </a:p>
                  </a:txBody>
                  <a:tcPr marL="0" marR="0" marT="0" marB="0" anchor="ctr" anchorCtr="1" horzOverflow="overflow">
                    <a:lnL w="12700" cap="flat" cmpd="sng" algn="ctr">
                      <a:solidFill>
                        <a:srgbClr val="CC0000"/>
                      </a:solidFill>
                      <a:prstDash val="solid"/>
                      <a:round/>
                      <a:headEnd type="none" w="med" len="med"/>
                      <a:tailEnd type="none" w="med" len="med"/>
                    </a:lnL>
                    <a:lnR w="5715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7430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accent2"/>
                          </a:solidFill>
                          <a:effectLst>
                            <a:outerShdw blurRad="38100" dist="38100" dir="2700000" algn="tl">
                              <a:srgbClr val="000000"/>
                            </a:outerShdw>
                          </a:effectLst>
                          <a:latin typeface="Arial" charset="0"/>
                          <a:cs typeface="Arial" charset="0"/>
                        </a:rPr>
                        <a:t>RT3</a:t>
                      </a:r>
                      <a:endParaRPr kumimoji="0" lang="ru-RU" sz="1600" b="1" i="0" u="none" strike="noStrike" cap="none" normalizeH="0" baseline="0" smtClean="0">
                        <a:ln>
                          <a:noFill/>
                        </a:ln>
                        <a:solidFill>
                          <a:schemeClr val="accent2"/>
                        </a:solidFill>
                        <a:effectLst>
                          <a:outerShdw blurRad="38100" dist="38100" dir="2700000" algn="tl">
                            <a:srgbClr val="000000"/>
                          </a:outerShdw>
                        </a:effectLst>
                        <a:latin typeface="Arial" charset="0"/>
                        <a:cs typeface="Arial" charset="0"/>
                      </a:endParaRPr>
                    </a:p>
                  </a:txBody>
                  <a:tcPr marL="0" marR="0" marT="0" marB="0" anchor="ctr" anchorCtr="1" horzOverflow="overflow">
                    <a:lnL w="57150" cap="flat" cmpd="sng" algn="ctr">
                      <a:solidFill>
                        <a:srgbClr val="CC0000"/>
                      </a:solidFill>
                      <a:prstDash val="solid"/>
                      <a:round/>
                      <a:headEnd type="none" w="med" len="med"/>
                      <a:tailEnd type="none" w="med" len="med"/>
                    </a:lnL>
                    <a:lnR w="381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solidFill>
                      <a:srgbClr val="E7FFFF"/>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ru-RU" sz="18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endParaRPr>
                    </a:p>
                  </a:txBody>
                  <a:tcPr marL="0" marR="0" marT="0" marB="0" anchor="ctr" anchorCtr="1" horzOverflow="overflow">
                    <a:lnL w="381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ru-RU" sz="18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endParaRPr>
                    </a:p>
                  </a:txBody>
                  <a:tcPr marL="0" marR="0" marT="0" marB="0"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ru-RU" sz="18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endParaRPr>
                    </a:p>
                  </a:txBody>
                  <a:tcPr marL="0" marR="0" marT="0" marB="0"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ru-RU" sz="18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endParaRPr>
                    </a:p>
                  </a:txBody>
                  <a:tcPr marL="0" marR="0" marT="0" marB="0"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ru-RU" sz="18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endParaRPr>
                    </a:p>
                  </a:txBody>
                  <a:tcPr marL="0" marR="0" marT="0" marB="0"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rPr>
                        <a:t>6</a:t>
                      </a:r>
                      <a:endParaRPr kumimoji="0" lang="ru-RU" sz="18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endParaRPr>
                    </a:p>
                  </a:txBody>
                  <a:tcPr marL="0" marR="0" marT="0" marB="0"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ru-RU" sz="18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endParaRPr>
                    </a:p>
                  </a:txBody>
                  <a:tcPr marL="0" marR="0" marT="0" marB="0"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ru-RU" sz="18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endParaRPr>
                    </a:p>
                  </a:txBody>
                  <a:tcPr marL="0" marR="0" marT="0" marB="0"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ru-RU" sz="18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endParaRPr>
                    </a:p>
                  </a:txBody>
                  <a:tcPr marL="0" marR="0" marT="0" marB="0"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ru-RU" sz="18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endParaRPr>
                    </a:p>
                  </a:txBody>
                  <a:tcPr marL="0" marR="0" marT="0" marB="0"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ru-RU" sz="18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endParaRPr>
                    </a:p>
                  </a:txBody>
                  <a:tcPr marL="0" marR="0" marT="0" marB="0"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ru-RU" sz="18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endParaRPr>
                    </a:p>
                  </a:txBody>
                  <a:tcPr marL="0" marR="0" marT="0" marB="0"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rPr>
                        <a:t>0</a:t>
                      </a:r>
                      <a:endParaRPr kumimoji="0" lang="ru-RU" sz="18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endParaRPr>
                    </a:p>
                  </a:txBody>
                  <a:tcPr marL="0" marR="0" marT="0" marB="0"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ru-RU" sz="18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endParaRPr>
                    </a:p>
                  </a:txBody>
                  <a:tcPr marL="0" marR="0" marT="0" marB="0"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ru-RU" sz="18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endParaRPr>
                    </a:p>
                  </a:txBody>
                  <a:tcPr marL="0" marR="0" marT="0" marB="0"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ru-RU" sz="18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endParaRPr>
                    </a:p>
                  </a:txBody>
                  <a:tcPr marL="0" marR="0" marT="0" marB="0" anchor="ctr" anchorCtr="1" horzOverflow="overflow">
                    <a:lnL w="12700" cap="flat" cmpd="sng" algn="ctr">
                      <a:solidFill>
                        <a:srgbClr val="CC0000"/>
                      </a:solidFill>
                      <a:prstDash val="solid"/>
                      <a:round/>
                      <a:headEnd type="none" w="med" len="med"/>
                      <a:tailEnd type="none" w="med" len="med"/>
                    </a:lnL>
                    <a:lnR w="5715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7430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accent2"/>
                          </a:solidFill>
                          <a:effectLst>
                            <a:outerShdw blurRad="38100" dist="38100" dir="2700000" algn="tl">
                              <a:srgbClr val="000000"/>
                            </a:outerShdw>
                          </a:effectLst>
                          <a:latin typeface="Arial" charset="0"/>
                          <a:cs typeface="Arial" charset="0"/>
                        </a:rPr>
                        <a:t>RT4</a:t>
                      </a:r>
                      <a:endParaRPr kumimoji="0" lang="ru-RU" sz="1600" b="1" i="0" u="none" strike="noStrike" cap="none" normalizeH="0" baseline="0" smtClean="0">
                        <a:ln>
                          <a:noFill/>
                        </a:ln>
                        <a:solidFill>
                          <a:schemeClr val="accent2"/>
                        </a:solidFill>
                        <a:effectLst>
                          <a:outerShdw blurRad="38100" dist="38100" dir="2700000" algn="tl">
                            <a:srgbClr val="000000"/>
                          </a:outerShdw>
                        </a:effectLst>
                        <a:latin typeface="Arial" charset="0"/>
                        <a:cs typeface="Arial" charset="0"/>
                      </a:endParaRPr>
                    </a:p>
                  </a:txBody>
                  <a:tcPr marL="0" marR="0" marT="0" marB="0" anchor="ctr" anchorCtr="1" horzOverflow="overflow">
                    <a:lnL w="57150" cap="flat" cmpd="sng" algn="ctr">
                      <a:solidFill>
                        <a:srgbClr val="CC0000"/>
                      </a:solidFill>
                      <a:prstDash val="solid"/>
                      <a:round/>
                      <a:headEnd type="none" w="med" len="med"/>
                      <a:tailEnd type="none" w="med" len="med"/>
                    </a:lnL>
                    <a:lnR w="381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solidFill>
                      <a:srgbClr val="E7FFFF"/>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ru-RU" sz="18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endParaRPr>
                    </a:p>
                  </a:txBody>
                  <a:tcPr marL="0" marR="0" marT="0" marB="0" anchor="ctr" anchorCtr="1" horzOverflow="overflow">
                    <a:lnL w="381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ru-RU" sz="18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endParaRPr>
                    </a:p>
                  </a:txBody>
                  <a:tcPr marL="0" marR="0" marT="0" marB="0"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ru-RU" sz="18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endParaRPr>
                    </a:p>
                  </a:txBody>
                  <a:tcPr marL="0" marR="0" marT="0" marB="0"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ru-RU" sz="18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endParaRPr>
                    </a:p>
                  </a:txBody>
                  <a:tcPr marL="0" marR="0" marT="0" marB="0"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rPr>
                        <a:t>8</a:t>
                      </a:r>
                      <a:endParaRPr kumimoji="0" lang="ru-RU" sz="18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endParaRPr>
                    </a:p>
                  </a:txBody>
                  <a:tcPr marL="0" marR="0" marT="0" marB="0"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ru-RU" sz="18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endParaRPr>
                    </a:p>
                  </a:txBody>
                  <a:tcPr marL="0" marR="0" marT="0" marB="0"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ru-RU" sz="18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endParaRPr>
                    </a:p>
                  </a:txBody>
                  <a:tcPr marL="0" marR="0" marT="0" marB="0"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ru-RU" sz="18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endParaRPr>
                    </a:p>
                  </a:txBody>
                  <a:tcPr marL="0" marR="0" marT="0" marB="0"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ru-RU" sz="18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endParaRPr>
                    </a:p>
                  </a:txBody>
                  <a:tcPr marL="0" marR="0" marT="0" marB="0"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ru-RU" sz="18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endParaRPr>
                    </a:p>
                  </a:txBody>
                  <a:tcPr marL="0" marR="0" marT="0" marB="0"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ru-RU" sz="18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endParaRPr>
                    </a:p>
                  </a:txBody>
                  <a:tcPr marL="0" marR="0" marT="0" marB="0"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ru-RU" sz="18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endParaRPr>
                    </a:p>
                  </a:txBody>
                  <a:tcPr marL="0" marR="0" marT="0" marB="0"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rPr>
                        <a:t>0</a:t>
                      </a:r>
                      <a:endParaRPr kumimoji="0" lang="ru-RU" sz="18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endParaRPr>
                    </a:p>
                  </a:txBody>
                  <a:tcPr marL="0" marR="0" marT="0" marB="0"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ru-RU" sz="18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endParaRPr>
                    </a:p>
                  </a:txBody>
                  <a:tcPr marL="0" marR="0" marT="0" marB="0"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ru-RU" sz="18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endParaRPr>
                    </a:p>
                  </a:txBody>
                  <a:tcPr marL="0" marR="0" marT="0" marB="0"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ru-RU" sz="18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endParaRPr>
                    </a:p>
                  </a:txBody>
                  <a:tcPr marL="0" marR="0" marT="0" marB="0" anchor="ctr" anchorCtr="1" horzOverflow="overflow">
                    <a:lnL w="12700" cap="flat" cmpd="sng" algn="ctr">
                      <a:solidFill>
                        <a:srgbClr val="CC0000"/>
                      </a:solidFill>
                      <a:prstDash val="solid"/>
                      <a:round/>
                      <a:headEnd type="none" w="med" len="med"/>
                      <a:tailEnd type="none" w="med" len="med"/>
                    </a:lnL>
                    <a:lnR w="5715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7430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accent2"/>
                          </a:solidFill>
                          <a:effectLst>
                            <a:outerShdw blurRad="38100" dist="38100" dir="2700000" algn="tl">
                              <a:srgbClr val="000000"/>
                            </a:outerShdw>
                          </a:effectLst>
                          <a:latin typeface="Arial" charset="0"/>
                          <a:cs typeface="Arial" charset="0"/>
                        </a:rPr>
                        <a:t>RT5</a:t>
                      </a:r>
                      <a:endParaRPr kumimoji="0" lang="ru-RU" sz="1600" b="1" i="0" u="none" strike="noStrike" cap="none" normalizeH="0" baseline="0" smtClean="0">
                        <a:ln>
                          <a:noFill/>
                        </a:ln>
                        <a:solidFill>
                          <a:schemeClr val="accent2"/>
                        </a:solidFill>
                        <a:effectLst>
                          <a:outerShdw blurRad="38100" dist="38100" dir="2700000" algn="tl">
                            <a:srgbClr val="000000"/>
                          </a:outerShdw>
                        </a:effectLst>
                        <a:latin typeface="Arial" charset="0"/>
                        <a:cs typeface="Arial" charset="0"/>
                      </a:endParaRPr>
                    </a:p>
                  </a:txBody>
                  <a:tcPr marL="0" marR="0" marT="0" marB="0" anchor="ctr" anchorCtr="1" horzOverflow="overflow">
                    <a:lnL w="57150" cap="flat" cmpd="sng" algn="ctr">
                      <a:solidFill>
                        <a:srgbClr val="CC0000"/>
                      </a:solidFill>
                      <a:prstDash val="solid"/>
                      <a:round/>
                      <a:headEnd type="none" w="med" len="med"/>
                      <a:tailEnd type="none" w="med" len="med"/>
                    </a:lnL>
                    <a:lnR w="381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solidFill>
                      <a:srgbClr val="E7FFFF"/>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ru-RU" sz="18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endParaRPr>
                    </a:p>
                  </a:txBody>
                  <a:tcPr marL="0" marR="0" marT="0" marB="0" anchor="ctr" anchorCtr="1" horzOverflow="overflow">
                    <a:lnL w="381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ru-RU" sz="18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endParaRPr>
                    </a:p>
                  </a:txBody>
                  <a:tcPr marL="0" marR="0" marT="0" marB="0"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ru-RU" sz="18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endParaRPr>
                    </a:p>
                  </a:txBody>
                  <a:tcPr marL="0" marR="0" marT="0" marB="0"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rPr>
                        <a:t>8</a:t>
                      </a:r>
                      <a:endParaRPr kumimoji="0" lang="ru-RU" sz="18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endParaRPr>
                    </a:p>
                  </a:txBody>
                  <a:tcPr marL="0" marR="0" marT="0" marB="0"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ru-RU" sz="18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endParaRPr>
                    </a:p>
                  </a:txBody>
                  <a:tcPr marL="0" marR="0" marT="0" marB="0"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rPr>
                        <a:t>6</a:t>
                      </a:r>
                      <a:endParaRPr kumimoji="0" lang="ru-RU" sz="18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endParaRPr>
                    </a:p>
                  </a:txBody>
                  <a:tcPr marL="0" marR="0" marT="0" marB="0"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rPr>
                        <a:t>6</a:t>
                      </a:r>
                      <a:endParaRPr kumimoji="0" lang="ru-RU" sz="18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endParaRPr>
                    </a:p>
                  </a:txBody>
                  <a:tcPr marL="0" marR="0" marT="0" marB="0"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ru-RU" sz="18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endParaRPr>
                    </a:p>
                  </a:txBody>
                  <a:tcPr marL="0" marR="0" marT="0" marB="0"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ru-RU" sz="18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endParaRPr>
                    </a:p>
                  </a:txBody>
                  <a:tcPr marL="0" marR="0" marT="0" marB="0"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ru-RU" sz="18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endParaRPr>
                    </a:p>
                  </a:txBody>
                  <a:tcPr marL="0" marR="0" marT="0" marB="0"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ru-RU" sz="18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endParaRPr>
                    </a:p>
                  </a:txBody>
                  <a:tcPr marL="0" marR="0" marT="0" marB="0"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ru-RU" sz="18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endParaRPr>
                    </a:p>
                  </a:txBody>
                  <a:tcPr marL="0" marR="0" marT="0" marB="0"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ru-RU" sz="18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endParaRPr>
                    </a:p>
                  </a:txBody>
                  <a:tcPr marL="0" marR="0" marT="0" marB="0"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ru-RU" sz="18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endParaRPr>
                    </a:p>
                  </a:txBody>
                  <a:tcPr marL="0" marR="0" marT="0" marB="0"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ru-RU" sz="18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endParaRPr>
                    </a:p>
                  </a:txBody>
                  <a:tcPr marL="0" marR="0" marT="0" marB="0"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ru-RU" sz="18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endParaRPr>
                    </a:p>
                  </a:txBody>
                  <a:tcPr marL="0" marR="0" marT="0" marB="0" anchor="ctr" anchorCtr="1" horzOverflow="overflow">
                    <a:lnL w="12700" cap="flat" cmpd="sng" algn="ctr">
                      <a:solidFill>
                        <a:srgbClr val="CC0000"/>
                      </a:solidFill>
                      <a:prstDash val="solid"/>
                      <a:round/>
                      <a:headEnd type="none" w="med" len="med"/>
                      <a:tailEnd type="none" w="med" len="med"/>
                    </a:lnL>
                    <a:lnR w="5715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7430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accent2"/>
                          </a:solidFill>
                          <a:effectLst>
                            <a:outerShdw blurRad="38100" dist="38100" dir="2700000" algn="tl">
                              <a:srgbClr val="000000"/>
                            </a:outerShdw>
                          </a:effectLst>
                          <a:latin typeface="Arial" charset="0"/>
                          <a:cs typeface="Arial" charset="0"/>
                        </a:rPr>
                        <a:t>RT6</a:t>
                      </a:r>
                      <a:endParaRPr kumimoji="0" lang="ru-RU" sz="1600" b="1" i="0" u="none" strike="noStrike" cap="none" normalizeH="0" baseline="0" smtClean="0">
                        <a:ln>
                          <a:noFill/>
                        </a:ln>
                        <a:solidFill>
                          <a:schemeClr val="accent2"/>
                        </a:solidFill>
                        <a:effectLst>
                          <a:outerShdw blurRad="38100" dist="38100" dir="2700000" algn="tl">
                            <a:srgbClr val="000000"/>
                          </a:outerShdw>
                        </a:effectLst>
                        <a:latin typeface="Arial" charset="0"/>
                        <a:cs typeface="Arial" charset="0"/>
                      </a:endParaRPr>
                    </a:p>
                  </a:txBody>
                  <a:tcPr marL="0" marR="0" marT="0" marB="0" anchor="ctr" anchorCtr="1" horzOverflow="overflow">
                    <a:lnL w="57150" cap="flat" cmpd="sng" algn="ctr">
                      <a:solidFill>
                        <a:srgbClr val="CC0000"/>
                      </a:solidFill>
                      <a:prstDash val="solid"/>
                      <a:round/>
                      <a:headEnd type="none" w="med" len="med"/>
                      <a:tailEnd type="none" w="med" len="med"/>
                    </a:lnL>
                    <a:lnR w="381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solidFill>
                      <a:srgbClr val="E7FFFF"/>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ru-RU" sz="18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endParaRPr>
                    </a:p>
                  </a:txBody>
                  <a:tcPr marL="0" marR="0" marT="0" marB="0" anchor="ctr" anchorCtr="1" horzOverflow="overflow">
                    <a:lnL w="381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ru-RU" sz="18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endParaRPr>
                    </a:p>
                  </a:txBody>
                  <a:tcPr marL="0" marR="0" marT="0" marB="0"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rPr>
                        <a:t>8</a:t>
                      </a:r>
                      <a:endParaRPr kumimoji="0" lang="ru-RU" sz="18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endParaRPr>
                    </a:p>
                  </a:txBody>
                  <a:tcPr marL="0" marR="0" marT="0" marB="0"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ru-RU" sz="18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endParaRPr>
                    </a:p>
                  </a:txBody>
                  <a:tcPr marL="0" marR="0" marT="0" marB="0"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rPr>
                        <a:t>7</a:t>
                      </a:r>
                      <a:endParaRPr kumimoji="0" lang="ru-RU" sz="18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endParaRPr>
                    </a:p>
                  </a:txBody>
                  <a:tcPr marL="0" marR="0" marT="0" marB="0"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ru-RU" sz="18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endParaRPr>
                    </a:p>
                  </a:txBody>
                  <a:tcPr marL="0" marR="0" marT="0" marB="0"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ru-RU" sz="18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endParaRPr>
                    </a:p>
                  </a:txBody>
                  <a:tcPr marL="0" marR="0" marT="0" marB="0"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ru-RU" sz="18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endParaRPr>
                    </a:p>
                  </a:txBody>
                  <a:tcPr marL="0" marR="0" marT="0" marB="0"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ru-RU" sz="18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endParaRPr>
                    </a:p>
                  </a:txBody>
                  <a:tcPr marL="0" marR="0" marT="0" marB="0"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rPr>
                        <a:t>5</a:t>
                      </a:r>
                      <a:endParaRPr kumimoji="0" lang="ru-RU" sz="18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endParaRPr>
                    </a:p>
                  </a:txBody>
                  <a:tcPr marL="0" marR="0" marT="0" marB="0"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ru-RU" sz="18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endParaRPr>
                    </a:p>
                  </a:txBody>
                  <a:tcPr marL="0" marR="0" marT="0" marB="0"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ru-RU" sz="18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endParaRPr>
                    </a:p>
                  </a:txBody>
                  <a:tcPr marL="0" marR="0" marT="0" marB="0"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ru-RU" sz="18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endParaRPr>
                    </a:p>
                  </a:txBody>
                  <a:tcPr marL="0" marR="0" marT="0" marB="0"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ru-RU" sz="18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endParaRPr>
                    </a:p>
                  </a:txBody>
                  <a:tcPr marL="0" marR="0" marT="0" marB="0"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ru-RU" sz="18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endParaRPr>
                    </a:p>
                  </a:txBody>
                  <a:tcPr marL="0" marR="0" marT="0" marB="0"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ru-RU" sz="18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endParaRPr>
                    </a:p>
                  </a:txBody>
                  <a:tcPr marL="0" marR="0" marT="0" marB="0" anchor="ctr" anchorCtr="1" horzOverflow="overflow">
                    <a:lnL w="12700" cap="flat" cmpd="sng" algn="ctr">
                      <a:solidFill>
                        <a:srgbClr val="CC0000"/>
                      </a:solidFill>
                      <a:prstDash val="solid"/>
                      <a:round/>
                      <a:headEnd type="none" w="med" len="med"/>
                      <a:tailEnd type="none" w="med" len="med"/>
                    </a:lnL>
                    <a:lnR w="5715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7430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accent2"/>
                          </a:solidFill>
                          <a:effectLst>
                            <a:outerShdw blurRad="38100" dist="38100" dir="2700000" algn="tl">
                              <a:srgbClr val="000000"/>
                            </a:outerShdw>
                          </a:effectLst>
                          <a:latin typeface="Arial" charset="0"/>
                          <a:cs typeface="Arial" charset="0"/>
                        </a:rPr>
                        <a:t>RT7</a:t>
                      </a:r>
                      <a:endParaRPr kumimoji="0" lang="ru-RU" sz="1600" b="1" i="0" u="none" strike="noStrike" cap="none" normalizeH="0" baseline="0" smtClean="0">
                        <a:ln>
                          <a:noFill/>
                        </a:ln>
                        <a:solidFill>
                          <a:schemeClr val="accent2"/>
                        </a:solidFill>
                        <a:effectLst>
                          <a:outerShdw blurRad="38100" dist="38100" dir="2700000" algn="tl">
                            <a:srgbClr val="000000"/>
                          </a:outerShdw>
                        </a:effectLst>
                        <a:latin typeface="Arial" charset="0"/>
                        <a:cs typeface="Arial" charset="0"/>
                      </a:endParaRPr>
                    </a:p>
                  </a:txBody>
                  <a:tcPr marL="0" marR="0" marT="0" marB="0" anchor="ctr" anchorCtr="1" horzOverflow="overflow">
                    <a:lnL w="57150" cap="flat" cmpd="sng" algn="ctr">
                      <a:solidFill>
                        <a:srgbClr val="CC0000"/>
                      </a:solidFill>
                      <a:prstDash val="solid"/>
                      <a:round/>
                      <a:headEnd type="none" w="med" len="med"/>
                      <a:tailEnd type="none" w="med" len="med"/>
                    </a:lnL>
                    <a:lnR w="381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solidFill>
                      <a:srgbClr val="E7FFFF"/>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ru-RU" sz="18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endParaRPr>
                    </a:p>
                  </a:txBody>
                  <a:tcPr marL="0" marR="0" marT="0" marB="0" anchor="ctr" anchorCtr="1" horzOverflow="overflow">
                    <a:lnL w="381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ru-RU" sz="18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endParaRPr>
                    </a:p>
                  </a:txBody>
                  <a:tcPr marL="0" marR="0" marT="0" marB="0"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ru-RU" sz="18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endParaRPr>
                    </a:p>
                  </a:txBody>
                  <a:tcPr marL="0" marR="0" marT="0" marB="0"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ru-RU" sz="18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endParaRPr>
                    </a:p>
                  </a:txBody>
                  <a:tcPr marL="0" marR="0" marT="0" marB="0"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rPr>
                        <a:t>6</a:t>
                      </a:r>
                      <a:endParaRPr kumimoji="0" lang="ru-RU" sz="18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endParaRPr>
                    </a:p>
                  </a:txBody>
                  <a:tcPr marL="0" marR="0" marT="0" marB="0"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ru-RU" sz="18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endParaRPr>
                    </a:p>
                  </a:txBody>
                  <a:tcPr marL="0" marR="0" marT="0" marB="0"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ru-RU" sz="18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endParaRPr>
                    </a:p>
                  </a:txBody>
                  <a:tcPr marL="0" marR="0" marT="0" marB="0"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ru-RU" sz="18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endParaRPr>
                    </a:p>
                  </a:txBody>
                  <a:tcPr marL="0" marR="0" marT="0" marB="0"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ru-RU" sz="18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endParaRPr>
                    </a:p>
                  </a:txBody>
                  <a:tcPr marL="0" marR="0" marT="0" marB="0"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ru-RU" sz="18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endParaRPr>
                    </a:p>
                  </a:txBody>
                  <a:tcPr marL="0" marR="0" marT="0" marB="0"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ru-RU" sz="18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endParaRPr>
                    </a:p>
                  </a:txBody>
                  <a:tcPr marL="0" marR="0" marT="0" marB="0"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ru-RU" sz="18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endParaRPr>
                    </a:p>
                  </a:txBody>
                  <a:tcPr marL="0" marR="0" marT="0" marB="0"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ru-RU" sz="18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endParaRPr>
                    </a:p>
                  </a:txBody>
                  <a:tcPr marL="0" marR="0" marT="0" marB="0"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rPr>
                        <a:t>0</a:t>
                      </a:r>
                      <a:endParaRPr kumimoji="0" lang="ru-RU" sz="18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endParaRPr>
                    </a:p>
                  </a:txBody>
                  <a:tcPr marL="0" marR="0" marT="0" marB="0"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ru-RU" sz="18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endParaRPr>
                    </a:p>
                  </a:txBody>
                  <a:tcPr marL="0" marR="0" marT="0" marB="0"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ru-RU" sz="18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endParaRPr>
                    </a:p>
                  </a:txBody>
                  <a:tcPr marL="0" marR="0" marT="0" marB="0" anchor="ctr" anchorCtr="1" horzOverflow="overflow">
                    <a:lnL w="12700" cap="flat" cmpd="sng" algn="ctr">
                      <a:solidFill>
                        <a:srgbClr val="CC0000"/>
                      </a:solidFill>
                      <a:prstDash val="solid"/>
                      <a:round/>
                      <a:headEnd type="none" w="med" len="med"/>
                      <a:tailEnd type="none" w="med" len="med"/>
                    </a:lnL>
                    <a:lnR w="5715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27430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accent2"/>
                          </a:solidFill>
                          <a:effectLst>
                            <a:outerShdw blurRad="38100" dist="38100" dir="2700000" algn="tl">
                              <a:srgbClr val="000000"/>
                            </a:outerShdw>
                          </a:effectLst>
                          <a:latin typeface="Arial" charset="0"/>
                          <a:cs typeface="Arial" charset="0"/>
                        </a:rPr>
                        <a:t>RT8</a:t>
                      </a:r>
                      <a:endParaRPr kumimoji="0" lang="ru-RU" sz="1600" b="1" i="0" u="none" strike="noStrike" cap="none" normalizeH="0" baseline="0" smtClean="0">
                        <a:ln>
                          <a:noFill/>
                        </a:ln>
                        <a:solidFill>
                          <a:schemeClr val="accent2"/>
                        </a:solidFill>
                        <a:effectLst>
                          <a:outerShdw blurRad="38100" dist="38100" dir="2700000" algn="tl">
                            <a:srgbClr val="000000"/>
                          </a:outerShdw>
                        </a:effectLst>
                        <a:latin typeface="Arial" charset="0"/>
                        <a:cs typeface="Arial" charset="0"/>
                      </a:endParaRPr>
                    </a:p>
                  </a:txBody>
                  <a:tcPr marL="0" marR="0" marT="0" marB="0" anchor="ctr" anchorCtr="1" horzOverflow="overflow">
                    <a:lnL w="57150" cap="flat" cmpd="sng" algn="ctr">
                      <a:solidFill>
                        <a:srgbClr val="CC0000"/>
                      </a:solidFill>
                      <a:prstDash val="solid"/>
                      <a:round/>
                      <a:headEnd type="none" w="med" len="med"/>
                      <a:tailEnd type="none" w="med" len="med"/>
                    </a:lnL>
                    <a:lnR w="381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solidFill>
                      <a:srgbClr val="E7FFFF"/>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ru-RU" sz="18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endParaRPr>
                    </a:p>
                  </a:txBody>
                  <a:tcPr marL="0" marR="0" marT="0" marB="0" anchor="ctr" anchorCtr="1" horzOverflow="overflow">
                    <a:lnL w="381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ru-RU" sz="18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endParaRPr>
                    </a:p>
                  </a:txBody>
                  <a:tcPr marL="0" marR="0" marT="0" marB="0"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ru-RU" sz="18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endParaRPr>
                    </a:p>
                  </a:txBody>
                  <a:tcPr marL="0" marR="0" marT="0" marB="0"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ru-RU" sz="18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endParaRPr>
                    </a:p>
                  </a:txBody>
                  <a:tcPr marL="0" marR="0" marT="0" marB="0"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ru-RU" sz="18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endParaRPr>
                    </a:p>
                  </a:txBody>
                  <a:tcPr marL="0" marR="0" marT="0" marB="0"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ru-RU" sz="18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endParaRPr>
                    </a:p>
                  </a:txBody>
                  <a:tcPr marL="0" marR="0" marT="0" marB="0"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ru-RU" sz="18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endParaRPr>
                    </a:p>
                  </a:txBody>
                  <a:tcPr marL="0" marR="0" marT="0" marB="0"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ru-RU" sz="18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endParaRPr>
                    </a:p>
                  </a:txBody>
                  <a:tcPr marL="0" marR="0" marT="0" marB="0"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ru-RU" sz="18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endParaRPr>
                    </a:p>
                  </a:txBody>
                  <a:tcPr marL="0" marR="0" marT="0" marB="0"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ru-RU" sz="18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endParaRPr>
                    </a:p>
                  </a:txBody>
                  <a:tcPr marL="0" marR="0" marT="0" marB="0"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ru-RU" sz="18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endParaRPr>
                    </a:p>
                  </a:txBody>
                  <a:tcPr marL="0" marR="0" marT="0" marB="0"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ru-RU" sz="18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endParaRPr>
                    </a:p>
                  </a:txBody>
                  <a:tcPr marL="0" marR="0" marT="0" marB="0"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ru-RU" sz="18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endParaRPr>
                    </a:p>
                  </a:txBody>
                  <a:tcPr marL="0" marR="0" marT="0" marB="0"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rPr>
                        <a:t>0</a:t>
                      </a:r>
                      <a:endParaRPr kumimoji="0" lang="ru-RU" sz="18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endParaRPr>
                    </a:p>
                  </a:txBody>
                  <a:tcPr marL="0" marR="0" marT="0" marB="0"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ru-RU" sz="18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endParaRPr>
                    </a:p>
                  </a:txBody>
                  <a:tcPr marL="0" marR="0" marT="0" marB="0"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ru-RU" sz="18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endParaRPr>
                    </a:p>
                  </a:txBody>
                  <a:tcPr marL="0" marR="0" marT="0" marB="0" anchor="ctr" anchorCtr="1" horzOverflow="overflow">
                    <a:lnL w="12700" cap="flat" cmpd="sng" algn="ctr">
                      <a:solidFill>
                        <a:srgbClr val="CC0000"/>
                      </a:solidFill>
                      <a:prstDash val="solid"/>
                      <a:round/>
                      <a:headEnd type="none" w="med" len="med"/>
                      <a:tailEnd type="none" w="med" len="med"/>
                    </a:lnL>
                    <a:lnR w="5715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27430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accent2"/>
                          </a:solidFill>
                          <a:effectLst>
                            <a:outerShdw blurRad="38100" dist="38100" dir="2700000" algn="tl">
                              <a:srgbClr val="000000"/>
                            </a:outerShdw>
                          </a:effectLst>
                          <a:latin typeface="Arial" charset="0"/>
                          <a:cs typeface="Arial" charset="0"/>
                        </a:rPr>
                        <a:t>RT9</a:t>
                      </a:r>
                      <a:endParaRPr kumimoji="0" lang="ru-RU" sz="1600" b="1" i="0" u="none" strike="noStrike" cap="none" normalizeH="0" baseline="0" smtClean="0">
                        <a:ln>
                          <a:noFill/>
                        </a:ln>
                        <a:solidFill>
                          <a:schemeClr val="accent2"/>
                        </a:solidFill>
                        <a:effectLst>
                          <a:outerShdw blurRad="38100" dist="38100" dir="2700000" algn="tl">
                            <a:srgbClr val="000000"/>
                          </a:outerShdw>
                        </a:effectLst>
                        <a:latin typeface="Arial" charset="0"/>
                        <a:cs typeface="Arial" charset="0"/>
                      </a:endParaRPr>
                    </a:p>
                  </a:txBody>
                  <a:tcPr marL="0" marR="0" marT="0" marB="0" anchor="ctr" anchorCtr="1" horzOverflow="overflow">
                    <a:lnL w="57150" cap="flat" cmpd="sng" algn="ctr">
                      <a:solidFill>
                        <a:srgbClr val="CC0000"/>
                      </a:solidFill>
                      <a:prstDash val="solid"/>
                      <a:round/>
                      <a:headEnd type="none" w="med" len="med"/>
                      <a:tailEnd type="none" w="med" len="med"/>
                    </a:lnL>
                    <a:lnR w="381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solidFill>
                      <a:srgbClr val="E7FFFF"/>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ru-RU" sz="18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endParaRPr>
                    </a:p>
                  </a:txBody>
                  <a:tcPr marL="0" marR="0" marT="0" marB="0" anchor="ctr" anchorCtr="1" horzOverflow="overflow">
                    <a:lnL w="381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ru-RU" sz="18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endParaRPr>
                    </a:p>
                  </a:txBody>
                  <a:tcPr marL="0" marR="0" marT="0" marB="0"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ru-RU" sz="18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endParaRPr>
                    </a:p>
                  </a:txBody>
                  <a:tcPr marL="0" marR="0" marT="0" marB="0"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ru-RU" sz="18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endParaRPr>
                    </a:p>
                  </a:txBody>
                  <a:tcPr marL="0" marR="0" marT="0" marB="0"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ru-RU" sz="18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endParaRPr>
                    </a:p>
                  </a:txBody>
                  <a:tcPr marL="0" marR="0" marT="0" marB="0"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ru-RU" sz="18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endParaRPr>
                    </a:p>
                  </a:txBody>
                  <a:tcPr marL="0" marR="0" marT="0" marB="0"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ru-RU" sz="18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endParaRPr>
                    </a:p>
                  </a:txBody>
                  <a:tcPr marL="0" marR="0" marT="0" marB="0"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ru-RU" sz="18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endParaRPr>
                    </a:p>
                  </a:txBody>
                  <a:tcPr marL="0" marR="0" marT="0" marB="0"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ru-RU" sz="18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endParaRPr>
                    </a:p>
                  </a:txBody>
                  <a:tcPr marL="0" marR="0" marT="0" marB="0"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ru-RU" sz="18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endParaRPr>
                    </a:p>
                  </a:txBody>
                  <a:tcPr marL="0" marR="0" marT="0" marB="0"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ru-RU" sz="18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endParaRPr>
                    </a:p>
                  </a:txBody>
                  <a:tcPr marL="0" marR="0" marT="0" marB="0"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ru-RU" sz="18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endParaRPr>
                    </a:p>
                  </a:txBody>
                  <a:tcPr marL="0" marR="0" marT="0" marB="0"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ru-RU" sz="18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endParaRPr>
                    </a:p>
                  </a:txBody>
                  <a:tcPr marL="0" marR="0" marT="0" marB="0"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ru-RU" sz="18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endParaRPr>
                    </a:p>
                  </a:txBody>
                  <a:tcPr marL="0" marR="0" marT="0" marB="0"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ru-RU" sz="18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endParaRPr>
                    </a:p>
                  </a:txBody>
                  <a:tcPr marL="0" marR="0" marT="0" marB="0"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rPr>
                        <a:t>0</a:t>
                      </a:r>
                      <a:endParaRPr kumimoji="0" lang="ru-RU" sz="18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endParaRPr>
                    </a:p>
                  </a:txBody>
                  <a:tcPr marL="0" marR="0" marT="0" marB="0" anchor="ctr" anchorCtr="1" horzOverflow="overflow">
                    <a:lnL w="12700" cap="flat" cmpd="sng" algn="ctr">
                      <a:solidFill>
                        <a:srgbClr val="CC0000"/>
                      </a:solidFill>
                      <a:prstDash val="solid"/>
                      <a:round/>
                      <a:headEnd type="none" w="med" len="med"/>
                      <a:tailEnd type="none" w="med" len="med"/>
                    </a:lnL>
                    <a:lnR w="5715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27430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accent2"/>
                          </a:solidFill>
                          <a:effectLst>
                            <a:outerShdw blurRad="38100" dist="38100" dir="2700000" algn="tl">
                              <a:srgbClr val="000000"/>
                            </a:outerShdw>
                          </a:effectLst>
                          <a:latin typeface="Arial" charset="0"/>
                          <a:cs typeface="Arial" charset="0"/>
                        </a:rPr>
                        <a:t>RT10</a:t>
                      </a:r>
                      <a:endParaRPr kumimoji="0" lang="ru-RU" sz="1600" b="1" i="0" u="none" strike="noStrike" cap="none" normalizeH="0" baseline="0" smtClean="0">
                        <a:ln>
                          <a:noFill/>
                        </a:ln>
                        <a:solidFill>
                          <a:schemeClr val="accent2"/>
                        </a:solidFill>
                        <a:effectLst>
                          <a:outerShdw blurRad="38100" dist="38100" dir="2700000" algn="tl">
                            <a:srgbClr val="000000"/>
                          </a:outerShdw>
                        </a:effectLst>
                        <a:latin typeface="Arial" charset="0"/>
                        <a:cs typeface="Arial" charset="0"/>
                      </a:endParaRPr>
                    </a:p>
                  </a:txBody>
                  <a:tcPr marL="0" marR="0" marT="0" marB="0" anchor="ctr" anchorCtr="1" horzOverflow="overflow">
                    <a:lnL w="57150" cap="flat" cmpd="sng" algn="ctr">
                      <a:solidFill>
                        <a:srgbClr val="CC0000"/>
                      </a:solidFill>
                      <a:prstDash val="solid"/>
                      <a:round/>
                      <a:headEnd type="none" w="med" len="med"/>
                      <a:tailEnd type="none" w="med" len="med"/>
                    </a:lnL>
                    <a:lnR w="381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solidFill>
                      <a:srgbClr val="E7FFFF"/>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ru-RU" sz="18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endParaRPr>
                    </a:p>
                  </a:txBody>
                  <a:tcPr marL="0" marR="0" marT="0" marB="0" anchor="ctr" anchorCtr="1" horzOverflow="overflow">
                    <a:lnL w="381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ru-RU" sz="18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endParaRPr>
                    </a:p>
                  </a:txBody>
                  <a:tcPr marL="0" marR="0" marT="0" marB="0"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ru-RU" sz="18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endParaRPr>
                    </a:p>
                  </a:txBody>
                  <a:tcPr marL="0" marR="0" marT="0" marB="0"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ru-RU" sz="18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endParaRPr>
                    </a:p>
                  </a:txBody>
                  <a:tcPr marL="0" marR="0" marT="0" marB="0"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ru-RU" sz="18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endParaRPr>
                    </a:p>
                  </a:txBody>
                  <a:tcPr marL="0" marR="0" marT="0" marB="0"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rPr>
                        <a:t>7</a:t>
                      </a:r>
                      <a:endParaRPr kumimoji="0" lang="ru-RU" sz="18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endParaRPr>
                    </a:p>
                  </a:txBody>
                  <a:tcPr marL="0" marR="0" marT="0" marB="0"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ru-RU" sz="18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endParaRPr>
                    </a:p>
                  </a:txBody>
                  <a:tcPr marL="0" marR="0" marT="0" marB="0"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ru-RU" sz="18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endParaRPr>
                    </a:p>
                  </a:txBody>
                  <a:tcPr marL="0" marR="0" marT="0" marB="0"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ru-RU" sz="18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endParaRPr>
                    </a:p>
                  </a:txBody>
                  <a:tcPr marL="0" marR="0" marT="0" marB="0"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ru-RU" sz="18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endParaRPr>
                    </a:p>
                  </a:txBody>
                  <a:tcPr marL="0" marR="0" marT="0" marB="0"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ru-RU" sz="18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endParaRPr>
                    </a:p>
                  </a:txBody>
                  <a:tcPr marL="0" marR="0" marT="0" marB="0"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ru-RU" sz="18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endParaRPr>
                    </a:p>
                  </a:txBody>
                  <a:tcPr marL="0" marR="0" marT="0" marB="0"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ru-RU" sz="18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endParaRPr>
                    </a:p>
                  </a:txBody>
                  <a:tcPr marL="0" marR="0" marT="0" marB="0"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rPr>
                        <a:t>0</a:t>
                      </a:r>
                      <a:endParaRPr kumimoji="0" lang="ru-RU" sz="18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endParaRPr>
                    </a:p>
                  </a:txBody>
                  <a:tcPr marL="0" marR="0" marT="0" marB="0"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rPr>
                        <a:t>0</a:t>
                      </a:r>
                      <a:endParaRPr kumimoji="0" lang="ru-RU" sz="18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endParaRPr>
                    </a:p>
                  </a:txBody>
                  <a:tcPr marL="0" marR="0" marT="0" marB="0"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ru-RU" sz="18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endParaRPr>
                    </a:p>
                  </a:txBody>
                  <a:tcPr marL="0" marR="0" marT="0" marB="0" anchor="ctr" anchorCtr="1" horzOverflow="overflow">
                    <a:lnL w="12700" cap="flat" cmpd="sng" algn="ctr">
                      <a:solidFill>
                        <a:srgbClr val="CC0000"/>
                      </a:solidFill>
                      <a:prstDash val="solid"/>
                      <a:round/>
                      <a:headEnd type="none" w="med" len="med"/>
                      <a:tailEnd type="none" w="med" len="med"/>
                    </a:lnL>
                    <a:lnR w="5715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27430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accent2"/>
                          </a:solidFill>
                          <a:effectLst>
                            <a:outerShdw blurRad="38100" dist="38100" dir="2700000" algn="tl">
                              <a:srgbClr val="000000"/>
                            </a:outerShdw>
                          </a:effectLst>
                          <a:latin typeface="Arial" charset="0"/>
                          <a:cs typeface="Arial" charset="0"/>
                        </a:rPr>
                        <a:t>RT11</a:t>
                      </a:r>
                      <a:endParaRPr kumimoji="0" lang="ru-RU" sz="1600" b="1" i="0" u="none" strike="noStrike" cap="none" normalizeH="0" baseline="0" smtClean="0">
                        <a:ln>
                          <a:noFill/>
                        </a:ln>
                        <a:solidFill>
                          <a:schemeClr val="accent2"/>
                        </a:solidFill>
                        <a:effectLst>
                          <a:outerShdw blurRad="38100" dist="38100" dir="2700000" algn="tl">
                            <a:srgbClr val="000000"/>
                          </a:outerShdw>
                        </a:effectLst>
                        <a:latin typeface="Arial" charset="0"/>
                        <a:cs typeface="Arial" charset="0"/>
                      </a:endParaRPr>
                    </a:p>
                  </a:txBody>
                  <a:tcPr marL="0" marR="0" marT="0" marB="0" anchor="ctr" anchorCtr="1" horzOverflow="overflow">
                    <a:lnL w="57150" cap="flat" cmpd="sng" algn="ctr">
                      <a:solidFill>
                        <a:srgbClr val="CC0000"/>
                      </a:solidFill>
                      <a:prstDash val="solid"/>
                      <a:round/>
                      <a:headEnd type="none" w="med" len="med"/>
                      <a:tailEnd type="none" w="med" len="med"/>
                    </a:lnL>
                    <a:lnR w="381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solidFill>
                      <a:srgbClr val="E7FFFF"/>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ru-RU" sz="18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endParaRPr>
                    </a:p>
                  </a:txBody>
                  <a:tcPr marL="0" marR="0" marT="0" marB="0" anchor="ctr" anchorCtr="1" horzOverflow="overflow">
                    <a:lnL w="381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ru-RU" sz="18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endParaRPr>
                    </a:p>
                  </a:txBody>
                  <a:tcPr marL="0" marR="0" marT="0" marB="0"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ru-RU" sz="18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endParaRPr>
                    </a:p>
                  </a:txBody>
                  <a:tcPr marL="0" marR="0" marT="0" marB="0"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ru-RU" sz="18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endParaRPr>
                    </a:p>
                  </a:txBody>
                  <a:tcPr marL="0" marR="0" marT="0" marB="0"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ru-RU" sz="18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endParaRPr>
                    </a:p>
                  </a:txBody>
                  <a:tcPr marL="0" marR="0" marT="0" marB="0"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ru-RU" sz="18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endParaRPr>
                    </a:p>
                  </a:txBody>
                  <a:tcPr marL="0" marR="0" marT="0" marB="0"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ru-RU" sz="18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endParaRPr>
                    </a:p>
                  </a:txBody>
                  <a:tcPr marL="0" marR="0" marT="0" marB="0"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ru-RU" sz="18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endParaRPr>
                    </a:p>
                  </a:txBody>
                  <a:tcPr marL="0" marR="0" marT="0" marB="0"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ru-RU" sz="18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endParaRPr>
                    </a:p>
                  </a:txBody>
                  <a:tcPr marL="0" marR="0" marT="0" marB="0"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ru-RU" sz="18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endParaRPr>
                    </a:p>
                  </a:txBody>
                  <a:tcPr marL="0" marR="0" marT="0" marB="0"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ru-RU" sz="18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endParaRPr>
                    </a:p>
                  </a:txBody>
                  <a:tcPr marL="0" marR="0" marT="0" marB="0"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ru-RU" sz="18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endParaRPr>
                    </a:p>
                  </a:txBody>
                  <a:tcPr marL="0" marR="0" marT="0" marB="0"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ru-RU" sz="18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endParaRPr>
                    </a:p>
                  </a:txBody>
                  <a:tcPr marL="0" marR="0" marT="0" marB="0"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ru-RU" sz="18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endParaRPr>
                    </a:p>
                  </a:txBody>
                  <a:tcPr marL="0" marR="0" marT="0" marB="0"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rPr>
                        <a:t>0</a:t>
                      </a:r>
                      <a:endParaRPr kumimoji="0" lang="ru-RU" sz="18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endParaRPr>
                    </a:p>
                  </a:txBody>
                  <a:tcPr marL="0" marR="0" marT="0" marB="0"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rPr>
                        <a:t>0</a:t>
                      </a:r>
                      <a:endParaRPr kumimoji="0" lang="ru-RU" sz="18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endParaRPr>
                    </a:p>
                  </a:txBody>
                  <a:tcPr marL="0" marR="0" marT="0" marB="0" anchor="ctr" anchorCtr="1" horzOverflow="overflow">
                    <a:lnL w="12700" cap="flat" cmpd="sng" algn="ctr">
                      <a:solidFill>
                        <a:srgbClr val="CC0000"/>
                      </a:solidFill>
                      <a:prstDash val="solid"/>
                      <a:round/>
                      <a:headEnd type="none" w="med" len="med"/>
                      <a:tailEnd type="none" w="med" len="med"/>
                    </a:lnL>
                    <a:lnR w="5715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27430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accent2"/>
                          </a:solidFill>
                          <a:effectLst>
                            <a:outerShdw blurRad="38100" dist="38100" dir="2700000" algn="tl">
                              <a:srgbClr val="000000"/>
                            </a:outerShdw>
                          </a:effectLst>
                          <a:latin typeface="Arial" charset="0"/>
                          <a:cs typeface="Arial" charset="0"/>
                        </a:rPr>
                        <a:t>RT12</a:t>
                      </a:r>
                      <a:endParaRPr kumimoji="0" lang="ru-RU" sz="1600" b="1" i="0" u="none" strike="noStrike" cap="none" normalizeH="0" baseline="0" smtClean="0">
                        <a:ln>
                          <a:noFill/>
                        </a:ln>
                        <a:solidFill>
                          <a:schemeClr val="accent2"/>
                        </a:solidFill>
                        <a:effectLst>
                          <a:outerShdw blurRad="38100" dist="38100" dir="2700000" algn="tl">
                            <a:srgbClr val="000000"/>
                          </a:outerShdw>
                        </a:effectLst>
                        <a:latin typeface="Arial" charset="0"/>
                        <a:cs typeface="Arial" charset="0"/>
                      </a:endParaRPr>
                    </a:p>
                  </a:txBody>
                  <a:tcPr marL="0" marR="0" marT="0" marB="0" anchor="ctr" anchorCtr="1" horzOverflow="overflow">
                    <a:lnL w="57150" cap="flat" cmpd="sng" algn="ctr">
                      <a:solidFill>
                        <a:srgbClr val="CC0000"/>
                      </a:solidFill>
                      <a:prstDash val="solid"/>
                      <a:round/>
                      <a:headEnd type="none" w="med" len="med"/>
                      <a:tailEnd type="none" w="med" len="med"/>
                    </a:lnL>
                    <a:lnR w="381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solidFill>
                      <a:srgbClr val="E7FFFF"/>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ru-RU" sz="18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endParaRPr>
                    </a:p>
                  </a:txBody>
                  <a:tcPr marL="0" marR="0" marT="0" marB="0" anchor="ctr" anchorCtr="1" horzOverflow="overflow">
                    <a:lnL w="381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ru-RU" sz="18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endParaRPr>
                    </a:p>
                  </a:txBody>
                  <a:tcPr marL="0" marR="0" marT="0" marB="0"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ru-RU" sz="18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endParaRPr>
                    </a:p>
                  </a:txBody>
                  <a:tcPr marL="0" marR="0" marT="0" marB="0"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ru-RU" sz="18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endParaRPr>
                    </a:p>
                  </a:txBody>
                  <a:tcPr marL="0" marR="0" marT="0" marB="0"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ru-RU" sz="18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endParaRPr>
                    </a:p>
                  </a:txBody>
                  <a:tcPr marL="0" marR="0" marT="0" marB="0"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ru-RU" sz="18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endParaRPr>
                    </a:p>
                  </a:txBody>
                  <a:tcPr marL="0" marR="0" marT="0" marB="0"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ru-RU" sz="18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endParaRPr>
                    </a:p>
                  </a:txBody>
                  <a:tcPr marL="0" marR="0" marT="0" marB="0"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ru-RU" sz="18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endParaRPr>
                    </a:p>
                  </a:txBody>
                  <a:tcPr marL="0" marR="0" marT="0" marB="0"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ru-RU" sz="18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endParaRPr>
                    </a:p>
                  </a:txBody>
                  <a:tcPr marL="0" marR="0" marT="0" marB="0"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ru-RU" sz="18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endParaRPr>
                    </a:p>
                  </a:txBody>
                  <a:tcPr marL="0" marR="0" marT="0" marB="0"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ru-RU" sz="18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endParaRPr>
                    </a:p>
                  </a:txBody>
                  <a:tcPr marL="0" marR="0" marT="0" marB="0"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ru-RU" sz="18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endParaRPr>
                    </a:p>
                  </a:txBody>
                  <a:tcPr marL="0" marR="0" marT="0" marB="0"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ru-RU" sz="18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endParaRPr>
                    </a:p>
                  </a:txBody>
                  <a:tcPr marL="0" marR="0" marT="0" marB="0"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ru-RU" sz="18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endParaRPr>
                    </a:p>
                  </a:txBody>
                  <a:tcPr marL="0" marR="0" marT="0" marB="0"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ru-RU" sz="18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endParaRPr>
                    </a:p>
                  </a:txBody>
                  <a:tcPr marL="0" marR="0" marT="0" marB="0"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rPr>
                        <a:t>0</a:t>
                      </a:r>
                      <a:endParaRPr kumimoji="0" lang="ru-RU" sz="18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endParaRPr>
                    </a:p>
                  </a:txBody>
                  <a:tcPr marL="0" marR="0" marT="0" marB="0" anchor="ctr" anchorCtr="1" horzOverflow="overflow">
                    <a:lnL w="12700" cap="flat" cmpd="sng" algn="ctr">
                      <a:solidFill>
                        <a:srgbClr val="CC0000"/>
                      </a:solidFill>
                      <a:prstDash val="solid"/>
                      <a:round/>
                      <a:headEnd type="none" w="med" len="med"/>
                      <a:tailEnd type="none" w="med" len="med"/>
                    </a:lnL>
                    <a:lnR w="5715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r h="27430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accent2"/>
                          </a:solidFill>
                          <a:effectLst>
                            <a:outerShdw blurRad="38100" dist="38100" dir="2700000" algn="tl">
                              <a:srgbClr val="000000"/>
                            </a:outerShdw>
                          </a:effectLst>
                          <a:latin typeface="Arial" charset="0"/>
                          <a:cs typeface="Arial" charset="0"/>
                        </a:rPr>
                        <a:t>N1</a:t>
                      </a:r>
                      <a:endParaRPr kumimoji="0" lang="ru-RU" sz="1600" b="1" i="0" u="none" strike="noStrike" cap="none" normalizeH="0" baseline="0" smtClean="0">
                        <a:ln>
                          <a:noFill/>
                        </a:ln>
                        <a:solidFill>
                          <a:schemeClr val="accent2"/>
                        </a:solidFill>
                        <a:effectLst>
                          <a:outerShdw blurRad="38100" dist="38100" dir="2700000" algn="tl">
                            <a:srgbClr val="000000"/>
                          </a:outerShdw>
                        </a:effectLst>
                        <a:latin typeface="Arial" charset="0"/>
                        <a:cs typeface="Arial" charset="0"/>
                      </a:endParaRPr>
                    </a:p>
                  </a:txBody>
                  <a:tcPr marL="0" marR="0" marT="0" marB="0" anchor="ctr" anchorCtr="1" horzOverflow="overflow">
                    <a:lnL w="57150" cap="flat" cmpd="sng" algn="ctr">
                      <a:solidFill>
                        <a:srgbClr val="CC0000"/>
                      </a:solidFill>
                      <a:prstDash val="solid"/>
                      <a:round/>
                      <a:headEnd type="none" w="med" len="med"/>
                      <a:tailEnd type="none" w="med" len="med"/>
                    </a:lnL>
                    <a:lnR w="381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solidFill>
                      <a:srgbClr val="E7FFFF"/>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rPr>
                        <a:t>3</a:t>
                      </a:r>
                      <a:endParaRPr kumimoji="0" lang="ru-RU" sz="18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endParaRPr>
                    </a:p>
                  </a:txBody>
                  <a:tcPr marL="0" marR="0" marT="0" marB="0" anchor="ctr" anchorCtr="1" horzOverflow="overflow">
                    <a:lnL w="381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ru-RU" sz="18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endParaRPr>
                    </a:p>
                  </a:txBody>
                  <a:tcPr marL="0" marR="0" marT="0" marB="0"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ru-RU" sz="18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endParaRPr>
                    </a:p>
                  </a:txBody>
                  <a:tcPr marL="0" marR="0" marT="0" marB="0"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ru-RU" sz="18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endParaRPr>
                    </a:p>
                  </a:txBody>
                  <a:tcPr marL="0" marR="0" marT="0" marB="0"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ru-RU" sz="18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endParaRPr>
                    </a:p>
                  </a:txBody>
                  <a:tcPr marL="0" marR="0" marT="0" marB="0"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ru-RU" sz="18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endParaRPr>
                    </a:p>
                  </a:txBody>
                  <a:tcPr marL="0" marR="0" marT="0" marB="0"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ru-RU" sz="18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endParaRPr>
                    </a:p>
                  </a:txBody>
                  <a:tcPr marL="0" marR="0" marT="0" marB="0"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ru-RU" sz="18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endParaRPr>
                    </a:p>
                  </a:txBody>
                  <a:tcPr marL="0" marR="0" marT="0" marB="0"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ru-RU" sz="18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endParaRPr>
                    </a:p>
                  </a:txBody>
                  <a:tcPr marL="0" marR="0" marT="0" marB="0"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ru-RU" sz="18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endParaRPr>
                    </a:p>
                  </a:txBody>
                  <a:tcPr marL="0" marR="0" marT="0" marB="0"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ru-RU" sz="18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endParaRPr>
                    </a:p>
                  </a:txBody>
                  <a:tcPr marL="0" marR="0" marT="0" marB="0"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ru-RU" sz="18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endParaRPr>
                    </a:p>
                  </a:txBody>
                  <a:tcPr marL="0" marR="0" marT="0" marB="0"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ru-RU" sz="18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endParaRPr>
                    </a:p>
                  </a:txBody>
                  <a:tcPr marL="0" marR="0" marT="0" marB="0"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ru-RU" sz="18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endParaRPr>
                    </a:p>
                  </a:txBody>
                  <a:tcPr marL="0" marR="0" marT="0" marB="0"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ru-RU" sz="18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endParaRPr>
                    </a:p>
                  </a:txBody>
                  <a:tcPr marL="0" marR="0" marT="0" marB="0"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ru-RU" sz="18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endParaRPr>
                    </a:p>
                  </a:txBody>
                  <a:tcPr marL="0" marR="0" marT="0" marB="0" anchor="ctr" anchorCtr="1" horzOverflow="overflow">
                    <a:lnL w="12700" cap="flat" cmpd="sng" algn="ctr">
                      <a:solidFill>
                        <a:srgbClr val="CC0000"/>
                      </a:solidFill>
                      <a:prstDash val="solid"/>
                      <a:round/>
                      <a:headEnd type="none" w="med" len="med"/>
                      <a:tailEnd type="none" w="med" len="med"/>
                    </a:lnL>
                    <a:lnR w="5715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3"/>
                  </a:ext>
                </a:extLst>
              </a:tr>
              <a:tr h="27430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accent2"/>
                          </a:solidFill>
                          <a:effectLst>
                            <a:outerShdw blurRad="38100" dist="38100" dir="2700000" algn="tl">
                              <a:srgbClr val="000000"/>
                            </a:outerShdw>
                          </a:effectLst>
                          <a:latin typeface="Arial" charset="0"/>
                          <a:cs typeface="Arial" charset="0"/>
                        </a:rPr>
                        <a:t>N2</a:t>
                      </a:r>
                      <a:endParaRPr kumimoji="0" lang="ru-RU" sz="1600" b="1" i="0" u="none" strike="noStrike" cap="none" normalizeH="0" baseline="0" smtClean="0">
                        <a:ln>
                          <a:noFill/>
                        </a:ln>
                        <a:solidFill>
                          <a:schemeClr val="accent2"/>
                        </a:solidFill>
                        <a:effectLst>
                          <a:outerShdw blurRad="38100" dist="38100" dir="2700000" algn="tl">
                            <a:srgbClr val="000000"/>
                          </a:outerShdw>
                        </a:effectLst>
                        <a:latin typeface="Arial" charset="0"/>
                        <a:cs typeface="Arial" charset="0"/>
                      </a:endParaRPr>
                    </a:p>
                  </a:txBody>
                  <a:tcPr marL="0" marR="0" marT="0" marB="0" anchor="ctr" anchorCtr="1" horzOverflow="overflow">
                    <a:lnL w="57150" cap="flat" cmpd="sng" algn="ctr">
                      <a:solidFill>
                        <a:srgbClr val="CC0000"/>
                      </a:solidFill>
                      <a:prstDash val="solid"/>
                      <a:round/>
                      <a:headEnd type="none" w="med" len="med"/>
                      <a:tailEnd type="none" w="med" len="med"/>
                    </a:lnL>
                    <a:lnR w="381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57150" cap="flat" cmpd="sng" algn="ctr">
                      <a:solidFill>
                        <a:srgbClr val="CC0000"/>
                      </a:solidFill>
                      <a:prstDash val="solid"/>
                      <a:round/>
                      <a:headEnd type="none" w="med" len="med"/>
                      <a:tailEnd type="none" w="med" len="med"/>
                    </a:lnB>
                    <a:lnTlToBr>
                      <a:noFill/>
                    </a:lnTlToBr>
                    <a:lnBlToTr>
                      <a:noFill/>
                    </a:lnBlToTr>
                    <a:solidFill>
                      <a:srgbClr val="E7FFFF"/>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ru-RU" sz="18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endParaRPr>
                    </a:p>
                  </a:txBody>
                  <a:tcPr marL="0" marR="0" marT="0" marB="0" anchor="ctr" anchorCtr="1" horzOverflow="overflow">
                    <a:lnL w="381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5715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rPr>
                        <a:t>3</a:t>
                      </a:r>
                      <a:endParaRPr kumimoji="0" lang="ru-RU" sz="18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endParaRPr>
                    </a:p>
                  </a:txBody>
                  <a:tcPr marL="0" marR="0" marT="0" marB="0"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5715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ru-RU" sz="18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endParaRPr>
                    </a:p>
                  </a:txBody>
                  <a:tcPr marL="0" marR="0" marT="0" marB="0"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5715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ru-RU" sz="18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endParaRPr>
                    </a:p>
                  </a:txBody>
                  <a:tcPr marL="0" marR="0" marT="0" marB="0"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5715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ru-RU" sz="18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endParaRPr>
                    </a:p>
                  </a:txBody>
                  <a:tcPr marL="0" marR="0" marT="0" marB="0"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5715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ru-RU" sz="18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endParaRPr>
                    </a:p>
                  </a:txBody>
                  <a:tcPr marL="0" marR="0" marT="0" marB="0"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5715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ru-RU" sz="18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endParaRPr>
                    </a:p>
                  </a:txBody>
                  <a:tcPr marL="0" marR="0" marT="0" marB="0"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5715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ru-RU" sz="18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endParaRPr>
                    </a:p>
                  </a:txBody>
                  <a:tcPr marL="0" marR="0" marT="0" marB="0"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5715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ru-RU" sz="18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endParaRPr>
                    </a:p>
                  </a:txBody>
                  <a:tcPr marL="0" marR="0" marT="0" marB="0"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5715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ru-RU" sz="18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endParaRPr>
                    </a:p>
                  </a:txBody>
                  <a:tcPr marL="0" marR="0" marT="0" marB="0"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5715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ru-RU" sz="18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endParaRPr>
                    </a:p>
                  </a:txBody>
                  <a:tcPr marL="0" marR="0" marT="0" marB="0"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5715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ru-RU" sz="18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endParaRPr>
                    </a:p>
                  </a:txBody>
                  <a:tcPr marL="0" marR="0" marT="0" marB="0"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5715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ru-RU" sz="18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endParaRPr>
                    </a:p>
                  </a:txBody>
                  <a:tcPr marL="0" marR="0" marT="0" marB="0"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5715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ru-RU" sz="18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endParaRPr>
                    </a:p>
                  </a:txBody>
                  <a:tcPr marL="0" marR="0" marT="0" marB="0"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5715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ru-RU" sz="18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endParaRPr>
                    </a:p>
                  </a:txBody>
                  <a:tcPr marL="0" marR="0" marT="0" marB="0"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5715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ru-RU" sz="18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endParaRPr>
                    </a:p>
                  </a:txBody>
                  <a:tcPr marL="0" marR="0" marT="0" marB="0" anchor="ctr" anchorCtr="1" horzOverflow="overflow">
                    <a:lnL w="12700" cap="flat" cmpd="sng" algn="ctr">
                      <a:solidFill>
                        <a:srgbClr val="CC0000"/>
                      </a:solidFill>
                      <a:prstDash val="solid"/>
                      <a:round/>
                      <a:headEnd type="none" w="med" len="med"/>
                      <a:tailEnd type="none" w="med" len="med"/>
                    </a:lnL>
                    <a:lnR w="5715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57150" cap="flat" cmpd="sng" algn="ctr">
                      <a:solidFill>
                        <a:srgbClr val="CC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4"/>
                  </a:ext>
                </a:extLst>
              </a:tr>
            </a:tbl>
          </a:graphicData>
        </a:graphic>
      </p:graphicFrame>
      <p:sp>
        <p:nvSpPr>
          <p:cNvPr id="362430" name="Text Box 1982"/>
          <p:cNvSpPr txBox="1">
            <a:spLocks noChangeArrowheads="1"/>
          </p:cNvSpPr>
          <p:nvPr/>
        </p:nvSpPr>
        <p:spPr bwMode="auto">
          <a:xfrm>
            <a:off x="0" y="5949950"/>
            <a:ext cx="9144000" cy="701675"/>
          </a:xfrm>
          <a:prstGeom prst="rect">
            <a:avLst/>
          </a:prstGeom>
          <a:noFill/>
          <a:ln w="9525">
            <a:noFill/>
            <a:miter lim="800000"/>
            <a:headEnd/>
            <a:tailEnd/>
          </a:ln>
          <a:effectLst>
            <a:outerShdw dist="17961" dir="2700000" algn="ctr" rotWithShape="0">
              <a:srgbClr val="FF9933"/>
            </a:outerShdw>
          </a:effectLst>
        </p:spPr>
        <p:txBody>
          <a:bodyPr>
            <a:spAutoFit/>
          </a:bodyPr>
          <a:lstStyle/>
          <a:p>
            <a:pPr>
              <a:defRPr/>
            </a:pPr>
            <a:r>
              <a:rPr lang="ru-RU" sz="2000" b="1">
                <a:solidFill>
                  <a:srgbClr val="800080"/>
                </a:solidFill>
                <a:latin typeface="Arial" charset="0"/>
                <a:cs typeface="Arial" charset="0"/>
              </a:rPr>
              <a:t>Рис.11.</a:t>
            </a:r>
            <a:r>
              <a:rPr lang="en-US" sz="2000" b="1">
                <a:solidFill>
                  <a:srgbClr val="800080"/>
                </a:solidFill>
                <a:latin typeface="Arial" charset="0"/>
                <a:cs typeface="Arial" charset="0"/>
              </a:rPr>
              <a:t>8,</a:t>
            </a:r>
            <a:r>
              <a:rPr lang="ru-RU" sz="2000" b="1">
                <a:solidFill>
                  <a:srgbClr val="800080"/>
                </a:solidFill>
                <a:latin typeface="Arial" charset="0"/>
                <a:cs typeface="Arial" charset="0"/>
              </a:rPr>
              <a:t>а. Итоговый ориентированный граф АС,</a:t>
            </a:r>
          </a:p>
          <a:p>
            <a:pPr>
              <a:defRPr/>
            </a:pPr>
            <a:r>
              <a:rPr lang="ru-RU" sz="2000" b="1">
                <a:solidFill>
                  <a:srgbClr val="800080"/>
                </a:solidFill>
                <a:latin typeface="Arial" charset="0"/>
                <a:cs typeface="Arial" charset="0"/>
              </a:rPr>
              <a:t>представленной на рис.11.7</a:t>
            </a:r>
            <a:r>
              <a:rPr lang="ru-RU" sz="2000">
                <a:solidFill>
                  <a:srgbClr val="800080"/>
                </a:solidFill>
                <a:latin typeface="Arial" charset="0"/>
                <a:cs typeface="Arial" charset="0"/>
              </a:rPr>
              <a:t> </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2498" name="Text Box 2"/>
          <p:cNvSpPr txBox="1">
            <a:spLocks noChangeArrowheads="1"/>
          </p:cNvSpPr>
          <p:nvPr/>
        </p:nvSpPr>
        <p:spPr bwMode="auto">
          <a:xfrm>
            <a:off x="0" y="0"/>
            <a:ext cx="8259763" cy="701675"/>
          </a:xfrm>
          <a:prstGeom prst="rect">
            <a:avLst/>
          </a:prstGeom>
          <a:noFill/>
          <a:ln w="9525">
            <a:noFill/>
            <a:miter lim="800000"/>
            <a:headEnd/>
            <a:tailEnd/>
          </a:ln>
          <a:effectLst/>
        </p:spPr>
        <p:txBody>
          <a:bodyPr>
            <a:spAutoFit/>
          </a:bodyPr>
          <a:lstStyle/>
          <a:p>
            <a:pPr algn="l">
              <a:defRPr/>
            </a:pPr>
            <a:r>
              <a:rPr lang="ru-RU" sz="2000" b="1">
                <a:solidFill>
                  <a:srgbClr val="800080"/>
                </a:solidFill>
                <a:effectLst>
                  <a:outerShdw blurRad="38100" dist="38100" dir="2700000" algn="tl">
                    <a:srgbClr val="C0C0C0"/>
                  </a:outerShdw>
                </a:effectLst>
                <a:latin typeface="Arial" charset="0"/>
                <a:cs typeface="Arial" charset="0"/>
              </a:rPr>
              <a:t>Лекция №11: </a:t>
            </a:r>
            <a:r>
              <a:rPr lang="ru-RU" sz="2000" b="1" i="1">
                <a:solidFill>
                  <a:srgbClr val="800080"/>
                </a:solidFill>
                <a:effectLst>
                  <a:outerShdw blurRad="38100" dist="38100" dir="2700000" algn="tl">
                    <a:srgbClr val="C0C0C0"/>
                  </a:outerShdw>
                </a:effectLst>
                <a:latin typeface="Arial" charset="0"/>
                <a:cs typeface="Arial" charset="0"/>
              </a:rPr>
              <a:t>Маршрутизация в </a:t>
            </a:r>
            <a:r>
              <a:rPr lang="en-US" sz="2000" b="1" i="1">
                <a:solidFill>
                  <a:srgbClr val="800080"/>
                </a:solidFill>
                <a:effectLst>
                  <a:outerShdw blurRad="38100" dist="38100" dir="2700000" algn="tl">
                    <a:srgbClr val="C0C0C0"/>
                  </a:outerShdw>
                </a:effectLst>
                <a:latin typeface="Arial" charset="0"/>
                <a:cs typeface="Arial" charset="0"/>
              </a:rPr>
              <a:t>IP</a:t>
            </a:r>
            <a:r>
              <a:rPr lang="ru-RU" sz="2000" b="1" i="1">
                <a:solidFill>
                  <a:srgbClr val="800080"/>
                </a:solidFill>
                <a:effectLst>
                  <a:outerShdw blurRad="38100" dist="38100" dir="2700000" algn="tl">
                    <a:srgbClr val="C0C0C0"/>
                  </a:outerShdw>
                </a:effectLst>
                <a:latin typeface="Arial" charset="0"/>
                <a:cs typeface="Arial" charset="0"/>
              </a:rPr>
              <a:t>-сетях. Решение проблемы</a:t>
            </a:r>
          </a:p>
          <a:p>
            <a:pPr algn="l">
              <a:defRPr/>
            </a:pPr>
            <a:r>
              <a:rPr lang="ru-RU" sz="2000" b="1" i="1">
                <a:solidFill>
                  <a:srgbClr val="800080"/>
                </a:solidFill>
                <a:effectLst>
                  <a:outerShdw blurRad="38100" dist="38100" dir="2700000" algn="tl">
                    <a:srgbClr val="C0C0C0"/>
                  </a:outerShdw>
                </a:effectLst>
                <a:latin typeface="Arial" charset="0"/>
                <a:cs typeface="Arial" charset="0"/>
              </a:rPr>
              <a:t>                        нехватки </a:t>
            </a:r>
            <a:r>
              <a:rPr lang="en-US" sz="2000" b="1" i="1">
                <a:solidFill>
                  <a:srgbClr val="800080"/>
                </a:solidFill>
                <a:effectLst>
                  <a:outerShdw blurRad="38100" dist="38100" dir="2700000" algn="tl">
                    <a:srgbClr val="C0C0C0"/>
                  </a:outerShdw>
                </a:effectLst>
                <a:latin typeface="Arial" charset="0"/>
                <a:cs typeface="Arial" charset="0"/>
              </a:rPr>
              <a:t>IPv</a:t>
            </a:r>
            <a:r>
              <a:rPr lang="ru-RU" sz="2000" b="1" i="1">
                <a:solidFill>
                  <a:srgbClr val="800080"/>
                </a:solidFill>
                <a:effectLst>
                  <a:outerShdw blurRad="38100" dist="38100" dir="2700000" algn="tl">
                    <a:srgbClr val="C0C0C0"/>
                  </a:outerShdw>
                </a:effectLst>
                <a:latin typeface="Arial" charset="0"/>
                <a:cs typeface="Arial" charset="0"/>
              </a:rPr>
              <a:t>4-адресов</a:t>
            </a:r>
            <a:endParaRPr lang="ru-RU" sz="2000" b="1">
              <a:solidFill>
                <a:srgbClr val="800080"/>
              </a:solidFill>
              <a:latin typeface="Arial" charset="0"/>
              <a:cs typeface="Arial" charset="0"/>
            </a:endParaRPr>
          </a:p>
        </p:txBody>
      </p:sp>
      <p:graphicFrame>
        <p:nvGraphicFramePr>
          <p:cNvPr id="362799" name="Group 303"/>
          <p:cNvGraphicFramePr>
            <a:graphicFrameLocks noGrp="1"/>
          </p:cNvGraphicFramePr>
          <p:nvPr/>
        </p:nvGraphicFramePr>
        <p:xfrm>
          <a:off x="250825" y="1493838"/>
          <a:ext cx="8642350" cy="3949700"/>
        </p:xfrm>
        <a:graphic>
          <a:graphicData uri="http://schemas.openxmlformats.org/drawingml/2006/table">
            <a:tbl>
              <a:tblPr/>
              <a:tblGrid>
                <a:gridCol w="508000">
                  <a:extLst>
                    <a:ext uri="{9D8B030D-6E8A-4147-A177-3AD203B41FA5}">
                      <a16:colId xmlns:a16="http://schemas.microsoft.com/office/drawing/2014/main" val="20000"/>
                    </a:ext>
                  </a:extLst>
                </a:gridCol>
                <a:gridCol w="509588">
                  <a:extLst>
                    <a:ext uri="{9D8B030D-6E8A-4147-A177-3AD203B41FA5}">
                      <a16:colId xmlns:a16="http://schemas.microsoft.com/office/drawing/2014/main" val="20001"/>
                    </a:ext>
                  </a:extLst>
                </a:gridCol>
                <a:gridCol w="508000">
                  <a:extLst>
                    <a:ext uri="{9D8B030D-6E8A-4147-A177-3AD203B41FA5}">
                      <a16:colId xmlns:a16="http://schemas.microsoft.com/office/drawing/2014/main" val="20002"/>
                    </a:ext>
                  </a:extLst>
                </a:gridCol>
                <a:gridCol w="509587">
                  <a:extLst>
                    <a:ext uri="{9D8B030D-6E8A-4147-A177-3AD203B41FA5}">
                      <a16:colId xmlns:a16="http://schemas.microsoft.com/office/drawing/2014/main" val="20003"/>
                    </a:ext>
                  </a:extLst>
                </a:gridCol>
                <a:gridCol w="506413">
                  <a:extLst>
                    <a:ext uri="{9D8B030D-6E8A-4147-A177-3AD203B41FA5}">
                      <a16:colId xmlns:a16="http://schemas.microsoft.com/office/drawing/2014/main" val="20004"/>
                    </a:ext>
                  </a:extLst>
                </a:gridCol>
                <a:gridCol w="508000">
                  <a:extLst>
                    <a:ext uri="{9D8B030D-6E8A-4147-A177-3AD203B41FA5}">
                      <a16:colId xmlns:a16="http://schemas.microsoft.com/office/drawing/2014/main" val="20005"/>
                    </a:ext>
                  </a:extLst>
                </a:gridCol>
                <a:gridCol w="508000">
                  <a:extLst>
                    <a:ext uri="{9D8B030D-6E8A-4147-A177-3AD203B41FA5}">
                      <a16:colId xmlns:a16="http://schemas.microsoft.com/office/drawing/2014/main" val="20006"/>
                    </a:ext>
                  </a:extLst>
                </a:gridCol>
                <a:gridCol w="509587">
                  <a:extLst>
                    <a:ext uri="{9D8B030D-6E8A-4147-A177-3AD203B41FA5}">
                      <a16:colId xmlns:a16="http://schemas.microsoft.com/office/drawing/2014/main" val="20007"/>
                    </a:ext>
                  </a:extLst>
                </a:gridCol>
                <a:gridCol w="508000">
                  <a:extLst>
                    <a:ext uri="{9D8B030D-6E8A-4147-A177-3AD203B41FA5}">
                      <a16:colId xmlns:a16="http://schemas.microsoft.com/office/drawing/2014/main" val="20008"/>
                    </a:ext>
                  </a:extLst>
                </a:gridCol>
                <a:gridCol w="509588">
                  <a:extLst>
                    <a:ext uri="{9D8B030D-6E8A-4147-A177-3AD203B41FA5}">
                      <a16:colId xmlns:a16="http://schemas.microsoft.com/office/drawing/2014/main" val="20009"/>
                    </a:ext>
                  </a:extLst>
                </a:gridCol>
                <a:gridCol w="508000">
                  <a:extLst>
                    <a:ext uri="{9D8B030D-6E8A-4147-A177-3AD203B41FA5}">
                      <a16:colId xmlns:a16="http://schemas.microsoft.com/office/drawing/2014/main" val="20010"/>
                    </a:ext>
                  </a:extLst>
                </a:gridCol>
                <a:gridCol w="508000">
                  <a:extLst>
                    <a:ext uri="{9D8B030D-6E8A-4147-A177-3AD203B41FA5}">
                      <a16:colId xmlns:a16="http://schemas.microsoft.com/office/drawing/2014/main" val="20011"/>
                    </a:ext>
                  </a:extLst>
                </a:gridCol>
                <a:gridCol w="506412">
                  <a:extLst>
                    <a:ext uri="{9D8B030D-6E8A-4147-A177-3AD203B41FA5}">
                      <a16:colId xmlns:a16="http://schemas.microsoft.com/office/drawing/2014/main" val="20012"/>
                    </a:ext>
                  </a:extLst>
                </a:gridCol>
                <a:gridCol w="509588">
                  <a:extLst>
                    <a:ext uri="{9D8B030D-6E8A-4147-A177-3AD203B41FA5}">
                      <a16:colId xmlns:a16="http://schemas.microsoft.com/office/drawing/2014/main" val="20013"/>
                    </a:ext>
                  </a:extLst>
                </a:gridCol>
                <a:gridCol w="508000">
                  <a:extLst>
                    <a:ext uri="{9D8B030D-6E8A-4147-A177-3AD203B41FA5}">
                      <a16:colId xmlns:a16="http://schemas.microsoft.com/office/drawing/2014/main" val="20014"/>
                    </a:ext>
                  </a:extLst>
                </a:gridCol>
                <a:gridCol w="509587">
                  <a:extLst>
                    <a:ext uri="{9D8B030D-6E8A-4147-A177-3AD203B41FA5}">
                      <a16:colId xmlns:a16="http://schemas.microsoft.com/office/drawing/2014/main" val="20015"/>
                    </a:ext>
                  </a:extLst>
                </a:gridCol>
                <a:gridCol w="508000">
                  <a:extLst>
                    <a:ext uri="{9D8B030D-6E8A-4147-A177-3AD203B41FA5}">
                      <a16:colId xmlns:a16="http://schemas.microsoft.com/office/drawing/2014/main" val="20016"/>
                    </a:ext>
                  </a:extLst>
                </a:gridCol>
              </a:tblGrid>
              <a:tr h="383999">
                <a:tc>
                  <a:txBody>
                    <a:bodyPr/>
                    <a:lstStyle/>
                    <a:p>
                      <a:pPr marL="0" marR="0" lvl="0" indent="0" algn="r" defTabSz="914400" rtl="0" eaLnBrk="1" fontAlgn="base" latinLnBrk="0" hangingPunct="1">
                        <a:lnSpc>
                          <a:spcPct val="90000"/>
                        </a:lnSpc>
                        <a:spcBef>
                          <a:spcPct val="0"/>
                        </a:spcBef>
                        <a:spcAft>
                          <a:spcPct val="0"/>
                        </a:spcAft>
                        <a:buClrTx/>
                        <a:buSzTx/>
                        <a:buFontTx/>
                        <a:buNone/>
                        <a:tabLst/>
                      </a:pPr>
                      <a:r>
                        <a:rPr kumimoji="0" lang="ru-RU" sz="1400" b="1" i="1" u="none" strike="noStrike" cap="none" normalizeH="0" baseline="0" smtClean="0">
                          <a:ln>
                            <a:noFill/>
                          </a:ln>
                          <a:solidFill>
                            <a:srgbClr val="669900"/>
                          </a:solidFill>
                          <a:effectLst/>
                          <a:latin typeface="Arial" charset="0"/>
                          <a:cs typeface="Arial" charset="0"/>
                        </a:rPr>
                        <a:t>от</a:t>
                      </a:r>
                    </a:p>
                    <a:p>
                      <a:pPr marL="0" marR="0" lvl="0" indent="0" algn="ctr" defTabSz="914400" rtl="0" eaLnBrk="1" fontAlgn="base" latinLnBrk="0" hangingPunct="1">
                        <a:lnSpc>
                          <a:spcPct val="90000"/>
                        </a:lnSpc>
                        <a:spcBef>
                          <a:spcPct val="0"/>
                        </a:spcBef>
                        <a:spcAft>
                          <a:spcPct val="0"/>
                        </a:spcAft>
                        <a:buClrTx/>
                        <a:buSzTx/>
                        <a:buFontTx/>
                        <a:buNone/>
                        <a:tabLst/>
                      </a:pPr>
                      <a:r>
                        <a:rPr kumimoji="0" lang="ru-RU" sz="1400" b="1" i="1" u="none" strike="noStrike" cap="none" normalizeH="0" baseline="0" smtClean="0">
                          <a:ln>
                            <a:noFill/>
                          </a:ln>
                          <a:solidFill>
                            <a:srgbClr val="669900"/>
                          </a:solidFill>
                          <a:effectLst/>
                          <a:latin typeface="Arial" charset="0"/>
                          <a:cs typeface="Arial" charset="0"/>
                        </a:rPr>
                        <a:t>до</a:t>
                      </a:r>
                      <a:endParaRPr kumimoji="0" lang="ru-RU" sz="1600" b="1" i="0" u="none" strike="noStrike" cap="none" normalizeH="0" baseline="0" smtClean="0">
                        <a:ln>
                          <a:noFill/>
                        </a:ln>
                        <a:solidFill>
                          <a:schemeClr val="tx1"/>
                        </a:solidFill>
                        <a:effectLst/>
                        <a:latin typeface="Arial" charset="0"/>
                        <a:cs typeface="Arial" charset="0"/>
                      </a:endParaRPr>
                    </a:p>
                  </a:txBody>
                  <a:tcPr marL="0" marR="0" marT="0" marB="0" anchor="ctr" anchorCtr="1" horzOverflow="overflow">
                    <a:lnL w="57150" cap="flat" cmpd="sng" algn="ctr">
                      <a:solidFill>
                        <a:srgbClr val="CC0000"/>
                      </a:solidFill>
                      <a:prstDash val="solid"/>
                      <a:round/>
                      <a:headEnd type="none" w="med" len="med"/>
                      <a:tailEnd type="none" w="med" len="med"/>
                    </a:lnL>
                    <a:lnR w="38100" cap="flat" cmpd="sng" algn="ctr">
                      <a:solidFill>
                        <a:srgbClr val="CC0000"/>
                      </a:solidFill>
                      <a:prstDash val="solid"/>
                      <a:round/>
                      <a:headEnd type="none" w="med" len="med"/>
                      <a:tailEnd type="none" w="med" len="med"/>
                    </a:lnR>
                    <a:lnT w="57150" cap="flat" cmpd="sng" algn="ctr">
                      <a:solidFill>
                        <a:srgbClr val="CC0000"/>
                      </a:solidFill>
                      <a:prstDash val="solid"/>
                      <a:round/>
                      <a:headEnd type="none" w="med" len="med"/>
                      <a:tailEnd type="none" w="med" len="med"/>
                    </a:lnT>
                    <a:lnB w="38100" cap="flat" cmpd="sng" algn="ctr">
                      <a:solidFill>
                        <a:srgbClr val="CC0000"/>
                      </a:solidFill>
                      <a:prstDash val="solid"/>
                      <a:round/>
                      <a:headEnd type="none" w="med" len="med"/>
                      <a:tailEnd type="none" w="med" len="med"/>
                    </a:lnB>
                    <a:lnTlToBr w="12700" cap="flat" cmpd="sng" algn="ctr">
                      <a:solidFill>
                        <a:srgbClr val="CC0000"/>
                      </a:solidFill>
                      <a:prstDash val="solid"/>
                      <a:round/>
                      <a:headEnd type="none" w="med" len="med"/>
                      <a:tailEnd type="none" w="med" len="med"/>
                    </a:lnTlToBr>
                    <a:lnBlToTr>
                      <a:noFill/>
                    </a:lnBlToTr>
                    <a:solidFill>
                      <a:srgbClr val="E7FFFF"/>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accent2"/>
                          </a:solidFill>
                          <a:effectLst>
                            <a:outerShdw blurRad="38100" dist="38100" dir="2700000" algn="tl">
                              <a:srgbClr val="000000"/>
                            </a:outerShdw>
                          </a:effectLst>
                          <a:latin typeface="Arial" charset="0"/>
                          <a:cs typeface="Arial" charset="0"/>
                        </a:rPr>
                        <a:t>RT1</a:t>
                      </a:r>
                      <a:endParaRPr kumimoji="0" lang="ru-RU" sz="1600" b="1" i="0" u="none" strike="noStrike" cap="none" normalizeH="0" baseline="0" smtClean="0">
                        <a:ln>
                          <a:noFill/>
                        </a:ln>
                        <a:solidFill>
                          <a:schemeClr val="accent2"/>
                        </a:solidFill>
                        <a:effectLst>
                          <a:outerShdw blurRad="38100" dist="38100" dir="2700000" algn="tl">
                            <a:srgbClr val="000000"/>
                          </a:outerShdw>
                        </a:effectLst>
                        <a:latin typeface="Arial" charset="0"/>
                        <a:cs typeface="Arial" charset="0"/>
                      </a:endParaRPr>
                    </a:p>
                  </a:txBody>
                  <a:tcPr marL="0" marR="0" marT="0" marB="0" anchor="ctr" anchorCtr="1" horzOverflow="overflow">
                    <a:lnL w="381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57150" cap="flat" cmpd="sng" algn="ctr">
                      <a:solidFill>
                        <a:srgbClr val="CC0000"/>
                      </a:solidFill>
                      <a:prstDash val="solid"/>
                      <a:round/>
                      <a:headEnd type="none" w="med" len="med"/>
                      <a:tailEnd type="none" w="med" len="med"/>
                    </a:lnT>
                    <a:lnB w="38100" cap="flat" cmpd="sng" algn="ctr">
                      <a:solidFill>
                        <a:srgbClr val="CC0000"/>
                      </a:solidFill>
                      <a:prstDash val="solid"/>
                      <a:round/>
                      <a:headEnd type="none" w="med" len="med"/>
                      <a:tailEnd type="none" w="med" len="med"/>
                    </a:lnB>
                    <a:lnTlToBr>
                      <a:noFill/>
                    </a:lnTlToBr>
                    <a:lnBlToTr>
                      <a:noFill/>
                    </a:lnBlToTr>
                    <a:solidFill>
                      <a:srgbClr val="E7FFFF"/>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accent2"/>
                          </a:solidFill>
                          <a:effectLst>
                            <a:outerShdw blurRad="38100" dist="38100" dir="2700000" algn="tl">
                              <a:srgbClr val="000000"/>
                            </a:outerShdw>
                          </a:effectLst>
                          <a:latin typeface="Arial" charset="0"/>
                          <a:cs typeface="Arial" charset="0"/>
                        </a:rPr>
                        <a:t>RT2</a:t>
                      </a:r>
                      <a:endParaRPr kumimoji="0" lang="ru-RU" sz="1600" b="1" i="0" u="none" strike="noStrike" cap="none" normalizeH="0" baseline="0" smtClean="0">
                        <a:ln>
                          <a:noFill/>
                        </a:ln>
                        <a:solidFill>
                          <a:schemeClr val="accent2"/>
                        </a:solidFill>
                        <a:effectLst>
                          <a:outerShdw blurRad="38100" dist="38100" dir="2700000" algn="tl">
                            <a:srgbClr val="000000"/>
                          </a:outerShdw>
                        </a:effectLst>
                        <a:latin typeface="Arial" charset="0"/>
                        <a:cs typeface="Arial" charset="0"/>
                      </a:endParaRPr>
                    </a:p>
                  </a:txBody>
                  <a:tcPr marL="0" marR="0" marT="0" marB="0"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57150" cap="flat" cmpd="sng" algn="ctr">
                      <a:solidFill>
                        <a:srgbClr val="CC0000"/>
                      </a:solidFill>
                      <a:prstDash val="solid"/>
                      <a:round/>
                      <a:headEnd type="none" w="med" len="med"/>
                      <a:tailEnd type="none" w="med" len="med"/>
                    </a:lnT>
                    <a:lnB w="38100" cap="flat" cmpd="sng" algn="ctr">
                      <a:solidFill>
                        <a:srgbClr val="CC0000"/>
                      </a:solidFill>
                      <a:prstDash val="solid"/>
                      <a:round/>
                      <a:headEnd type="none" w="med" len="med"/>
                      <a:tailEnd type="none" w="med" len="med"/>
                    </a:lnB>
                    <a:lnTlToBr>
                      <a:noFill/>
                    </a:lnTlToBr>
                    <a:lnBlToTr>
                      <a:noFill/>
                    </a:lnBlToTr>
                    <a:solidFill>
                      <a:srgbClr val="E7FFFF"/>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accent2"/>
                          </a:solidFill>
                          <a:effectLst>
                            <a:outerShdw blurRad="38100" dist="38100" dir="2700000" algn="tl">
                              <a:srgbClr val="000000"/>
                            </a:outerShdw>
                          </a:effectLst>
                          <a:latin typeface="Arial" charset="0"/>
                          <a:cs typeface="Arial" charset="0"/>
                        </a:rPr>
                        <a:t>RT3</a:t>
                      </a:r>
                      <a:endParaRPr kumimoji="0" lang="ru-RU" sz="1600" b="1" i="0" u="none" strike="noStrike" cap="none" normalizeH="0" baseline="0" smtClean="0">
                        <a:ln>
                          <a:noFill/>
                        </a:ln>
                        <a:solidFill>
                          <a:schemeClr val="accent2"/>
                        </a:solidFill>
                        <a:effectLst>
                          <a:outerShdw blurRad="38100" dist="38100" dir="2700000" algn="tl">
                            <a:srgbClr val="000000"/>
                          </a:outerShdw>
                        </a:effectLst>
                        <a:latin typeface="Arial" charset="0"/>
                        <a:cs typeface="Arial" charset="0"/>
                      </a:endParaRPr>
                    </a:p>
                  </a:txBody>
                  <a:tcPr marL="0" marR="0" marT="0" marB="0"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57150" cap="flat" cmpd="sng" algn="ctr">
                      <a:solidFill>
                        <a:srgbClr val="CC0000"/>
                      </a:solidFill>
                      <a:prstDash val="solid"/>
                      <a:round/>
                      <a:headEnd type="none" w="med" len="med"/>
                      <a:tailEnd type="none" w="med" len="med"/>
                    </a:lnT>
                    <a:lnB w="38100" cap="flat" cmpd="sng" algn="ctr">
                      <a:solidFill>
                        <a:srgbClr val="CC0000"/>
                      </a:solidFill>
                      <a:prstDash val="solid"/>
                      <a:round/>
                      <a:headEnd type="none" w="med" len="med"/>
                      <a:tailEnd type="none" w="med" len="med"/>
                    </a:lnB>
                    <a:lnTlToBr>
                      <a:noFill/>
                    </a:lnTlToBr>
                    <a:lnBlToTr>
                      <a:noFill/>
                    </a:lnBlToTr>
                    <a:solidFill>
                      <a:srgbClr val="E7FFFF"/>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accent2"/>
                          </a:solidFill>
                          <a:effectLst>
                            <a:outerShdw blurRad="38100" dist="38100" dir="2700000" algn="tl">
                              <a:srgbClr val="000000"/>
                            </a:outerShdw>
                          </a:effectLst>
                          <a:latin typeface="Arial" charset="0"/>
                          <a:cs typeface="Arial" charset="0"/>
                        </a:rPr>
                        <a:t>RT4</a:t>
                      </a:r>
                      <a:endParaRPr kumimoji="0" lang="ru-RU" sz="1600" b="1" i="0" u="none" strike="noStrike" cap="none" normalizeH="0" baseline="0" smtClean="0">
                        <a:ln>
                          <a:noFill/>
                        </a:ln>
                        <a:solidFill>
                          <a:schemeClr val="accent2"/>
                        </a:solidFill>
                        <a:effectLst>
                          <a:outerShdw blurRad="38100" dist="38100" dir="2700000" algn="tl">
                            <a:srgbClr val="000000"/>
                          </a:outerShdw>
                        </a:effectLst>
                        <a:latin typeface="Arial" charset="0"/>
                        <a:cs typeface="Arial" charset="0"/>
                      </a:endParaRPr>
                    </a:p>
                  </a:txBody>
                  <a:tcPr marL="0" marR="0" marT="0" marB="0"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57150" cap="flat" cmpd="sng" algn="ctr">
                      <a:solidFill>
                        <a:srgbClr val="CC0000"/>
                      </a:solidFill>
                      <a:prstDash val="solid"/>
                      <a:round/>
                      <a:headEnd type="none" w="med" len="med"/>
                      <a:tailEnd type="none" w="med" len="med"/>
                    </a:lnT>
                    <a:lnB w="38100" cap="flat" cmpd="sng" algn="ctr">
                      <a:solidFill>
                        <a:srgbClr val="CC0000"/>
                      </a:solidFill>
                      <a:prstDash val="solid"/>
                      <a:round/>
                      <a:headEnd type="none" w="med" len="med"/>
                      <a:tailEnd type="none" w="med" len="med"/>
                    </a:lnB>
                    <a:lnTlToBr>
                      <a:noFill/>
                    </a:lnTlToBr>
                    <a:lnBlToTr>
                      <a:noFill/>
                    </a:lnBlToTr>
                    <a:solidFill>
                      <a:srgbClr val="E7FFFF"/>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accent2"/>
                          </a:solidFill>
                          <a:effectLst>
                            <a:outerShdw blurRad="38100" dist="38100" dir="2700000" algn="tl">
                              <a:srgbClr val="000000"/>
                            </a:outerShdw>
                          </a:effectLst>
                          <a:latin typeface="Arial" charset="0"/>
                          <a:cs typeface="Arial" charset="0"/>
                        </a:rPr>
                        <a:t>RT5</a:t>
                      </a:r>
                      <a:endParaRPr kumimoji="0" lang="ru-RU" sz="1600" b="1" i="0" u="none" strike="noStrike" cap="none" normalizeH="0" baseline="0" smtClean="0">
                        <a:ln>
                          <a:noFill/>
                        </a:ln>
                        <a:solidFill>
                          <a:schemeClr val="accent2"/>
                        </a:solidFill>
                        <a:effectLst>
                          <a:outerShdw blurRad="38100" dist="38100" dir="2700000" algn="tl">
                            <a:srgbClr val="000000"/>
                          </a:outerShdw>
                        </a:effectLst>
                        <a:latin typeface="Arial" charset="0"/>
                        <a:cs typeface="Arial" charset="0"/>
                      </a:endParaRPr>
                    </a:p>
                  </a:txBody>
                  <a:tcPr marL="0" marR="0" marT="0" marB="0"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57150" cap="flat" cmpd="sng" algn="ctr">
                      <a:solidFill>
                        <a:srgbClr val="CC0000"/>
                      </a:solidFill>
                      <a:prstDash val="solid"/>
                      <a:round/>
                      <a:headEnd type="none" w="med" len="med"/>
                      <a:tailEnd type="none" w="med" len="med"/>
                    </a:lnT>
                    <a:lnB w="38100" cap="flat" cmpd="sng" algn="ctr">
                      <a:solidFill>
                        <a:srgbClr val="CC0000"/>
                      </a:solidFill>
                      <a:prstDash val="solid"/>
                      <a:round/>
                      <a:headEnd type="none" w="med" len="med"/>
                      <a:tailEnd type="none" w="med" len="med"/>
                    </a:lnB>
                    <a:lnTlToBr>
                      <a:noFill/>
                    </a:lnTlToBr>
                    <a:lnBlToTr>
                      <a:noFill/>
                    </a:lnBlToTr>
                    <a:solidFill>
                      <a:srgbClr val="E7FFFF"/>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accent2"/>
                          </a:solidFill>
                          <a:effectLst>
                            <a:outerShdw blurRad="38100" dist="38100" dir="2700000" algn="tl">
                              <a:srgbClr val="000000"/>
                            </a:outerShdw>
                          </a:effectLst>
                          <a:latin typeface="Arial" charset="0"/>
                          <a:cs typeface="Arial" charset="0"/>
                        </a:rPr>
                        <a:t>RT6</a:t>
                      </a:r>
                      <a:endParaRPr kumimoji="0" lang="ru-RU" sz="1600" b="1" i="0" u="none" strike="noStrike" cap="none" normalizeH="0" baseline="0" smtClean="0">
                        <a:ln>
                          <a:noFill/>
                        </a:ln>
                        <a:solidFill>
                          <a:schemeClr val="accent2"/>
                        </a:solidFill>
                        <a:effectLst>
                          <a:outerShdw blurRad="38100" dist="38100" dir="2700000" algn="tl">
                            <a:srgbClr val="000000"/>
                          </a:outerShdw>
                        </a:effectLst>
                        <a:latin typeface="Arial" charset="0"/>
                        <a:cs typeface="Arial" charset="0"/>
                      </a:endParaRPr>
                    </a:p>
                  </a:txBody>
                  <a:tcPr marL="0" marR="0" marT="0" marB="0"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57150" cap="flat" cmpd="sng" algn="ctr">
                      <a:solidFill>
                        <a:srgbClr val="CC0000"/>
                      </a:solidFill>
                      <a:prstDash val="solid"/>
                      <a:round/>
                      <a:headEnd type="none" w="med" len="med"/>
                      <a:tailEnd type="none" w="med" len="med"/>
                    </a:lnT>
                    <a:lnB w="38100" cap="flat" cmpd="sng" algn="ctr">
                      <a:solidFill>
                        <a:srgbClr val="CC0000"/>
                      </a:solidFill>
                      <a:prstDash val="solid"/>
                      <a:round/>
                      <a:headEnd type="none" w="med" len="med"/>
                      <a:tailEnd type="none" w="med" len="med"/>
                    </a:lnB>
                    <a:lnTlToBr>
                      <a:noFill/>
                    </a:lnTlToBr>
                    <a:lnBlToTr>
                      <a:noFill/>
                    </a:lnBlToTr>
                    <a:solidFill>
                      <a:srgbClr val="E7FFFF"/>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accent2"/>
                          </a:solidFill>
                          <a:effectLst>
                            <a:outerShdw blurRad="38100" dist="38100" dir="2700000" algn="tl">
                              <a:srgbClr val="000000"/>
                            </a:outerShdw>
                          </a:effectLst>
                          <a:latin typeface="Arial" charset="0"/>
                          <a:cs typeface="Arial" charset="0"/>
                        </a:rPr>
                        <a:t>RT7</a:t>
                      </a:r>
                      <a:endParaRPr kumimoji="0" lang="ru-RU" sz="1600" b="1" i="0" u="none" strike="noStrike" cap="none" normalizeH="0" baseline="0" smtClean="0">
                        <a:ln>
                          <a:noFill/>
                        </a:ln>
                        <a:solidFill>
                          <a:schemeClr val="accent2"/>
                        </a:solidFill>
                        <a:effectLst>
                          <a:outerShdw blurRad="38100" dist="38100" dir="2700000" algn="tl">
                            <a:srgbClr val="000000"/>
                          </a:outerShdw>
                        </a:effectLst>
                        <a:latin typeface="Arial" charset="0"/>
                        <a:cs typeface="Arial" charset="0"/>
                      </a:endParaRPr>
                    </a:p>
                  </a:txBody>
                  <a:tcPr marL="0" marR="0" marT="0" marB="0"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57150" cap="flat" cmpd="sng" algn="ctr">
                      <a:solidFill>
                        <a:srgbClr val="CC0000"/>
                      </a:solidFill>
                      <a:prstDash val="solid"/>
                      <a:round/>
                      <a:headEnd type="none" w="med" len="med"/>
                      <a:tailEnd type="none" w="med" len="med"/>
                    </a:lnT>
                    <a:lnB w="38100" cap="flat" cmpd="sng" algn="ctr">
                      <a:solidFill>
                        <a:srgbClr val="CC0000"/>
                      </a:solidFill>
                      <a:prstDash val="solid"/>
                      <a:round/>
                      <a:headEnd type="none" w="med" len="med"/>
                      <a:tailEnd type="none" w="med" len="med"/>
                    </a:lnB>
                    <a:lnTlToBr>
                      <a:noFill/>
                    </a:lnTlToBr>
                    <a:lnBlToTr>
                      <a:noFill/>
                    </a:lnBlToTr>
                    <a:solidFill>
                      <a:srgbClr val="E7FFFF"/>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accent2"/>
                          </a:solidFill>
                          <a:effectLst>
                            <a:outerShdw blurRad="38100" dist="38100" dir="2700000" algn="tl">
                              <a:srgbClr val="000000"/>
                            </a:outerShdw>
                          </a:effectLst>
                          <a:latin typeface="Arial" charset="0"/>
                          <a:cs typeface="Arial" charset="0"/>
                        </a:rPr>
                        <a:t>RT8</a:t>
                      </a:r>
                      <a:endParaRPr kumimoji="0" lang="ru-RU" sz="1600" b="1" i="0" u="none" strike="noStrike" cap="none" normalizeH="0" baseline="0" smtClean="0">
                        <a:ln>
                          <a:noFill/>
                        </a:ln>
                        <a:solidFill>
                          <a:schemeClr val="accent2"/>
                        </a:solidFill>
                        <a:effectLst>
                          <a:outerShdw blurRad="38100" dist="38100" dir="2700000" algn="tl">
                            <a:srgbClr val="000000"/>
                          </a:outerShdw>
                        </a:effectLst>
                        <a:latin typeface="Arial" charset="0"/>
                        <a:cs typeface="Arial" charset="0"/>
                      </a:endParaRPr>
                    </a:p>
                  </a:txBody>
                  <a:tcPr marL="0" marR="0" marT="0" marB="0"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57150" cap="flat" cmpd="sng" algn="ctr">
                      <a:solidFill>
                        <a:srgbClr val="CC0000"/>
                      </a:solidFill>
                      <a:prstDash val="solid"/>
                      <a:round/>
                      <a:headEnd type="none" w="med" len="med"/>
                      <a:tailEnd type="none" w="med" len="med"/>
                    </a:lnT>
                    <a:lnB w="38100" cap="flat" cmpd="sng" algn="ctr">
                      <a:solidFill>
                        <a:srgbClr val="CC0000"/>
                      </a:solidFill>
                      <a:prstDash val="solid"/>
                      <a:round/>
                      <a:headEnd type="none" w="med" len="med"/>
                      <a:tailEnd type="none" w="med" len="med"/>
                    </a:lnB>
                    <a:lnTlToBr>
                      <a:noFill/>
                    </a:lnTlToBr>
                    <a:lnBlToTr>
                      <a:noFill/>
                    </a:lnBlToTr>
                    <a:solidFill>
                      <a:srgbClr val="E7FFFF"/>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accent2"/>
                          </a:solidFill>
                          <a:effectLst>
                            <a:outerShdw blurRad="38100" dist="38100" dir="2700000" algn="tl">
                              <a:srgbClr val="000000"/>
                            </a:outerShdw>
                          </a:effectLst>
                          <a:latin typeface="Arial" charset="0"/>
                          <a:cs typeface="Arial" charset="0"/>
                        </a:rPr>
                        <a:t>RT9</a:t>
                      </a:r>
                      <a:endParaRPr kumimoji="0" lang="ru-RU" sz="1600" b="1" i="0" u="none" strike="noStrike" cap="none" normalizeH="0" baseline="0" smtClean="0">
                        <a:ln>
                          <a:noFill/>
                        </a:ln>
                        <a:solidFill>
                          <a:schemeClr val="accent2"/>
                        </a:solidFill>
                        <a:effectLst>
                          <a:outerShdw blurRad="38100" dist="38100" dir="2700000" algn="tl">
                            <a:srgbClr val="000000"/>
                          </a:outerShdw>
                        </a:effectLst>
                        <a:latin typeface="Arial" charset="0"/>
                        <a:cs typeface="Arial" charset="0"/>
                      </a:endParaRPr>
                    </a:p>
                  </a:txBody>
                  <a:tcPr marL="0" marR="0" marT="0" marB="0"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57150" cap="flat" cmpd="sng" algn="ctr">
                      <a:solidFill>
                        <a:srgbClr val="CC0000"/>
                      </a:solidFill>
                      <a:prstDash val="solid"/>
                      <a:round/>
                      <a:headEnd type="none" w="med" len="med"/>
                      <a:tailEnd type="none" w="med" len="med"/>
                    </a:lnT>
                    <a:lnB w="38100" cap="flat" cmpd="sng" algn="ctr">
                      <a:solidFill>
                        <a:srgbClr val="CC0000"/>
                      </a:solidFill>
                      <a:prstDash val="solid"/>
                      <a:round/>
                      <a:headEnd type="none" w="med" len="med"/>
                      <a:tailEnd type="none" w="med" len="med"/>
                    </a:lnB>
                    <a:lnTlToBr>
                      <a:noFill/>
                    </a:lnTlToBr>
                    <a:lnBlToTr>
                      <a:noFill/>
                    </a:lnBlToTr>
                    <a:solidFill>
                      <a:srgbClr val="E7FFFF"/>
                    </a:solidFill>
                  </a:tcPr>
                </a:tc>
                <a:tc>
                  <a:txBody>
                    <a:bodyPr/>
                    <a:lstStyle/>
                    <a:p>
                      <a:pPr marL="0" marR="0" lvl="0" indent="0" algn="ctr" defTabSz="914400" rtl="0" eaLnBrk="1" fontAlgn="base" latinLnBrk="0" hangingPunct="1">
                        <a:lnSpc>
                          <a:spcPct val="90000"/>
                        </a:lnSpc>
                        <a:spcBef>
                          <a:spcPct val="0"/>
                        </a:spcBef>
                        <a:spcAft>
                          <a:spcPct val="0"/>
                        </a:spcAft>
                        <a:buClrTx/>
                        <a:buSzTx/>
                        <a:buFontTx/>
                        <a:buNone/>
                        <a:tabLst/>
                      </a:pPr>
                      <a:r>
                        <a:rPr kumimoji="0" lang="en-US" sz="1600" b="1" i="0" u="none" strike="noStrike" cap="none" normalizeH="0" baseline="0" smtClean="0">
                          <a:ln>
                            <a:noFill/>
                          </a:ln>
                          <a:solidFill>
                            <a:schemeClr val="accent2"/>
                          </a:solidFill>
                          <a:effectLst>
                            <a:outerShdw blurRad="38100" dist="38100" dir="2700000" algn="tl">
                              <a:srgbClr val="000000"/>
                            </a:outerShdw>
                          </a:effectLst>
                          <a:latin typeface="Arial" charset="0"/>
                          <a:cs typeface="Arial" charset="0"/>
                        </a:rPr>
                        <a:t>RT10</a:t>
                      </a:r>
                      <a:endParaRPr kumimoji="0" lang="ru-RU" sz="1600" b="1" i="0" u="none" strike="noStrike" cap="none" normalizeH="0" baseline="0" smtClean="0">
                        <a:ln>
                          <a:noFill/>
                        </a:ln>
                        <a:solidFill>
                          <a:schemeClr val="accent2"/>
                        </a:solidFill>
                        <a:effectLst>
                          <a:outerShdw blurRad="38100" dist="38100" dir="2700000" algn="tl">
                            <a:srgbClr val="000000"/>
                          </a:outerShdw>
                        </a:effectLst>
                        <a:latin typeface="Arial" charset="0"/>
                        <a:cs typeface="Arial" charset="0"/>
                      </a:endParaRPr>
                    </a:p>
                  </a:txBody>
                  <a:tcPr marL="0" marR="0" marT="0" marB="0"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57150" cap="flat" cmpd="sng" algn="ctr">
                      <a:solidFill>
                        <a:srgbClr val="CC0000"/>
                      </a:solidFill>
                      <a:prstDash val="solid"/>
                      <a:round/>
                      <a:headEnd type="none" w="med" len="med"/>
                      <a:tailEnd type="none" w="med" len="med"/>
                    </a:lnT>
                    <a:lnB w="38100" cap="flat" cmpd="sng" algn="ctr">
                      <a:solidFill>
                        <a:srgbClr val="CC0000"/>
                      </a:solidFill>
                      <a:prstDash val="solid"/>
                      <a:round/>
                      <a:headEnd type="none" w="med" len="med"/>
                      <a:tailEnd type="none" w="med" len="med"/>
                    </a:lnB>
                    <a:lnTlToBr>
                      <a:noFill/>
                    </a:lnTlToBr>
                    <a:lnBlToTr>
                      <a:noFill/>
                    </a:lnBlToTr>
                    <a:solidFill>
                      <a:srgbClr val="E7FFFF"/>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accent2"/>
                          </a:solidFill>
                          <a:effectLst>
                            <a:outerShdw blurRad="38100" dist="38100" dir="2700000" algn="tl">
                              <a:srgbClr val="000000"/>
                            </a:outerShdw>
                          </a:effectLst>
                          <a:latin typeface="Arial" charset="0"/>
                          <a:cs typeface="Arial" charset="0"/>
                        </a:rPr>
                        <a:t>RT11</a:t>
                      </a:r>
                      <a:endParaRPr kumimoji="0" lang="ru-RU" sz="1600" b="1" i="0" u="none" strike="noStrike" cap="none" normalizeH="0" baseline="0" smtClean="0">
                        <a:ln>
                          <a:noFill/>
                        </a:ln>
                        <a:solidFill>
                          <a:schemeClr val="accent2"/>
                        </a:solidFill>
                        <a:effectLst>
                          <a:outerShdw blurRad="38100" dist="38100" dir="2700000" algn="tl">
                            <a:srgbClr val="000000"/>
                          </a:outerShdw>
                        </a:effectLst>
                        <a:latin typeface="Arial" charset="0"/>
                        <a:cs typeface="Arial" charset="0"/>
                      </a:endParaRPr>
                    </a:p>
                  </a:txBody>
                  <a:tcPr marL="0" marR="0" marT="0" marB="0"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57150" cap="flat" cmpd="sng" algn="ctr">
                      <a:solidFill>
                        <a:srgbClr val="CC0000"/>
                      </a:solidFill>
                      <a:prstDash val="solid"/>
                      <a:round/>
                      <a:headEnd type="none" w="med" len="med"/>
                      <a:tailEnd type="none" w="med" len="med"/>
                    </a:lnT>
                    <a:lnB w="38100" cap="flat" cmpd="sng" algn="ctr">
                      <a:solidFill>
                        <a:srgbClr val="CC0000"/>
                      </a:solidFill>
                      <a:prstDash val="solid"/>
                      <a:round/>
                      <a:headEnd type="none" w="med" len="med"/>
                      <a:tailEnd type="none" w="med" len="med"/>
                    </a:lnB>
                    <a:lnTlToBr>
                      <a:noFill/>
                    </a:lnTlToBr>
                    <a:lnBlToTr>
                      <a:noFill/>
                    </a:lnBlToTr>
                    <a:solidFill>
                      <a:srgbClr val="E7FFFF"/>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accent2"/>
                          </a:solidFill>
                          <a:effectLst>
                            <a:outerShdw blurRad="38100" dist="38100" dir="2700000" algn="tl">
                              <a:srgbClr val="000000"/>
                            </a:outerShdw>
                          </a:effectLst>
                          <a:latin typeface="Arial" charset="0"/>
                          <a:cs typeface="Arial" charset="0"/>
                        </a:rPr>
                        <a:t>RT12</a:t>
                      </a:r>
                      <a:endParaRPr kumimoji="0" lang="ru-RU" sz="1600" b="1" i="0" u="none" strike="noStrike" cap="none" normalizeH="0" baseline="0" smtClean="0">
                        <a:ln>
                          <a:noFill/>
                        </a:ln>
                        <a:solidFill>
                          <a:schemeClr val="accent2"/>
                        </a:solidFill>
                        <a:effectLst>
                          <a:outerShdw blurRad="38100" dist="38100" dir="2700000" algn="tl">
                            <a:srgbClr val="000000"/>
                          </a:outerShdw>
                        </a:effectLst>
                        <a:latin typeface="Arial" charset="0"/>
                        <a:cs typeface="Arial" charset="0"/>
                      </a:endParaRPr>
                    </a:p>
                  </a:txBody>
                  <a:tcPr marL="0" marR="0" marT="0" marB="0"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57150" cap="flat" cmpd="sng" algn="ctr">
                      <a:solidFill>
                        <a:srgbClr val="CC0000"/>
                      </a:solidFill>
                      <a:prstDash val="solid"/>
                      <a:round/>
                      <a:headEnd type="none" w="med" len="med"/>
                      <a:tailEnd type="none" w="med" len="med"/>
                    </a:lnT>
                    <a:lnB w="38100" cap="flat" cmpd="sng" algn="ctr">
                      <a:solidFill>
                        <a:srgbClr val="CC0000"/>
                      </a:solidFill>
                      <a:prstDash val="solid"/>
                      <a:round/>
                      <a:headEnd type="none" w="med" len="med"/>
                      <a:tailEnd type="none" w="med" len="med"/>
                    </a:lnB>
                    <a:lnTlToBr>
                      <a:noFill/>
                    </a:lnTlToBr>
                    <a:lnBlToTr>
                      <a:noFill/>
                    </a:lnBlToTr>
                    <a:solidFill>
                      <a:srgbClr val="E7FFFF"/>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accent2"/>
                          </a:solidFill>
                          <a:effectLst>
                            <a:outerShdw blurRad="38100" dist="38100" dir="2700000" algn="tl">
                              <a:srgbClr val="000000"/>
                            </a:outerShdw>
                          </a:effectLst>
                          <a:latin typeface="Arial" charset="0"/>
                          <a:cs typeface="Arial" charset="0"/>
                        </a:rPr>
                        <a:t>N3</a:t>
                      </a:r>
                      <a:endParaRPr kumimoji="0" lang="ru-RU" sz="1600" b="1" i="0" u="none" strike="noStrike" cap="none" normalizeH="0" baseline="0" smtClean="0">
                        <a:ln>
                          <a:noFill/>
                        </a:ln>
                        <a:solidFill>
                          <a:schemeClr val="accent2"/>
                        </a:solidFill>
                        <a:effectLst>
                          <a:outerShdw blurRad="38100" dist="38100" dir="2700000" algn="tl">
                            <a:srgbClr val="000000"/>
                          </a:outerShdw>
                        </a:effectLst>
                        <a:latin typeface="Arial" charset="0"/>
                        <a:cs typeface="Arial" charset="0"/>
                      </a:endParaRPr>
                    </a:p>
                  </a:txBody>
                  <a:tcPr marL="0" marR="0" marT="0" marB="0"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57150" cap="flat" cmpd="sng" algn="ctr">
                      <a:solidFill>
                        <a:srgbClr val="CC0000"/>
                      </a:solidFill>
                      <a:prstDash val="solid"/>
                      <a:round/>
                      <a:headEnd type="none" w="med" len="med"/>
                      <a:tailEnd type="none" w="med" len="med"/>
                    </a:lnT>
                    <a:lnB w="38100" cap="flat" cmpd="sng" algn="ctr">
                      <a:solidFill>
                        <a:srgbClr val="CC0000"/>
                      </a:solidFill>
                      <a:prstDash val="solid"/>
                      <a:round/>
                      <a:headEnd type="none" w="med" len="med"/>
                      <a:tailEnd type="none" w="med" len="med"/>
                    </a:lnB>
                    <a:lnTlToBr>
                      <a:noFill/>
                    </a:lnTlToBr>
                    <a:lnBlToTr>
                      <a:noFill/>
                    </a:lnBlToTr>
                    <a:solidFill>
                      <a:srgbClr val="E7FFFF"/>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accent2"/>
                          </a:solidFill>
                          <a:effectLst>
                            <a:outerShdw blurRad="38100" dist="38100" dir="2700000" algn="tl">
                              <a:srgbClr val="000000"/>
                            </a:outerShdw>
                          </a:effectLst>
                          <a:latin typeface="Arial" charset="0"/>
                          <a:cs typeface="Arial" charset="0"/>
                        </a:rPr>
                        <a:t>N6</a:t>
                      </a:r>
                      <a:endParaRPr kumimoji="0" lang="ru-RU" sz="1600" b="1" i="0" u="none" strike="noStrike" cap="none" normalizeH="0" baseline="0" smtClean="0">
                        <a:ln>
                          <a:noFill/>
                        </a:ln>
                        <a:solidFill>
                          <a:schemeClr val="accent2"/>
                        </a:solidFill>
                        <a:effectLst>
                          <a:outerShdw blurRad="38100" dist="38100" dir="2700000" algn="tl">
                            <a:srgbClr val="000000"/>
                          </a:outerShdw>
                        </a:effectLst>
                        <a:latin typeface="Arial" charset="0"/>
                        <a:cs typeface="Arial" charset="0"/>
                      </a:endParaRPr>
                    </a:p>
                  </a:txBody>
                  <a:tcPr marL="0" marR="0" marT="0" marB="0"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57150" cap="flat" cmpd="sng" algn="ctr">
                      <a:solidFill>
                        <a:srgbClr val="CC0000"/>
                      </a:solidFill>
                      <a:prstDash val="solid"/>
                      <a:round/>
                      <a:headEnd type="none" w="med" len="med"/>
                      <a:tailEnd type="none" w="med" len="med"/>
                    </a:lnT>
                    <a:lnB w="38100" cap="flat" cmpd="sng" algn="ctr">
                      <a:solidFill>
                        <a:srgbClr val="CC0000"/>
                      </a:solidFill>
                      <a:prstDash val="solid"/>
                      <a:round/>
                      <a:headEnd type="none" w="med" len="med"/>
                      <a:tailEnd type="none" w="med" len="med"/>
                    </a:lnB>
                    <a:lnTlToBr>
                      <a:noFill/>
                    </a:lnTlToBr>
                    <a:lnBlToTr>
                      <a:noFill/>
                    </a:lnBlToTr>
                    <a:solidFill>
                      <a:srgbClr val="E7FFFF"/>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accent2"/>
                          </a:solidFill>
                          <a:effectLst>
                            <a:outerShdw blurRad="38100" dist="38100" dir="2700000" algn="tl">
                              <a:srgbClr val="000000"/>
                            </a:outerShdw>
                          </a:effectLst>
                          <a:latin typeface="Arial" charset="0"/>
                          <a:cs typeface="Arial" charset="0"/>
                        </a:rPr>
                        <a:t>N8</a:t>
                      </a:r>
                      <a:endParaRPr kumimoji="0" lang="ru-RU" sz="1600" b="1" i="0" u="none" strike="noStrike" cap="none" normalizeH="0" baseline="0" smtClean="0">
                        <a:ln>
                          <a:noFill/>
                        </a:ln>
                        <a:solidFill>
                          <a:schemeClr val="accent2"/>
                        </a:solidFill>
                        <a:effectLst>
                          <a:outerShdw blurRad="38100" dist="38100" dir="2700000" algn="tl">
                            <a:srgbClr val="000000"/>
                          </a:outerShdw>
                        </a:effectLst>
                        <a:latin typeface="Arial" charset="0"/>
                        <a:cs typeface="Arial" charset="0"/>
                      </a:endParaRPr>
                    </a:p>
                  </a:txBody>
                  <a:tcPr marL="0" marR="0" marT="0" marB="0"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57150" cap="flat" cmpd="sng" algn="ctr">
                      <a:solidFill>
                        <a:srgbClr val="CC0000"/>
                      </a:solidFill>
                      <a:prstDash val="solid"/>
                      <a:round/>
                      <a:headEnd type="none" w="med" len="med"/>
                      <a:tailEnd type="none" w="med" len="med"/>
                    </a:lnT>
                    <a:lnB w="38100" cap="flat" cmpd="sng" algn="ctr">
                      <a:solidFill>
                        <a:srgbClr val="CC0000"/>
                      </a:solidFill>
                      <a:prstDash val="solid"/>
                      <a:round/>
                      <a:headEnd type="none" w="med" len="med"/>
                      <a:tailEnd type="none" w="med" len="med"/>
                    </a:lnB>
                    <a:lnTlToBr>
                      <a:noFill/>
                    </a:lnTlToBr>
                    <a:lnBlToTr>
                      <a:noFill/>
                    </a:lnBlToTr>
                    <a:solidFill>
                      <a:srgbClr val="E7FFFF"/>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accent2"/>
                          </a:solidFill>
                          <a:effectLst>
                            <a:outerShdw blurRad="38100" dist="38100" dir="2700000" algn="tl">
                              <a:srgbClr val="000000"/>
                            </a:outerShdw>
                          </a:effectLst>
                          <a:latin typeface="Arial" charset="0"/>
                          <a:cs typeface="Arial" charset="0"/>
                        </a:rPr>
                        <a:t>N9</a:t>
                      </a:r>
                      <a:endParaRPr kumimoji="0" lang="ru-RU" sz="1600" b="1" i="0" u="none" strike="noStrike" cap="none" normalizeH="0" baseline="0" smtClean="0">
                        <a:ln>
                          <a:noFill/>
                        </a:ln>
                        <a:solidFill>
                          <a:schemeClr val="accent2"/>
                        </a:solidFill>
                        <a:effectLst>
                          <a:outerShdw blurRad="38100" dist="38100" dir="2700000" algn="tl">
                            <a:srgbClr val="000000"/>
                          </a:outerShdw>
                        </a:effectLst>
                        <a:latin typeface="Arial" charset="0"/>
                        <a:cs typeface="Arial" charset="0"/>
                      </a:endParaRPr>
                    </a:p>
                  </a:txBody>
                  <a:tcPr marL="0" marR="0" marT="0" marB="0" anchor="ctr" anchorCtr="1" horzOverflow="overflow">
                    <a:lnL w="12700" cap="flat" cmpd="sng" algn="ctr">
                      <a:solidFill>
                        <a:srgbClr val="CC0000"/>
                      </a:solidFill>
                      <a:prstDash val="solid"/>
                      <a:round/>
                      <a:headEnd type="none" w="med" len="med"/>
                      <a:tailEnd type="none" w="med" len="med"/>
                    </a:lnL>
                    <a:lnR w="57150" cap="flat" cmpd="sng" algn="ctr">
                      <a:solidFill>
                        <a:srgbClr val="CC0000"/>
                      </a:solidFill>
                      <a:prstDash val="solid"/>
                      <a:round/>
                      <a:headEnd type="none" w="med" len="med"/>
                      <a:tailEnd type="none" w="med" len="med"/>
                    </a:lnR>
                    <a:lnT w="57150" cap="flat" cmpd="sng" algn="ctr">
                      <a:solidFill>
                        <a:srgbClr val="CC0000"/>
                      </a:solidFill>
                      <a:prstDash val="solid"/>
                      <a:round/>
                      <a:headEnd type="none" w="med" len="med"/>
                      <a:tailEnd type="none" w="med" len="med"/>
                    </a:lnT>
                    <a:lnB w="38100" cap="flat" cmpd="sng" algn="ctr">
                      <a:solidFill>
                        <a:srgbClr val="CC0000"/>
                      </a:solidFill>
                      <a:prstDash val="solid"/>
                      <a:round/>
                      <a:headEnd type="none" w="med" len="med"/>
                      <a:tailEnd type="none" w="med" len="med"/>
                    </a:lnB>
                    <a:lnTlToBr>
                      <a:noFill/>
                    </a:lnTlToBr>
                    <a:lnBlToTr>
                      <a:noFill/>
                    </a:lnBlToTr>
                    <a:solidFill>
                      <a:srgbClr val="E7FFFF"/>
                    </a:solidFill>
                  </a:tcPr>
                </a:tc>
                <a:extLst>
                  <a:ext uri="{0D108BD9-81ED-4DB2-BD59-A6C34878D82A}">
                    <a16:rowId xmlns:a16="http://schemas.microsoft.com/office/drawing/2014/main" val="10000"/>
                  </a:ext>
                </a:extLst>
              </a:tr>
              <a:tr h="27428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accent2"/>
                          </a:solidFill>
                          <a:effectLst>
                            <a:outerShdw blurRad="38100" dist="38100" dir="2700000" algn="tl">
                              <a:srgbClr val="000000"/>
                            </a:outerShdw>
                          </a:effectLst>
                          <a:latin typeface="Arial" charset="0"/>
                          <a:cs typeface="Arial" charset="0"/>
                        </a:rPr>
                        <a:t>N3</a:t>
                      </a:r>
                      <a:endParaRPr kumimoji="0" lang="ru-RU" sz="1600" b="1" i="0" u="none" strike="noStrike" cap="none" normalizeH="0" baseline="0" smtClean="0">
                        <a:ln>
                          <a:noFill/>
                        </a:ln>
                        <a:solidFill>
                          <a:schemeClr val="accent2"/>
                        </a:solidFill>
                        <a:effectLst>
                          <a:outerShdw blurRad="38100" dist="38100" dir="2700000" algn="tl">
                            <a:srgbClr val="000000"/>
                          </a:outerShdw>
                        </a:effectLst>
                        <a:latin typeface="Arial" charset="0"/>
                        <a:cs typeface="Arial" charset="0"/>
                      </a:endParaRPr>
                    </a:p>
                  </a:txBody>
                  <a:tcPr marL="0" marR="0" marT="0" marB="0" anchor="ctr" anchorCtr="1" horzOverflow="overflow">
                    <a:lnL w="57150" cap="flat" cmpd="sng" algn="ctr">
                      <a:solidFill>
                        <a:srgbClr val="CC0000"/>
                      </a:solidFill>
                      <a:prstDash val="solid"/>
                      <a:round/>
                      <a:headEnd type="none" w="med" len="med"/>
                      <a:tailEnd type="none" w="med" len="med"/>
                    </a:lnL>
                    <a:lnR w="38100" cap="flat" cmpd="sng" algn="ctr">
                      <a:solidFill>
                        <a:srgbClr val="CC0000"/>
                      </a:solidFill>
                      <a:prstDash val="solid"/>
                      <a:round/>
                      <a:headEnd type="none" w="med" len="med"/>
                      <a:tailEnd type="none" w="med" len="med"/>
                    </a:lnR>
                    <a:lnT w="381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solidFill>
                      <a:srgbClr val="E7FFFF"/>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rPr>
                        <a:t>1</a:t>
                      </a:r>
                      <a:endParaRPr kumimoji="0" lang="ru-RU" sz="18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endParaRPr>
                    </a:p>
                  </a:txBody>
                  <a:tcPr marL="0" marR="0" marT="0" marB="0" anchor="ctr" anchorCtr="1" horzOverflow="overflow">
                    <a:lnL w="381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381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rPr>
                        <a:t>1</a:t>
                      </a:r>
                      <a:endParaRPr kumimoji="0" lang="ru-RU" sz="18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endParaRPr>
                    </a:p>
                  </a:txBody>
                  <a:tcPr marL="0" marR="0" marT="0" marB="0"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381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rPr>
                        <a:t>1</a:t>
                      </a:r>
                      <a:endParaRPr kumimoji="0" lang="ru-RU" sz="18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endParaRPr>
                    </a:p>
                  </a:txBody>
                  <a:tcPr marL="0" marR="0" marT="0" marB="0"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381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rPr>
                        <a:t>1</a:t>
                      </a:r>
                      <a:endParaRPr kumimoji="0" lang="ru-RU" sz="18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endParaRPr>
                    </a:p>
                  </a:txBody>
                  <a:tcPr marL="0" marR="0" marT="0" marB="0"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381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ru-RU" sz="18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endParaRPr>
                    </a:p>
                  </a:txBody>
                  <a:tcPr marL="0" marR="0" marT="0" marB="0"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381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ru-RU" sz="18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endParaRPr>
                    </a:p>
                  </a:txBody>
                  <a:tcPr marL="0" marR="0" marT="0" marB="0"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381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ru-RU" sz="18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endParaRPr>
                    </a:p>
                  </a:txBody>
                  <a:tcPr marL="0" marR="0" marT="0" marB="0"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381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ru-RU" sz="18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endParaRPr>
                    </a:p>
                  </a:txBody>
                  <a:tcPr marL="0" marR="0" marT="0" marB="0"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381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ru-RU" sz="18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endParaRPr>
                    </a:p>
                  </a:txBody>
                  <a:tcPr marL="0" marR="0" marT="0" marB="0"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381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ru-RU" sz="18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endParaRPr>
                    </a:p>
                  </a:txBody>
                  <a:tcPr marL="0" marR="0" marT="0" marB="0"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381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ru-RU" sz="18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endParaRPr>
                    </a:p>
                  </a:txBody>
                  <a:tcPr marL="0" marR="0" marT="0" marB="0"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381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ru-RU" sz="18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endParaRPr>
                    </a:p>
                  </a:txBody>
                  <a:tcPr marL="0" marR="0" marT="0" marB="0"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381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ru-RU" sz="18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endParaRPr>
                    </a:p>
                  </a:txBody>
                  <a:tcPr marL="0" marR="0" marT="0" marB="0"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381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ru-RU" sz="18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endParaRPr>
                    </a:p>
                  </a:txBody>
                  <a:tcPr marL="0" marR="0" marT="0" marB="0"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381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ru-RU" sz="18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endParaRPr>
                    </a:p>
                  </a:txBody>
                  <a:tcPr marL="0" marR="0" marT="0" marB="0"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381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ru-RU" sz="18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endParaRPr>
                    </a:p>
                  </a:txBody>
                  <a:tcPr marL="0" marR="0" marT="0" marB="0" anchor="ctr" anchorCtr="1" horzOverflow="overflow">
                    <a:lnL w="12700" cap="flat" cmpd="sng" algn="ctr">
                      <a:solidFill>
                        <a:srgbClr val="CC0000"/>
                      </a:solidFill>
                      <a:prstDash val="solid"/>
                      <a:round/>
                      <a:headEnd type="none" w="med" len="med"/>
                      <a:tailEnd type="none" w="med" len="med"/>
                    </a:lnL>
                    <a:lnR w="57150" cap="flat" cmpd="sng" algn="ctr">
                      <a:solidFill>
                        <a:srgbClr val="CC0000"/>
                      </a:solidFill>
                      <a:prstDash val="solid"/>
                      <a:round/>
                      <a:headEnd type="none" w="med" len="med"/>
                      <a:tailEnd type="none" w="med" len="med"/>
                    </a:lnR>
                    <a:lnT w="381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7428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accent2"/>
                          </a:solidFill>
                          <a:effectLst>
                            <a:outerShdw blurRad="38100" dist="38100" dir="2700000" algn="tl">
                              <a:srgbClr val="000000"/>
                            </a:outerShdw>
                          </a:effectLst>
                          <a:latin typeface="Arial" charset="0"/>
                          <a:cs typeface="Arial" charset="0"/>
                        </a:rPr>
                        <a:t>N4</a:t>
                      </a:r>
                      <a:endParaRPr kumimoji="0" lang="ru-RU" sz="1600" b="1" i="0" u="none" strike="noStrike" cap="none" normalizeH="0" baseline="0" smtClean="0">
                        <a:ln>
                          <a:noFill/>
                        </a:ln>
                        <a:solidFill>
                          <a:schemeClr val="accent2"/>
                        </a:solidFill>
                        <a:effectLst>
                          <a:outerShdw blurRad="38100" dist="38100" dir="2700000" algn="tl">
                            <a:srgbClr val="000000"/>
                          </a:outerShdw>
                        </a:effectLst>
                        <a:latin typeface="Arial" charset="0"/>
                        <a:cs typeface="Arial" charset="0"/>
                      </a:endParaRPr>
                    </a:p>
                  </a:txBody>
                  <a:tcPr marL="0" marR="0" marT="0" marB="0" anchor="ctr" anchorCtr="1" horzOverflow="overflow">
                    <a:lnL w="57150" cap="flat" cmpd="sng" algn="ctr">
                      <a:solidFill>
                        <a:srgbClr val="CC0000"/>
                      </a:solidFill>
                      <a:prstDash val="solid"/>
                      <a:round/>
                      <a:headEnd type="none" w="med" len="med"/>
                      <a:tailEnd type="none" w="med" len="med"/>
                    </a:lnL>
                    <a:lnR w="381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solidFill>
                      <a:srgbClr val="E7FFFF"/>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ru-RU" sz="18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endParaRPr>
                    </a:p>
                  </a:txBody>
                  <a:tcPr marL="0" marR="0" marT="0" marB="0" anchor="ctr" anchorCtr="1" horzOverflow="overflow">
                    <a:lnL w="381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ru-RU" sz="18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endParaRPr>
                    </a:p>
                  </a:txBody>
                  <a:tcPr marL="0" marR="0" marT="0" marB="0"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rPr>
                        <a:t>2</a:t>
                      </a:r>
                      <a:endParaRPr kumimoji="0" lang="ru-RU" sz="18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endParaRPr>
                    </a:p>
                  </a:txBody>
                  <a:tcPr marL="0" marR="0" marT="0" marB="0"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ru-RU" sz="18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endParaRPr>
                    </a:p>
                  </a:txBody>
                  <a:tcPr marL="0" marR="0" marT="0" marB="0"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ru-RU" sz="18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endParaRPr>
                    </a:p>
                  </a:txBody>
                  <a:tcPr marL="0" marR="0" marT="0" marB="0"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ru-RU" sz="18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endParaRPr>
                    </a:p>
                  </a:txBody>
                  <a:tcPr marL="0" marR="0" marT="0" marB="0"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ru-RU" sz="18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endParaRPr>
                    </a:p>
                  </a:txBody>
                  <a:tcPr marL="0" marR="0" marT="0" marB="0"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ru-RU" sz="18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endParaRPr>
                    </a:p>
                  </a:txBody>
                  <a:tcPr marL="0" marR="0" marT="0" marB="0"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ru-RU" sz="18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endParaRPr>
                    </a:p>
                  </a:txBody>
                  <a:tcPr marL="0" marR="0" marT="0" marB="0"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ru-RU" sz="18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endParaRPr>
                    </a:p>
                  </a:txBody>
                  <a:tcPr marL="0" marR="0" marT="0" marB="0"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ru-RU" sz="18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endParaRPr>
                    </a:p>
                  </a:txBody>
                  <a:tcPr marL="0" marR="0" marT="0" marB="0"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ru-RU" sz="18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endParaRPr>
                    </a:p>
                  </a:txBody>
                  <a:tcPr marL="0" marR="0" marT="0" marB="0"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ru-RU" sz="18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endParaRPr>
                    </a:p>
                  </a:txBody>
                  <a:tcPr marL="0" marR="0" marT="0" marB="0"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ru-RU" sz="18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endParaRPr>
                    </a:p>
                  </a:txBody>
                  <a:tcPr marL="0" marR="0" marT="0" marB="0"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ru-RU" sz="18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endParaRPr>
                    </a:p>
                  </a:txBody>
                  <a:tcPr marL="0" marR="0" marT="0" marB="0"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ru-RU" sz="18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endParaRPr>
                    </a:p>
                  </a:txBody>
                  <a:tcPr marL="0" marR="0" marT="0" marB="0" anchor="ctr" anchorCtr="1" horzOverflow="overflow">
                    <a:lnL w="12700" cap="flat" cmpd="sng" algn="ctr">
                      <a:solidFill>
                        <a:srgbClr val="CC0000"/>
                      </a:solidFill>
                      <a:prstDash val="solid"/>
                      <a:round/>
                      <a:headEnd type="none" w="med" len="med"/>
                      <a:tailEnd type="none" w="med" len="med"/>
                    </a:lnL>
                    <a:lnR w="5715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7428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accent2"/>
                          </a:solidFill>
                          <a:effectLst>
                            <a:outerShdw blurRad="38100" dist="38100" dir="2700000" algn="tl">
                              <a:srgbClr val="000000"/>
                            </a:outerShdw>
                          </a:effectLst>
                          <a:latin typeface="Arial" charset="0"/>
                          <a:cs typeface="Arial" charset="0"/>
                        </a:rPr>
                        <a:t>N6</a:t>
                      </a:r>
                      <a:endParaRPr kumimoji="0" lang="ru-RU" sz="1600" b="1" i="0" u="none" strike="noStrike" cap="none" normalizeH="0" baseline="0" smtClean="0">
                        <a:ln>
                          <a:noFill/>
                        </a:ln>
                        <a:solidFill>
                          <a:schemeClr val="accent2"/>
                        </a:solidFill>
                        <a:effectLst>
                          <a:outerShdw blurRad="38100" dist="38100" dir="2700000" algn="tl">
                            <a:srgbClr val="000000"/>
                          </a:outerShdw>
                        </a:effectLst>
                        <a:latin typeface="Arial" charset="0"/>
                        <a:cs typeface="Arial" charset="0"/>
                      </a:endParaRPr>
                    </a:p>
                  </a:txBody>
                  <a:tcPr marL="0" marR="0" marT="0" marB="0" anchor="ctr" anchorCtr="1" horzOverflow="overflow">
                    <a:lnL w="57150" cap="flat" cmpd="sng" algn="ctr">
                      <a:solidFill>
                        <a:srgbClr val="CC0000"/>
                      </a:solidFill>
                      <a:prstDash val="solid"/>
                      <a:round/>
                      <a:headEnd type="none" w="med" len="med"/>
                      <a:tailEnd type="none" w="med" len="med"/>
                    </a:lnL>
                    <a:lnR w="381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solidFill>
                      <a:srgbClr val="E7FFFF"/>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ru-RU" sz="18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endParaRPr>
                    </a:p>
                  </a:txBody>
                  <a:tcPr marL="0" marR="0" marT="0" marB="0" anchor="ctr" anchorCtr="1" horzOverflow="overflow">
                    <a:lnL w="381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ru-RU" sz="18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endParaRPr>
                    </a:p>
                  </a:txBody>
                  <a:tcPr marL="0" marR="0" marT="0" marB="0"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ru-RU" sz="18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endParaRPr>
                    </a:p>
                  </a:txBody>
                  <a:tcPr marL="0" marR="0" marT="0" marB="0"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ru-RU" sz="18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endParaRPr>
                    </a:p>
                  </a:txBody>
                  <a:tcPr marL="0" marR="0" marT="0" marB="0"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ru-RU" sz="18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endParaRPr>
                    </a:p>
                  </a:txBody>
                  <a:tcPr marL="0" marR="0" marT="0" marB="0"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ru-RU" sz="18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endParaRPr>
                    </a:p>
                  </a:txBody>
                  <a:tcPr marL="0" marR="0" marT="0" marB="0"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rPr>
                        <a:t>1</a:t>
                      </a:r>
                      <a:endParaRPr kumimoji="0" lang="ru-RU" sz="18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endParaRPr>
                    </a:p>
                  </a:txBody>
                  <a:tcPr marL="0" marR="0" marT="0" marB="0"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rPr>
                        <a:t>1</a:t>
                      </a:r>
                      <a:endParaRPr kumimoji="0" lang="ru-RU" sz="18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endParaRPr>
                    </a:p>
                  </a:txBody>
                  <a:tcPr marL="0" marR="0" marT="0" marB="0"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ru-RU" sz="18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endParaRPr>
                    </a:p>
                  </a:txBody>
                  <a:tcPr marL="0" marR="0" marT="0" marB="0"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rPr>
                        <a:t>1</a:t>
                      </a:r>
                      <a:endParaRPr kumimoji="0" lang="ru-RU" sz="18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endParaRPr>
                    </a:p>
                  </a:txBody>
                  <a:tcPr marL="0" marR="0" marT="0" marB="0"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ru-RU" sz="18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endParaRPr>
                    </a:p>
                  </a:txBody>
                  <a:tcPr marL="0" marR="0" marT="0" marB="0"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ru-RU" sz="18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endParaRPr>
                    </a:p>
                  </a:txBody>
                  <a:tcPr marL="0" marR="0" marT="0" marB="0"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ru-RU" sz="18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endParaRPr>
                    </a:p>
                  </a:txBody>
                  <a:tcPr marL="0" marR="0" marT="0" marB="0"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ru-RU" sz="18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endParaRPr>
                    </a:p>
                  </a:txBody>
                  <a:tcPr marL="0" marR="0" marT="0" marB="0"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ru-RU" sz="18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endParaRPr>
                    </a:p>
                  </a:txBody>
                  <a:tcPr marL="0" marR="0" marT="0" marB="0"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ru-RU" sz="18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endParaRPr>
                    </a:p>
                  </a:txBody>
                  <a:tcPr marL="0" marR="0" marT="0" marB="0" anchor="ctr" anchorCtr="1" horzOverflow="overflow">
                    <a:lnL w="12700" cap="flat" cmpd="sng" algn="ctr">
                      <a:solidFill>
                        <a:srgbClr val="CC0000"/>
                      </a:solidFill>
                      <a:prstDash val="solid"/>
                      <a:round/>
                      <a:headEnd type="none" w="med" len="med"/>
                      <a:tailEnd type="none" w="med" len="med"/>
                    </a:lnL>
                    <a:lnR w="5715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7428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accent2"/>
                          </a:solidFill>
                          <a:effectLst>
                            <a:outerShdw blurRad="38100" dist="38100" dir="2700000" algn="tl">
                              <a:srgbClr val="000000"/>
                            </a:outerShdw>
                          </a:effectLst>
                          <a:latin typeface="Arial" charset="0"/>
                          <a:cs typeface="Arial" charset="0"/>
                        </a:rPr>
                        <a:t>N7</a:t>
                      </a:r>
                      <a:endParaRPr kumimoji="0" lang="ru-RU" sz="1600" b="1" i="0" u="none" strike="noStrike" cap="none" normalizeH="0" baseline="0" smtClean="0">
                        <a:ln>
                          <a:noFill/>
                        </a:ln>
                        <a:solidFill>
                          <a:schemeClr val="accent2"/>
                        </a:solidFill>
                        <a:effectLst>
                          <a:outerShdw blurRad="38100" dist="38100" dir="2700000" algn="tl">
                            <a:srgbClr val="000000"/>
                          </a:outerShdw>
                        </a:effectLst>
                        <a:latin typeface="Arial" charset="0"/>
                        <a:cs typeface="Arial" charset="0"/>
                      </a:endParaRPr>
                    </a:p>
                  </a:txBody>
                  <a:tcPr marL="0" marR="0" marT="0" marB="0" anchor="ctr" anchorCtr="1" horzOverflow="overflow">
                    <a:lnL w="57150" cap="flat" cmpd="sng" algn="ctr">
                      <a:solidFill>
                        <a:srgbClr val="CC0000"/>
                      </a:solidFill>
                      <a:prstDash val="solid"/>
                      <a:round/>
                      <a:headEnd type="none" w="med" len="med"/>
                      <a:tailEnd type="none" w="med" len="med"/>
                    </a:lnL>
                    <a:lnR w="381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solidFill>
                      <a:srgbClr val="E7FFFF"/>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ru-RU" sz="18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endParaRPr>
                    </a:p>
                  </a:txBody>
                  <a:tcPr marL="0" marR="0" marT="0" marB="0" anchor="ctr" anchorCtr="1" horzOverflow="overflow">
                    <a:lnL w="381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ru-RU" sz="18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endParaRPr>
                    </a:p>
                  </a:txBody>
                  <a:tcPr marL="0" marR="0" marT="0" marB="0"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ru-RU" sz="18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endParaRPr>
                    </a:p>
                  </a:txBody>
                  <a:tcPr marL="0" marR="0" marT="0" marB="0"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ru-RU" sz="18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endParaRPr>
                    </a:p>
                  </a:txBody>
                  <a:tcPr marL="0" marR="0" marT="0" marB="0"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ru-RU" sz="18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endParaRPr>
                    </a:p>
                  </a:txBody>
                  <a:tcPr marL="0" marR="0" marT="0" marB="0"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ru-RU" sz="18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endParaRPr>
                    </a:p>
                  </a:txBody>
                  <a:tcPr marL="0" marR="0" marT="0" marB="0"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ru-RU" sz="18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endParaRPr>
                    </a:p>
                  </a:txBody>
                  <a:tcPr marL="0" marR="0" marT="0" marB="0"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rPr>
                        <a:t>4</a:t>
                      </a:r>
                      <a:endParaRPr kumimoji="0" lang="ru-RU" sz="18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endParaRPr>
                    </a:p>
                  </a:txBody>
                  <a:tcPr marL="0" marR="0" marT="0" marB="0"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ru-RU" sz="18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endParaRPr>
                    </a:p>
                  </a:txBody>
                  <a:tcPr marL="0" marR="0" marT="0" marB="0"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ru-RU" sz="18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endParaRPr>
                    </a:p>
                  </a:txBody>
                  <a:tcPr marL="0" marR="0" marT="0" marB="0"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ru-RU" sz="18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endParaRPr>
                    </a:p>
                  </a:txBody>
                  <a:tcPr marL="0" marR="0" marT="0" marB="0"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ru-RU" sz="18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endParaRPr>
                    </a:p>
                  </a:txBody>
                  <a:tcPr marL="0" marR="0" marT="0" marB="0"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ru-RU" sz="18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endParaRPr>
                    </a:p>
                  </a:txBody>
                  <a:tcPr marL="0" marR="0" marT="0" marB="0"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ru-RU" sz="18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endParaRPr>
                    </a:p>
                  </a:txBody>
                  <a:tcPr marL="0" marR="0" marT="0" marB="0"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ru-RU" sz="18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endParaRPr>
                    </a:p>
                  </a:txBody>
                  <a:tcPr marL="0" marR="0" marT="0" marB="0"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ru-RU" sz="18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endParaRPr>
                    </a:p>
                  </a:txBody>
                  <a:tcPr marL="0" marR="0" marT="0" marB="0" anchor="ctr" anchorCtr="1" horzOverflow="overflow">
                    <a:lnL w="12700" cap="flat" cmpd="sng" algn="ctr">
                      <a:solidFill>
                        <a:srgbClr val="CC0000"/>
                      </a:solidFill>
                      <a:prstDash val="solid"/>
                      <a:round/>
                      <a:headEnd type="none" w="med" len="med"/>
                      <a:tailEnd type="none" w="med" len="med"/>
                    </a:lnL>
                    <a:lnR w="5715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7428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accent2"/>
                          </a:solidFill>
                          <a:effectLst>
                            <a:outerShdw blurRad="38100" dist="38100" dir="2700000" algn="tl">
                              <a:srgbClr val="000000"/>
                            </a:outerShdw>
                          </a:effectLst>
                          <a:latin typeface="Arial" charset="0"/>
                          <a:cs typeface="Arial" charset="0"/>
                        </a:rPr>
                        <a:t>N8</a:t>
                      </a:r>
                      <a:endParaRPr kumimoji="0" lang="ru-RU" sz="1600" b="1" i="0" u="none" strike="noStrike" cap="none" normalizeH="0" baseline="0" smtClean="0">
                        <a:ln>
                          <a:noFill/>
                        </a:ln>
                        <a:solidFill>
                          <a:schemeClr val="accent2"/>
                        </a:solidFill>
                        <a:effectLst>
                          <a:outerShdw blurRad="38100" dist="38100" dir="2700000" algn="tl">
                            <a:srgbClr val="000000"/>
                          </a:outerShdw>
                        </a:effectLst>
                        <a:latin typeface="Arial" charset="0"/>
                        <a:cs typeface="Arial" charset="0"/>
                      </a:endParaRPr>
                    </a:p>
                  </a:txBody>
                  <a:tcPr marL="0" marR="0" marT="0" marB="0" anchor="ctr" anchorCtr="1" horzOverflow="overflow">
                    <a:lnL w="57150" cap="flat" cmpd="sng" algn="ctr">
                      <a:solidFill>
                        <a:srgbClr val="CC0000"/>
                      </a:solidFill>
                      <a:prstDash val="solid"/>
                      <a:round/>
                      <a:headEnd type="none" w="med" len="med"/>
                      <a:tailEnd type="none" w="med" len="med"/>
                    </a:lnL>
                    <a:lnR w="381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solidFill>
                      <a:srgbClr val="E7FFFF"/>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ru-RU" sz="18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endParaRPr>
                    </a:p>
                  </a:txBody>
                  <a:tcPr marL="0" marR="0" marT="0" marB="0" anchor="ctr" anchorCtr="1" horzOverflow="overflow">
                    <a:lnL w="381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ru-RU" sz="18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endParaRPr>
                    </a:p>
                  </a:txBody>
                  <a:tcPr marL="0" marR="0" marT="0" marB="0"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ru-RU" sz="18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endParaRPr>
                    </a:p>
                  </a:txBody>
                  <a:tcPr marL="0" marR="0" marT="0" marB="0"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ru-RU" sz="18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endParaRPr>
                    </a:p>
                  </a:txBody>
                  <a:tcPr marL="0" marR="0" marT="0" marB="0"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ru-RU" sz="18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endParaRPr>
                    </a:p>
                  </a:txBody>
                  <a:tcPr marL="0" marR="0" marT="0" marB="0"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ru-RU" sz="18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endParaRPr>
                    </a:p>
                  </a:txBody>
                  <a:tcPr marL="0" marR="0" marT="0" marB="0"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ru-RU" sz="18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endParaRPr>
                    </a:p>
                  </a:txBody>
                  <a:tcPr marL="0" marR="0" marT="0" marB="0"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ru-RU" sz="18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endParaRPr>
                    </a:p>
                  </a:txBody>
                  <a:tcPr marL="0" marR="0" marT="0" marB="0"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ru-RU" sz="18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endParaRPr>
                    </a:p>
                  </a:txBody>
                  <a:tcPr marL="0" marR="0" marT="0" marB="0"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rPr>
                        <a:t>3</a:t>
                      </a:r>
                      <a:endParaRPr kumimoji="0" lang="ru-RU" sz="18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endParaRPr>
                    </a:p>
                  </a:txBody>
                  <a:tcPr marL="0" marR="0" marT="0" marB="0"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rPr>
                        <a:t>2</a:t>
                      </a:r>
                      <a:endParaRPr kumimoji="0" lang="ru-RU" sz="18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endParaRPr>
                    </a:p>
                  </a:txBody>
                  <a:tcPr marL="0" marR="0" marT="0" marB="0"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ru-RU" sz="18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endParaRPr>
                    </a:p>
                  </a:txBody>
                  <a:tcPr marL="0" marR="0" marT="0" marB="0"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ru-RU" sz="18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endParaRPr>
                    </a:p>
                  </a:txBody>
                  <a:tcPr marL="0" marR="0" marT="0" marB="0"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ru-RU" sz="18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endParaRPr>
                    </a:p>
                  </a:txBody>
                  <a:tcPr marL="0" marR="0" marT="0" marB="0"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ru-RU" sz="18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endParaRPr>
                    </a:p>
                  </a:txBody>
                  <a:tcPr marL="0" marR="0" marT="0" marB="0"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ru-RU" sz="18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endParaRPr>
                    </a:p>
                  </a:txBody>
                  <a:tcPr marL="0" marR="0" marT="0" marB="0" anchor="ctr" anchorCtr="1" horzOverflow="overflow">
                    <a:lnL w="12700" cap="flat" cmpd="sng" algn="ctr">
                      <a:solidFill>
                        <a:srgbClr val="CC0000"/>
                      </a:solidFill>
                      <a:prstDash val="solid"/>
                      <a:round/>
                      <a:headEnd type="none" w="med" len="med"/>
                      <a:tailEnd type="none" w="med" len="med"/>
                    </a:lnL>
                    <a:lnR w="5715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7428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accent2"/>
                          </a:solidFill>
                          <a:effectLst>
                            <a:outerShdw blurRad="38100" dist="38100" dir="2700000" algn="tl">
                              <a:srgbClr val="000000"/>
                            </a:outerShdw>
                          </a:effectLst>
                          <a:latin typeface="Arial" charset="0"/>
                          <a:cs typeface="Arial" charset="0"/>
                        </a:rPr>
                        <a:t>N9</a:t>
                      </a:r>
                      <a:endParaRPr kumimoji="0" lang="ru-RU" sz="1600" b="1" i="0" u="none" strike="noStrike" cap="none" normalizeH="0" baseline="0" smtClean="0">
                        <a:ln>
                          <a:noFill/>
                        </a:ln>
                        <a:solidFill>
                          <a:schemeClr val="accent2"/>
                        </a:solidFill>
                        <a:effectLst>
                          <a:outerShdw blurRad="38100" dist="38100" dir="2700000" algn="tl">
                            <a:srgbClr val="000000"/>
                          </a:outerShdw>
                        </a:effectLst>
                        <a:latin typeface="Arial" charset="0"/>
                        <a:cs typeface="Arial" charset="0"/>
                      </a:endParaRPr>
                    </a:p>
                  </a:txBody>
                  <a:tcPr marL="0" marR="0" marT="0" marB="0" anchor="ctr" anchorCtr="1" horzOverflow="overflow">
                    <a:lnL w="57150" cap="flat" cmpd="sng" algn="ctr">
                      <a:solidFill>
                        <a:srgbClr val="CC0000"/>
                      </a:solidFill>
                      <a:prstDash val="solid"/>
                      <a:round/>
                      <a:headEnd type="none" w="med" len="med"/>
                      <a:tailEnd type="none" w="med" len="med"/>
                    </a:lnL>
                    <a:lnR w="381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solidFill>
                      <a:srgbClr val="E7FFFF"/>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ru-RU" sz="18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endParaRPr>
                    </a:p>
                  </a:txBody>
                  <a:tcPr marL="0" marR="0" marT="0" marB="0" anchor="ctr" anchorCtr="1" horzOverflow="overflow">
                    <a:lnL w="381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ru-RU" sz="18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endParaRPr>
                    </a:p>
                  </a:txBody>
                  <a:tcPr marL="0" marR="0" marT="0" marB="0"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ru-RU" sz="18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endParaRPr>
                    </a:p>
                  </a:txBody>
                  <a:tcPr marL="0" marR="0" marT="0" marB="0"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ru-RU" sz="18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endParaRPr>
                    </a:p>
                  </a:txBody>
                  <a:tcPr marL="0" marR="0" marT="0" marB="0"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ru-RU" sz="18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endParaRPr>
                    </a:p>
                  </a:txBody>
                  <a:tcPr marL="0" marR="0" marT="0" marB="0"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ru-RU" sz="18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endParaRPr>
                    </a:p>
                  </a:txBody>
                  <a:tcPr marL="0" marR="0" marT="0" marB="0"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ru-RU" sz="18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endParaRPr>
                    </a:p>
                  </a:txBody>
                  <a:tcPr marL="0" marR="0" marT="0" marB="0"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ru-RU" sz="18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endParaRPr>
                    </a:p>
                  </a:txBody>
                  <a:tcPr marL="0" marR="0" marT="0" marB="0"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rPr>
                        <a:t>1</a:t>
                      </a:r>
                      <a:endParaRPr kumimoji="0" lang="ru-RU" sz="18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endParaRPr>
                    </a:p>
                  </a:txBody>
                  <a:tcPr marL="0" marR="0" marT="0" marB="0"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ru-RU" sz="18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endParaRPr>
                    </a:p>
                  </a:txBody>
                  <a:tcPr marL="0" marR="0" marT="0" marB="0"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rPr>
                        <a:t>1</a:t>
                      </a:r>
                      <a:endParaRPr kumimoji="0" lang="ru-RU" sz="18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endParaRPr>
                    </a:p>
                  </a:txBody>
                  <a:tcPr marL="0" marR="0" marT="0" marB="0"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rPr>
                        <a:t>1</a:t>
                      </a:r>
                      <a:endParaRPr kumimoji="0" lang="ru-RU" sz="18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endParaRPr>
                    </a:p>
                  </a:txBody>
                  <a:tcPr marL="0" marR="0" marT="0" marB="0"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ru-RU" sz="18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endParaRPr>
                    </a:p>
                  </a:txBody>
                  <a:tcPr marL="0" marR="0" marT="0" marB="0"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ru-RU" sz="18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endParaRPr>
                    </a:p>
                  </a:txBody>
                  <a:tcPr marL="0" marR="0" marT="0" marB="0"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ru-RU" sz="18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endParaRPr>
                    </a:p>
                  </a:txBody>
                  <a:tcPr marL="0" marR="0" marT="0" marB="0"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ru-RU" sz="18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endParaRPr>
                    </a:p>
                  </a:txBody>
                  <a:tcPr marL="0" marR="0" marT="0" marB="0" anchor="ctr" anchorCtr="1" horzOverflow="overflow">
                    <a:lnL w="12700" cap="flat" cmpd="sng" algn="ctr">
                      <a:solidFill>
                        <a:srgbClr val="CC0000"/>
                      </a:solidFill>
                      <a:prstDash val="solid"/>
                      <a:round/>
                      <a:headEnd type="none" w="med" len="med"/>
                      <a:tailEnd type="none" w="med" len="med"/>
                    </a:lnL>
                    <a:lnR w="5715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7428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accent2"/>
                          </a:solidFill>
                          <a:effectLst>
                            <a:outerShdw blurRad="38100" dist="38100" dir="2700000" algn="tl">
                              <a:srgbClr val="000000"/>
                            </a:outerShdw>
                          </a:effectLst>
                          <a:latin typeface="Arial" charset="0"/>
                          <a:cs typeface="Arial" charset="0"/>
                        </a:rPr>
                        <a:t>N10</a:t>
                      </a:r>
                      <a:endParaRPr kumimoji="0" lang="ru-RU" sz="1600" b="1" i="0" u="none" strike="noStrike" cap="none" normalizeH="0" baseline="0" smtClean="0">
                        <a:ln>
                          <a:noFill/>
                        </a:ln>
                        <a:solidFill>
                          <a:schemeClr val="accent2"/>
                        </a:solidFill>
                        <a:effectLst>
                          <a:outerShdw blurRad="38100" dist="38100" dir="2700000" algn="tl">
                            <a:srgbClr val="000000"/>
                          </a:outerShdw>
                        </a:effectLst>
                        <a:latin typeface="Arial" charset="0"/>
                        <a:cs typeface="Arial" charset="0"/>
                      </a:endParaRPr>
                    </a:p>
                  </a:txBody>
                  <a:tcPr marL="0" marR="0" marT="0" marB="0" anchor="ctr" anchorCtr="1" horzOverflow="overflow">
                    <a:lnL w="57150" cap="flat" cmpd="sng" algn="ctr">
                      <a:solidFill>
                        <a:srgbClr val="CC0000"/>
                      </a:solidFill>
                      <a:prstDash val="solid"/>
                      <a:round/>
                      <a:headEnd type="none" w="med" len="med"/>
                      <a:tailEnd type="none" w="med" len="med"/>
                    </a:lnL>
                    <a:lnR w="381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solidFill>
                      <a:srgbClr val="E7FFFF"/>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ru-RU" sz="18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endParaRPr>
                    </a:p>
                  </a:txBody>
                  <a:tcPr marL="0" marR="0" marT="0" marB="0" anchor="ctr" anchorCtr="1" horzOverflow="overflow">
                    <a:lnL w="381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ru-RU" sz="18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endParaRPr>
                    </a:p>
                  </a:txBody>
                  <a:tcPr marL="0" marR="0" marT="0" marB="0"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ru-RU" sz="18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endParaRPr>
                    </a:p>
                  </a:txBody>
                  <a:tcPr marL="0" marR="0" marT="0" marB="0"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ru-RU" sz="18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endParaRPr>
                    </a:p>
                  </a:txBody>
                  <a:tcPr marL="0" marR="0" marT="0" marB="0"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ru-RU" sz="18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endParaRPr>
                    </a:p>
                  </a:txBody>
                  <a:tcPr marL="0" marR="0" marT="0" marB="0"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ru-RU" sz="18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endParaRPr>
                    </a:p>
                  </a:txBody>
                  <a:tcPr marL="0" marR="0" marT="0" marB="0"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ru-RU" sz="18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endParaRPr>
                    </a:p>
                  </a:txBody>
                  <a:tcPr marL="0" marR="0" marT="0" marB="0"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ru-RU" sz="18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endParaRPr>
                    </a:p>
                  </a:txBody>
                  <a:tcPr marL="0" marR="0" marT="0" marB="0"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ru-RU" sz="18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endParaRPr>
                    </a:p>
                  </a:txBody>
                  <a:tcPr marL="0" marR="0" marT="0" marB="0"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ru-RU" sz="18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endParaRPr>
                    </a:p>
                  </a:txBody>
                  <a:tcPr marL="0" marR="0" marT="0" marB="0"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ru-RU" sz="18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endParaRPr>
                    </a:p>
                  </a:txBody>
                  <a:tcPr marL="0" marR="0" marT="0" marB="0"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rPr>
                        <a:t>2</a:t>
                      </a:r>
                      <a:endParaRPr kumimoji="0" lang="ru-RU" sz="18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endParaRPr>
                    </a:p>
                  </a:txBody>
                  <a:tcPr marL="0" marR="0" marT="0" marB="0"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ru-RU" sz="18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endParaRPr>
                    </a:p>
                  </a:txBody>
                  <a:tcPr marL="0" marR="0" marT="0" marB="0"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ru-RU" sz="18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endParaRPr>
                    </a:p>
                  </a:txBody>
                  <a:tcPr marL="0" marR="0" marT="0" marB="0"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ru-RU" sz="18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endParaRPr>
                    </a:p>
                  </a:txBody>
                  <a:tcPr marL="0" marR="0" marT="0" marB="0"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ru-RU" sz="18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endParaRPr>
                    </a:p>
                  </a:txBody>
                  <a:tcPr marL="0" marR="0" marT="0" marB="0" anchor="ctr" anchorCtr="1" horzOverflow="overflow">
                    <a:lnL w="12700" cap="flat" cmpd="sng" algn="ctr">
                      <a:solidFill>
                        <a:srgbClr val="CC0000"/>
                      </a:solidFill>
                      <a:prstDash val="solid"/>
                      <a:round/>
                      <a:headEnd type="none" w="med" len="med"/>
                      <a:tailEnd type="none" w="med" len="med"/>
                    </a:lnL>
                    <a:lnR w="5715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27428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accent2"/>
                          </a:solidFill>
                          <a:effectLst>
                            <a:outerShdw blurRad="38100" dist="38100" dir="2700000" algn="tl">
                              <a:srgbClr val="000000"/>
                            </a:outerShdw>
                          </a:effectLst>
                          <a:latin typeface="Arial" charset="0"/>
                          <a:cs typeface="Arial" charset="0"/>
                        </a:rPr>
                        <a:t>N11</a:t>
                      </a:r>
                      <a:endParaRPr kumimoji="0" lang="ru-RU" sz="1600" b="1" i="0" u="none" strike="noStrike" cap="none" normalizeH="0" baseline="0" smtClean="0">
                        <a:ln>
                          <a:noFill/>
                        </a:ln>
                        <a:solidFill>
                          <a:schemeClr val="accent2"/>
                        </a:solidFill>
                        <a:effectLst>
                          <a:outerShdw blurRad="38100" dist="38100" dir="2700000" algn="tl">
                            <a:srgbClr val="000000"/>
                          </a:outerShdw>
                        </a:effectLst>
                        <a:latin typeface="Arial" charset="0"/>
                        <a:cs typeface="Arial" charset="0"/>
                      </a:endParaRPr>
                    </a:p>
                  </a:txBody>
                  <a:tcPr marL="0" marR="0" marT="0" marB="0" anchor="ctr" anchorCtr="1" horzOverflow="overflow">
                    <a:lnL w="57150" cap="flat" cmpd="sng" algn="ctr">
                      <a:solidFill>
                        <a:srgbClr val="CC0000"/>
                      </a:solidFill>
                      <a:prstDash val="solid"/>
                      <a:round/>
                      <a:headEnd type="none" w="med" len="med"/>
                      <a:tailEnd type="none" w="med" len="med"/>
                    </a:lnL>
                    <a:lnR w="381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solidFill>
                      <a:srgbClr val="E7FFFF"/>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ru-RU" sz="18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endParaRPr>
                    </a:p>
                  </a:txBody>
                  <a:tcPr marL="0" marR="0" marT="0" marB="0" anchor="ctr" anchorCtr="1" horzOverflow="overflow">
                    <a:lnL w="381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ru-RU" sz="18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endParaRPr>
                    </a:p>
                  </a:txBody>
                  <a:tcPr marL="0" marR="0" marT="0" marB="0"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ru-RU" sz="18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endParaRPr>
                    </a:p>
                  </a:txBody>
                  <a:tcPr marL="0" marR="0" marT="0" marB="0"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ru-RU" sz="18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endParaRPr>
                    </a:p>
                  </a:txBody>
                  <a:tcPr marL="0" marR="0" marT="0" marB="0"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ru-RU" sz="18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endParaRPr>
                    </a:p>
                  </a:txBody>
                  <a:tcPr marL="0" marR="0" marT="0" marB="0"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ru-RU" sz="18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endParaRPr>
                    </a:p>
                  </a:txBody>
                  <a:tcPr marL="0" marR="0" marT="0" marB="0"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ru-RU" sz="18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endParaRPr>
                    </a:p>
                  </a:txBody>
                  <a:tcPr marL="0" marR="0" marT="0" marB="0"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ru-RU" sz="18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endParaRPr>
                    </a:p>
                  </a:txBody>
                  <a:tcPr marL="0" marR="0" marT="0" marB="0"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rPr>
                        <a:t>3</a:t>
                      </a:r>
                      <a:endParaRPr kumimoji="0" lang="ru-RU" sz="18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endParaRPr>
                    </a:p>
                  </a:txBody>
                  <a:tcPr marL="0" marR="0" marT="0" marB="0"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ru-RU" sz="18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endParaRPr>
                    </a:p>
                  </a:txBody>
                  <a:tcPr marL="0" marR="0" marT="0" marB="0"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ru-RU" sz="18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endParaRPr>
                    </a:p>
                  </a:txBody>
                  <a:tcPr marL="0" marR="0" marT="0" marB="0"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ru-RU" sz="18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endParaRPr>
                    </a:p>
                  </a:txBody>
                  <a:tcPr marL="0" marR="0" marT="0" marB="0"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ru-RU" sz="18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endParaRPr>
                    </a:p>
                  </a:txBody>
                  <a:tcPr marL="0" marR="0" marT="0" marB="0"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ru-RU" sz="18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endParaRPr>
                    </a:p>
                  </a:txBody>
                  <a:tcPr marL="0" marR="0" marT="0" marB="0"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ru-RU" sz="18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endParaRPr>
                    </a:p>
                  </a:txBody>
                  <a:tcPr marL="0" marR="0" marT="0" marB="0"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ru-RU" sz="18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endParaRPr>
                    </a:p>
                  </a:txBody>
                  <a:tcPr marL="0" marR="0" marT="0" marB="0" anchor="ctr" anchorCtr="1" horzOverflow="overflow">
                    <a:lnL w="12700" cap="flat" cmpd="sng" algn="ctr">
                      <a:solidFill>
                        <a:srgbClr val="CC0000"/>
                      </a:solidFill>
                      <a:prstDash val="solid"/>
                      <a:round/>
                      <a:headEnd type="none" w="med" len="med"/>
                      <a:tailEnd type="none" w="med" len="med"/>
                    </a:lnL>
                    <a:lnR w="5715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27428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accent2"/>
                          </a:solidFill>
                          <a:effectLst>
                            <a:outerShdw blurRad="38100" dist="38100" dir="2700000" algn="tl">
                              <a:srgbClr val="000000"/>
                            </a:outerShdw>
                          </a:effectLst>
                          <a:latin typeface="Arial" charset="0"/>
                          <a:cs typeface="Arial" charset="0"/>
                        </a:rPr>
                        <a:t>N12</a:t>
                      </a:r>
                      <a:endParaRPr kumimoji="0" lang="ru-RU" sz="1600" b="1" i="0" u="none" strike="noStrike" cap="none" normalizeH="0" baseline="0" smtClean="0">
                        <a:ln>
                          <a:noFill/>
                        </a:ln>
                        <a:solidFill>
                          <a:schemeClr val="accent2"/>
                        </a:solidFill>
                        <a:effectLst>
                          <a:outerShdw blurRad="38100" dist="38100" dir="2700000" algn="tl">
                            <a:srgbClr val="000000"/>
                          </a:outerShdw>
                        </a:effectLst>
                        <a:latin typeface="Arial" charset="0"/>
                        <a:cs typeface="Arial" charset="0"/>
                      </a:endParaRPr>
                    </a:p>
                  </a:txBody>
                  <a:tcPr marL="0" marR="0" marT="0" marB="0" anchor="ctr" anchorCtr="1" horzOverflow="overflow">
                    <a:lnL w="57150" cap="flat" cmpd="sng" algn="ctr">
                      <a:solidFill>
                        <a:srgbClr val="CC0000"/>
                      </a:solidFill>
                      <a:prstDash val="solid"/>
                      <a:round/>
                      <a:headEnd type="none" w="med" len="med"/>
                      <a:tailEnd type="none" w="med" len="med"/>
                    </a:lnL>
                    <a:lnR w="381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solidFill>
                      <a:srgbClr val="E7FFFF"/>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ru-RU" sz="18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endParaRPr>
                    </a:p>
                  </a:txBody>
                  <a:tcPr marL="0" marR="0" marT="0" marB="0" anchor="ctr" anchorCtr="1" horzOverflow="overflow">
                    <a:lnL w="381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ru-RU" sz="18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endParaRPr>
                    </a:p>
                  </a:txBody>
                  <a:tcPr marL="0" marR="0" marT="0" marB="0"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ru-RU" sz="18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endParaRPr>
                    </a:p>
                  </a:txBody>
                  <a:tcPr marL="0" marR="0" marT="0" marB="0"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ru-RU" sz="18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endParaRPr>
                    </a:p>
                  </a:txBody>
                  <a:tcPr marL="0" marR="0" marT="0" marB="0"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rPr>
                        <a:t>8</a:t>
                      </a:r>
                      <a:endParaRPr kumimoji="0" lang="ru-RU" sz="18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endParaRPr>
                    </a:p>
                  </a:txBody>
                  <a:tcPr marL="0" marR="0" marT="0" marB="0"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ru-RU" sz="18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endParaRPr>
                    </a:p>
                  </a:txBody>
                  <a:tcPr marL="0" marR="0" marT="0" marB="0"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rPr>
                        <a:t>2</a:t>
                      </a:r>
                      <a:endParaRPr kumimoji="0" lang="ru-RU" sz="18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endParaRPr>
                    </a:p>
                  </a:txBody>
                  <a:tcPr marL="0" marR="0" marT="0" marB="0"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ru-RU" sz="18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endParaRPr>
                    </a:p>
                  </a:txBody>
                  <a:tcPr marL="0" marR="0" marT="0" marB="0"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ru-RU" sz="18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endParaRPr>
                    </a:p>
                  </a:txBody>
                  <a:tcPr marL="0" marR="0" marT="0" marB="0"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ru-RU" sz="18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endParaRPr>
                    </a:p>
                  </a:txBody>
                  <a:tcPr marL="0" marR="0" marT="0" marB="0"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ru-RU" sz="18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endParaRPr>
                    </a:p>
                  </a:txBody>
                  <a:tcPr marL="0" marR="0" marT="0" marB="0"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ru-RU" sz="18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endParaRPr>
                    </a:p>
                  </a:txBody>
                  <a:tcPr marL="0" marR="0" marT="0" marB="0"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ru-RU" sz="18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endParaRPr>
                    </a:p>
                  </a:txBody>
                  <a:tcPr marL="0" marR="0" marT="0" marB="0"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ru-RU" sz="18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endParaRPr>
                    </a:p>
                  </a:txBody>
                  <a:tcPr marL="0" marR="0" marT="0" marB="0"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ru-RU" sz="18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endParaRPr>
                    </a:p>
                  </a:txBody>
                  <a:tcPr marL="0" marR="0" marT="0" marB="0"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ru-RU" sz="18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endParaRPr>
                    </a:p>
                  </a:txBody>
                  <a:tcPr marL="0" marR="0" marT="0" marB="0" anchor="ctr" anchorCtr="1" horzOverflow="overflow">
                    <a:lnL w="12700" cap="flat" cmpd="sng" algn="ctr">
                      <a:solidFill>
                        <a:srgbClr val="CC0000"/>
                      </a:solidFill>
                      <a:prstDash val="solid"/>
                      <a:round/>
                      <a:headEnd type="none" w="med" len="med"/>
                      <a:tailEnd type="none" w="med" len="med"/>
                    </a:lnL>
                    <a:lnR w="5715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27428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accent2"/>
                          </a:solidFill>
                          <a:effectLst>
                            <a:outerShdw blurRad="38100" dist="38100" dir="2700000" algn="tl">
                              <a:srgbClr val="000000"/>
                            </a:outerShdw>
                          </a:effectLst>
                          <a:latin typeface="Arial" charset="0"/>
                          <a:cs typeface="Arial" charset="0"/>
                        </a:rPr>
                        <a:t>N13</a:t>
                      </a:r>
                      <a:endParaRPr kumimoji="0" lang="ru-RU" sz="1600" b="1" i="0" u="none" strike="noStrike" cap="none" normalizeH="0" baseline="0" smtClean="0">
                        <a:ln>
                          <a:noFill/>
                        </a:ln>
                        <a:solidFill>
                          <a:schemeClr val="accent2"/>
                        </a:solidFill>
                        <a:effectLst>
                          <a:outerShdw blurRad="38100" dist="38100" dir="2700000" algn="tl">
                            <a:srgbClr val="000000"/>
                          </a:outerShdw>
                        </a:effectLst>
                        <a:latin typeface="Arial" charset="0"/>
                        <a:cs typeface="Arial" charset="0"/>
                      </a:endParaRPr>
                    </a:p>
                  </a:txBody>
                  <a:tcPr marL="0" marR="0" marT="0" marB="0" anchor="ctr" anchorCtr="1" horzOverflow="overflow">
                    <a:lnL w="57150" cap="flat" cmpd="sng" algn="ctr">
                      <a:solidFill>
                        <a:srgbClr val="CC0000"/>
                      </a:solidFill>
                      <a:prstDash val="solid"/>
                      <a:round/>
                      <a:headEnd type="none" w="med" len="med"/>
                      <a:tailEnd type="none" w="med" len="med"/>
                    </a:lnL>
                    <a:lnR w="381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solidFill>
                      <a:srgbClr val="E7FFFF"/>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ru-RU" sz="18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endParaRPr>
                    </a:p>
                  </a:txBody>
                  <a:tcPr marL="0" marR="0" marT="0" marB="0" anchor="ctr" anchorCtr="1" horzOverflow="overflow">
                    <a:lnL w="381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ru-RU" sz="18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endParaRPr>
                    </a:p>
                  </a:txBody>
                  <a:tcPr marL="0" marR="0" marT="0" marB="0"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ru-RU" sz="18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endParaRPr>
                    </a:p>
                  </a:txBody>
                  <a:tcPr marL="0" marR="0" marT="0" marB="0"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ru-RU" sz="18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endParaRPr>
                    </a:p>
                  </a:txBody>
                  <a:tcPr marL="0" marR="0" marT="0" marB="0"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rPr>
                        <a:t>8</a:t>
                      </a:r>
                      <a:endParaRPr kumimoji="0" lang="ru-RU" sz="18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endParaRPr>
                    </a:p>
                  </a:txBody>
                  <a:tcPr marL="0" marR="0" marT="0" marB="0"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ru-RU" sz="18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endParaRPr>
                    </a:p>
                  </a:txBody>
                  <a:tcPr marL="0" marR="0" marT="0" marB="0"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ru-RU" sz="18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endParaRPr>
                    </a:p>
                  </a:txBody>
                  <a:tcPr marL="0" marR="0" marT="0" marB="0"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ru-RU" sz="18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endParaRPr>
                    </a:p>
                  </a:txBody>
                  <a:tcPr marL="0" marR="0" marT="0" marB="0"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ru-RU" sz="18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endParaRPr>
                    </a:p>
                  </a:txBody>
                  <a:tcPr marL="0" marR="0" marT="0" marB="0"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ru-RU" sz="18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endParaRPr>
                    </a:p>
                  </a:txBody>
                  <a:tcPr marL="0" marR="0" marT="0" marB="0"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ru-RU" sz="18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endParaRPr>
                    </a:p>
                  </a:txBody>
                  <a:tcPr marL="0" marR="0" marT="0" marB="0"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ru-RU" sz="18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endParaRPr>
                    </a:p>
                  </a:txBody>
                  <a:tcPr marL="0" marR="0" marT="0" marB="0"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ru-RU" sz="18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endParaRPr>
                    </a:p>
                  </a:txBody>
                  <a:tcPr marL="0" marR="0" marT="0" marB="0"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ru-RU" sz="18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endParaRPr>
                    </a:p>
                  </a:txBody>
                  <a:tcPr marL="0" marR="0" marT="0" marB="0"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ru-RU" sz="18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endParaRPr>
                    </a:p>
                  </a:txBody>
                  <a:tcPr marL="0" marR="0" marT="0" marB="0"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ru-RU" sz="18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endParaRPr>
                    </a:p>
                  </a:txBody>
                  <a:tcPr marL="0" marR="0" marT="0" marB="0" anchor="ctr" anchorCtr="1" horzOverflow="overflow">
                    <a:lnL w="12700" cap="flat" cmpd="sng" algn="ctr">
                      <a:solidFill>
                        <a:srgbClr val="CC0000"/>
                      </a:solidFill>
                      <a:prstDash val="solid"/>
                      <a:round/>
                      <a:headEnd type="none" w="med" len="med"/>
                      <a:tailEnd type="none" w="med" len="med"/>
                    </a:lnL>
                    <a:lnR w="5715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27428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accent2"/>
                          </a:solidFill>
                          <a:effectLst>
                            <a:outerShdw blurRad="38100" dist="38100" dir="2700000" algn="tl">
                              <a:srgbClr val="000000"/>
                            </a:outerShdw>
                          </a:effectLst>
                          <a:latin typeface="Arial" charset="0"/>
                          <a:cs typeface="Arial" charset="0"/>
                        </a:rPr>
                        <a:t>N14</a:t>
                      </a:r>
                      <a:endParaRPr kumimoji="0" lang="ru-RU" sz="1600" b="1" i="0" u="none" strike="noStrike" cap="none" normalizeH="0" baseline="0" smtClean="0">
                        <a:ln>
                          <a:noFill/>
                        </a:ln>
                        <a:solidFill>
                          <a:schemeClr val="accent2"/>
                        </a:solidFill>
                        <a:effectLst>
                          <a:outerShdw blurRad="38100" dist="38100" dir="2700000" algn="tl">
                            <a:srgbClr val="000000"/>
                          </a:outerShdw>
                        </a:effectLst>
                        <a:latin typeface="Arial" charset="0"/>
                        <a:cs typeface="Arial" charset="0"/>
                      </a:endParaRPr>
                    </a:p>
                  </a:txBody>
                  <a:tcPr marL="0" marR="0" marT="0" marB="0" anchor="ctr" anchorCtr="1" horzOverflow="overflow">
                    <a:lnL w="57150" cap="flat" cmpd="sng" algn="ctr">
                      <a:solidFill>
                        <a:srgbClr val="CC0000"/>
                      </a:solidFill>
                      <a:prstDash val="solid"/>
                      <a:round/>
                      <a:headEnd type="none" w="med" len="med"/>
                      <a:tailEnd type="none" w="med" len="med"/>
                    </a:lnL>
                    <a:lnR w="381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solidFill>
                      <a:srgbClr val="E7FFFF"/>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ru-RU" sz="18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endParaRPr>
                    </a:p>
                  </a:txBody>
                  <a:tcPr marL="0" marR="0" marT="0" marB="0" anchor="ctr" anchorCtr="1" horzOverflow="overflow">
                    <a:lnL w="381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ru-RU" sz="18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endParaRPr>
                    </a:p>
                  </a:txBody>
                  <a:tcPr marL="0" marR="0" marT="0" marB="0"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ru-RU" sz="18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endParaRPr>
                    </a:p>
                  </a:txBody>
                  <a:tcPr marL="0" marR="0" marT="0" marB="0"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ru-RU" sz="18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endParaRPr>
                    </a:p>
                  </a:txBody>
                  <a:tcPr marL="0" marR="0" marT="0" marB="0"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rPr>
                        <a:t>8</a:t>
                      </a:r>
                      <a:endParaRPr kumimoji="0" lang="ru-RU" sz="18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endParaRPr>
                    </a:p>
                  </a:txBody>
                  <a:tcPr marL="0" marR="0" marT="0" marB="0"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ru-RU" sz="18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endParaRPr>
                    </a:p>
                  </a:txBody>
                  <a:tcPr marL="0" marR="0" marT="0" marB="0"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ru-RU" sz="18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endParaRPr>
                    </a:p>
                  </a:txBody>
                  <a:tcPr marL="0" marR="0" marT="0" marB="0"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ru-RU" sz="18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endParaRPr>
                    </a:p>
                  </a:txBody>
                  <a:tcPr marL="0" marR="0" marT="0" marB="0"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ru-RU" sz="18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endParaRPr>
                    </a:p>
                  </a:txBody>
                  <a:tcPr marL="0" marR="0" marT="0" marB="0"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ru-RU" sz="18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endParaRPr>
                    </a:p>
                  </a:txBody>
                  <a:tcPr marL="0" marR="0" marT="0" marB="0"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ru-RU" sz="18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endParaRPr>
                    </a:p>
                  </a:txBody>
                  <a:tcPr marL="0" marR="0" marT="0" marB="0"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ru-RU" sz="18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endParaRPr>
                    </a:p>
                  </a:txBody>
                  <a:tcPr marL="0" marR="0" marT="0" marB="0"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ru-RU" sz="18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endParaRPr>
                    </a:p>
                  </a:txBody>
                  <a:tcPr marL="0" marR="0" marT="0" marB="0"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ru-RU" sz="18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endParaRPr>
                    </a:p>
                  </a:txBody>
                  <a:tcPr marL="0" marR="0" marT="0" marB="0"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ru-RU" sz="18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endParaRPr>
                    </a:p>
                  </a:txBody>
                  <a:tcPr marL="0" marR="0" marT="0" marB="0"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ru-RU" sz="18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endParaRPr>
                    </a:p>
                  </a:txBody>
                  <a:tcPr marL="0" marR="0" marT="0" marB="0" anchor="ctr" anchorCtr="1" horzOverflow="overflow">
                    <a:lnL w="12700" cap="flat" cmpd="sng" algn="ctr">
                      <a:solidFill>
                        <a:srgbClr val="CC0000"/>
                      </a:solidFill>
                      <a:prstDash val="solid"/>
                      <a:round/>
                      <a:headEnd type="none" w="med" len="med"/>
                      <a:tailEnd type="none" w="med" len="med"/>
                    </a:lnL>
                    <a:lnR w="5715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27428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accent2"/>
                          </a:solidFill>
                          <a:effectLst>
                            <a:outerShdw blurRad="38100" dist="38100" dir="2700000" algn="tl">
                              <a:srgbClr val="000000"/>
                            </a:outerShdw>
                          </a:effectLst>
                          <a:latin typeface="Arial" charset="0"/>
                          <a:cs typeface="Arial" charset="0"/>
                        </a:rPr>
                        <a:t>N15</a:t>
                      </a:r>
                      <a:endParaRPr kumimoji="0" lang="ru-RU" sz="1600" b="1" i="0" u="none" strike="noStrike" cap="none" normalizeH="0" baseline="0" smtClean="0">
                        <a:ln>
                          <a:noFill/>
                        </a:ln>
                        <a:solidFill>
                          <a:schemeClr val="accent2"/>
                        </a:solidFill>
                        <a:effectLst>
                          <a:outerShdw blurRad="38100" dist="38100" dir="2700000" algn="tl">
                            <a:srgbClr val="000000"/>
                          </a:outerShdw>
                        </a:effectLst>
                        <a:latin typeface="Arial" charset="0"/>
                        <a:cs typeface="Arial" charset="0"/>
                      </a:endParaRPr>
                    </a:p>
                  </a:txBody>
                  <a:tcPr marL="0" marR="0" marT="0" marB="0" anchor="ctr" anchorCtr="1" horzOverflow="overflow">
                    <a:lnL w="57150" cap="flat" cmpd="sng" algn="ctr">
                      <a:solidFill>
                        <a:srgbClr val="CC0000"/>
                      </a:solidFill>
                      <a:prstDash val="solid"/>
                      <a:round/>
                      <a:headEnd type="none" w="med" len="med"/>
                      <a:tailEnd type="none" w="med" len="med"/>
                    </a:lnL>
                    <a:lnR w="381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solidFill>
                      <a:srgbClr val="E7FFFF"/>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ru-RU" sz="18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endParaRPr>
                    </a:p>
                  </a:txBody>
                  <a:tcPr marL="0" marR="0" marT="0" marB="0" anchor="ctr" anchorCtr="1" horzOverflow="overflow">
                    <a:lnL w="381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ru-RU" sz="18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endParaRPr>
                    </a:p>
                  </a:txBody>
                  <a:tcPr marL="0" marR="0" marT="0" marB="0"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ru-RU" sz="18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endParaRPr>
                    </a:p>
                  </a:txBody>
                  <a:tcPr marL="0" marR="0" marT="0" marB="0"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ru-RU" sz="18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endParaRPr>
                    </a:p>
                  </a:txBody>
                  <a:tcPr marL="0" marR="0" marT="0" marB="0"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ru-RU" sz="18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endParaRPr>
                    </a:p>
                  </a:txBody>
                  <a:tcPr marL="0" marR="0" marT="0" marB="0"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ru-RU" sz="18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endParaRPr>
                    </a:p>
                  </a:txBody>
                  <a:tcPr marL="0" marR="0" marT="0" marB="0"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rPr>
                        <a:t>9</a:t>
                      </a:r>
                      <a:endParaRPr kumimoji="0" lang="ru-RU" sz="18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endParaRPr>
                    </a:p>
                  </a:txBody>
                  <a:tcPr marL="0" marR="0" marT="0" marB="0"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ru-RU" sz="18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endParaRPr>
                    </a:p>
                  </a:txBody>
                  <a:tcPr marL="0" marR="0" marT="0" marB="0"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ru-RU" sz="18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endParaRPr>
                    </a:p>
                  </a:txBody>
                  <a:tcPr marL="0" marR="0" marT="0" marB="0"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ru-RU" sz="18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endParaRPr>
                    </a:p>
                  </a:txBody>
                  <a:tcPr marL="0" marR="0" marT="0" marB="0"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ru-RU" sz="18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endParaRPr>
                    </a:p>
                  </a:txBody>
                  <a:tcPr marL="0" marR="0" marT="0" marB="0"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ru-RU" sz="18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endParaRPr>
                    </a:p>
                  </a:txBody>
                  <a:tcPr marL="0" marR="0" marT="0" marB="0"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ru-RU" sz="18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endParaRPr>
                    </a:p>
                  </a:txBody>
                  <a:tcPr marL="0" marR="0" marT="0" marB="0"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ru-RU" sz="18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endParaRPr>
                    </a:p>
                  </a:txBody>
                  <a:tcPr marL="0" marR="0" marT="0" marB="0"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ru-RU" sz="18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endParaRPr>
                    </a:p>
                  </a:txBody>
                  <a:tcPr marL="0" marR="0" marT="0" marB="0"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ru-RU" sz="18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endParaRPr>
                    </a:p>
                  </a:txBody>
                  <a:tcPr marL="0" marR="0" marT="0" marB="0" anchor="ctr" anchorCtr="1" horzOverflow="overflow">
                    <a:lnL w="12700" cap="flat" cmpd="sng" algn="ctr">
                      <a:solidFill>
                        <a:srgbClr val="CC0000"/>
                      </a:solidFill>
                      <a:prstDash val="solid"/>
                      <a:round/>
                      <a:headEnd type="none" w="med" len="med"/>
                      <a:tailEnd type="none" w="med" len="med"/>
                    </a:lnL>
                    <a:lnR w="5715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r h="27428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smtClean="0">
                          <a:ln>
                            <a:noFill/>
                          </a:ln>
                          <a:solidFill>
                            <a:schemeClr val="accent2"/>
                          </a:solidFill>
                          <a:effectLst>
                            <a:outerShdw blurRad="38100" dist="38100" dir="2700000" algn="tl">
                              <a:srgbClr val="000000"/>
                            </a:outerShdw>
                          </a:effectLst>
                          <a:latin typeface="Arial" charset="0"/>
                          <a:cs typeface="Arial" charset="0"/>
                        </a:rPr>
                        <a:t>H1</a:t>
                      </a:r>
                      <a:endParaRPr kumimoji="0" lang="ru-RU" sz="1600" b="1" i="0" u="none" strike="noStrike" cap="none" normalizeH="0" baseline="0" smtClean="0">
                        <a:ln>
                          <a:noFill/>
                        </a:ln>
                        <a:solidFill>
                          <a:schemeClr val="accent2"/>
                        </a:solidFill>
                        <a:effectLst>
                          <a:outerShdw blurRad="38100" dist="38100" dir="2700000" algn="tl">
                            <a:srgbClr val="000000"/>
                          </a:outerShdw>
                        </a:effectLst>
                        <a:latin typeface="Arial" charset="0"/>
                        <a:cs typeface="Arial" charset="0"/>
                      </a:endParaRPr>
                    </a:p>
                  </a:txBody>
                  <a:tcPr marL="0" marR="0" marT="0" marB="0" anchor="ctr" anchorCtr="1" horzOverflow="overflow">
                    <a:lnL w="57150" cap="flat" cmpd="sng" algn="ctr">
                      <a:solidFill>
                        <a:srgbClr val="CC0000"/>
                      </a:solidFill>
                      <a:prstDash val="solid"/>
                      <a:round/>
                      <a:headEnd type="none" w="med" len="med"/>
                      <a:tailEnd type="none" w="med" len="med"/>
                    </a:lnL>
                    <a:lnR w="381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57150" cap="flat" cmpd="sng" algn="ctr">
                      <a:solidFill>
                        <a:srgbClr val="CC0000"/>
                      </a:solidFill>
                      <a:prstDash val="solid"/>
                      <a:round/>
                      <a:headEnd type="none" w="med" len="med"/>
                      <a:tailEnd type="none" w="med" len="med"/>
                    </a:lnB>
                    <a:lnTlToBr>
                      <a:noFill/>
                    </a:lnTlToBr>
                    <a:lnBlToTr>
                      <a:noFill/>
                    </a:lnBlToTr>
                    <a:solidFill>
                      <a:srgbClr val="E7FFFF"/>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ru-RU" sz="18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endParaRPr>
                    </a:p>
                  </a:txBody>
                  <a:tcPr marL="0" marR="0" marT="0" marB="0" anchor="ctr" anchorCtr="1" horzOverflow="overflow">
                    <a:lnL w="381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5715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ru-RU" sz="18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endParaRPr>
                    </a:p>
                  </a:txBody>
                  <a:tcPr marL="0" marR="0" marT="0" marB="0"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5715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ru-RU" sz="18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endParaRPr>
                    </a:p>
                  </a:txBody>
                  <a:tcPr marL="0" marR="0" marT="0" marB="0"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5715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ru-RU" sz="18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endParaRPr>
                    </a:p>
                  </a:txBody>
                  <a:tcPr marL="0" marR="0" marT="0" marB="0"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5715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ru-RU" sz="18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endParaRPr>
                    </a:p>
                  </a:txBody>
                  <a:tcPr marL="0" marR="0" marT="0" marB="0"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5715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ru-RU" sz="18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endParaRPr>
                    </a:p>
                  </a:txBody>
                  <a:tcPr marL="0" marR="0" marT="0" marB="0"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5715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ru-RU" sz="18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endParaRPr>
                    </a:p>
                  </a:txBody>
                  <a:tcPr marL="0" marR="0" marT="0" marB="0"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5715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ru-RU" sz="18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endParaRPr>
                    </a:p>
                  </a:txBody>
                  <a:tcPr marL="0" marR="0" marT="0" marB="0"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5715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ru-RU" sz="18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endParaRPr>
                    </a:p>
                  </a:txBody>
                  <a:tcPr marL="0" marR="0" marT="0" marB="0"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5715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ru-RU" sz="18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endParaRPr>
                    </a:p>
                  </a:txBody>
                  <a:tcPr marL="0" marR="0" marT="0" marB="0"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5715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ru-RU" sz="18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endParaRPr>
                    </a:p>
                  </a:txBody>
                  <a:tcPr marL="0" marR="0" marT="0" marB="0"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5715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rPr>
                        <a:t>10</a:t>
                      </a:r>
                      <a:endParaRPr kumimoji="0" lang="ru-RU" sz="18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endParaRPr>
                    </a:p>
                  </a:txBody>
                  <a:tcPr marL="0" marR="0" marT="0" marB="0"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5715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ru-RU" sz="18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endParaRPr>
                    </a:p>
                  </a:txBody>
                  <a:tcPr marL="0" marR="0" marT="0" marB="0"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5715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ru-RU" sz="18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endParaRPr>
                    </a:p>
                  </a:txBody>
                  <a:tcPr marL="0" marR="0" marT="0" marB="0"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5715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ru-RU" sz="18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endParaRPr>
                    </a:p>
                  </a:txBody>
                  <a:tcPr marL="0" marR="0" marT="0" marB="0"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5715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ru-RU" sz="18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endParaRPr>
                    </a:p>
                  </a:txBody>
                  <a:tcPr marL="0" marR="0" marT="0" marB="0" anchor="ctr" anchorCtr="1" horzOverflow="overflow">
                    <a:lnL w="12700" cap="flat" cmpd="sng" algn="ctr">
                      <a:solidFill>
                        <a:srgbClr val="CC0000"/>
                      </a:solidFill>
                      <a:prstDash val="solid"/>
                      <a:round/>
                      <a:headEnd type="none" w="med" len="med"/>
                      <a:tailEnd type="none" w="med" len="med"/>
                    </a:lnL>
                    <a:lnR w="5715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57150" cap="flat" cmpd="sng" algn="ctr">
                      <a:solidFill>
                        <a:srgbClr val="CC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3"/>
                  </a:ext>
                </a:extLst>
              </a:tr>
            </a:tbl>
          </a:graphicData>
        </a:graphic>
      </p:graphicFrame>
      <p:sp>
        <p:nvSpPr>
          <p:cNvPr id="362792" name="Text Box 296"/>
          <p:cNvSpPr txBox="1">
            <a:spLocks noChangeArrowheads="1"/>
          </p:cNvSpPr>
          <p:nvPr/>
        </p:nvSpPr>
        <p:spPr bwMode="auto">
          <a:xfrm>
            <a:off x="0" y="5949950"/>
            <a:ext cx="9144000" cy="701675"/>
          </a:xfrm>
          <a:prstGeom prst="rect">
            <a:avLst/>
          </a:prstGeom>
          <a:noFill/>
          <a:ln w="9525">
            <a:noFill/>
            <a:miter lim="800000"/>
            <a:headEnd/>
            <a:tailEnd/>
          </a:ln>
          <a:effectLst>
            <a:outerShdw dist="17961" dir="2700000" algn="ctr" rotWithShape="0">
              <a:srgbClr val="FF9933"/>
            </a:outerShdw>
          </a:effectLst>
        </p:spPr>
        <p:txBody>
          <a:bodyPr>
            <a:spAutoFit/>
          </a:bodyPr>
          <a:lstStyle/>
          <a:p>
            <a:pPr>
              <a:defRPr/>
            </a:pPr>
            <a:r>
              <a:rPr lang="ru-RU" sz="2000" b="1">
                <a:solidFill>
                  <a:srgbClr val="800080"/>
                </a:solidFill>
                <a:latin typeface="Arial" charset="0"/>
                <a:cs typeface="Arial" charset="0"/>
              </a:rPr>
              <a:t>Рис.11.</a:t>
            </a:r>
            <a:r>
              <a:rPr lang="en-US" sz="2000" b="1">
                <a:solidFill>
                  <a:srgbClr val="800080"/>
                </a:solidFill>
                <a:latin typeface="Arial" charset="0"/>
                <a:cs typeface="Arial" charset="0"/>
              </a:rPr>
              <a:t>8,</a:t>
            </a:r>
            <a:r>
              <a:rPr lang="ru-RU" sz="2000" b="1">
                <a:solidFill>
                  <a:srgbClr val="800080"/>
                </a:solidFill>
                <a:latin typeface="Arial" charset="0"/>
                <a:cs typeface="Arial" charset="0"/>
              </a:rPr>
              <a:t>б. Итоговый ориентированный граф АС,</a:t>
            </a:r>
          </a:p>
          <a:p>
            <a:pPr>
              <a:defRPr/>
            </a:pPr>
            <a:r>
              <a:rPr lang="ru-RU" sz="2000" b="1">
                <a:solidFill>
                  <a:srgbClr val="800080"/>
                </a:solidFill>
                <a:latin typeface="Arial" charset="0"/>
                <a:cs typeface="Arial" charset="0"/>
              </a:rPr>
              <a:t>представленной на рис.11.7</a:t>
            </a:r>
            <a:r>
              <a:rPr lang="ru-RU" sz="2000">
                <a:solidFill>
                  <a:srgbClr val="800080"/>
                </a:solidFill>
                <a:latin typeface="Arial" charset="0"/>
                <a:cs typeface="Arial" charset="0"/>
              </a:rPr>
              <a:t> </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866" name="Text Box 2"/>
          <p:cNvSpPr txBox="1">
            <a:spLocks noChangeArrowheads="1"/>
          </p:cNvSpPr>
          <p:nvPr/>
        </p:nvSpPr>
        <p:spPr bwMode="auto">
          <a:xfrm>
            <a:off x="0" y="0"/>
            <a:ext cx="8259763" cy="701675"/>
          </a:xfrm>
          <a:prstGeom prst="rect">
            <a:avLst/>
          </a:prstGeom>
          <a:noFill/>
          <a:ln w="9525">
            <a:noFill/>
            <a:miter lim="800000"/>
            <a:headEnd/>
            <a:tailEnd/>
          </a:ln>
          <a:effectLst/>
        </p:spPr>
        <p:txBody>
          <a:bodyPr>
            <a:spAutoFit/>
          </a:bodyPr>
          <a:lstStyle/>
          <a:p>
            <a:pPr algn="l">
              <a:defRPr/>
            </a:pPr>
            <a:r>
              <a:rPr lang="ru-RU" sz="2000" b="1">
                <a:solidFill>
                  <a:srgbClr val="800080"/>
                </a:solidFill>
                <a:effectLst>
                  <a:outerShdw blurRad="38100" dist="38100" dir="2700000" algn="tl">
                    <a:srgbClr val="C0C0C0"/>
                  </a:outerShdw>
                </a:effectLst>
                <a:latin typeface="Arial" charset="0"/>
                <a:cs typeface="Arial" charset="0"/>
              </a:rPr>
              <a:t>Лекция №11: </a:t>
            </a:r>
            <a:r>
              <a:rPr lang="ru-RU" sz="2000" b="1" i="1">
                <a:solidFill>
                  <a:srgbClr val="800080"/>
                </a:solidFill>
                <a:effectLst>
                  <a:outerShdw blurRad="38100" dist="38100" dir="2700000" algn="tl">
                    <a:srgbClr val="C0C0C0"/>
                  </a:outerShdw>
                </a:effectLst>
                <a:latin typeface="Arial" charset="0"/>
                <a:cs typeface="Arial" charset="0"/>
              </a:rPr>
              <a:t>Маршрутизация в </a:t>
            </a:r>
            <a:r>
              <a:rPr lang="en-US" sz="2000" b="1" i="1">
                <a:solidFill>
                  <a:srgbClr val="800080"/>
                </a:solidFill>
                <a:effectLst>
                  <a:outerShdw blurRad="38100" dist="38100" dir="2700000" algn="tl">
                    <a:srgbClr val="C0C0C0"/>
                  </a:outerShdw>
                </a:effectLst>
                <a:latin typeface="Arial" charset="0"/>
                <a:cs typeface="Arial" charset="0"/>
              </a:rPr>
              <a:t>IP</a:t>
            </a:r>
            <a:r>
              <a:rPr lang="ru-RU" sz="2000" b="1" i="1">
                <a:solidFill>
                  <a:srgbClr val="800080"/>
                </a:solidFill>
                <a:effectLst>
                  <a:outerShdw blurRad="38100" dist="38100" dir="2700000" algn="tl">
                    <a:srgbClr val="C0C0C0"/>
                  </a:outerShdw>
                </a:effectLst>
                <a:latin typeface="Arial" charset="0"/>
                <a:cs typeface="Arial" charset="0"/>
              </a:rPr>
              <a:t>-сетях. Решение проблемы</a:t>
            </a:r>
          </a:p>
          <a:p>
            <a:pPr algn="l">
              <a:defRPr/>
            </a:pPr>
            <a:r>
              <a:rPr lang="ru-RU" sz="2000" b="1" i="1">
                <a:solidFill>
                  <a:srgbClr val="800080"/>
                </a:solidFill>
                <a:effectLst>
                  <a:outerShdw blurRad="38100" dist="38100" dir="2700000" algn="tl">
                    <a:srgbClr val="C0C0C0"/>
                  </a:outerShdw>
                </a:effectLst>
                <a:latin typeface="Arial" charset="0"/>
                <a:cs typeface="Arial" charset="0"/>
              </a:rPr>
              <a:t>                        нехватки </a:t>
            </a:r>
            <a:r>
              <a:rPr lang="en-US" sz="2000" b="1" i="1">
                <a:solidFill>
                  <a:srgbClr val="800080"/>
                </a:solidFill>
                <a:effectLst>
                  <a:outerShdw blurRad="38100" dist="38100" dir="2700000" algn="tl">
                    <a:srgbClr val="C0C0C0"/>
                  </a:outerShdw>
                </a:effectLst>
                <a:latin typeface="Arial" charset="0"/>
                <a:cs typeface="Arial" charset="0"/>
              </a:rPr>
              <a:t>IPv</a:t>
            </a:r>
            <a:r>
              <a:rPr lang="ru-RU" sz="2000" b="1" i="1">
                <a:solidFill>
                  <a:srgbClr val="800080"/>
                </a:solidFill>
                <a:effectLst>
                  <a:outerShdw blurRad="38100" dist="38100" dir="2700000" algn="tl">
                    <a:srgbClr val="C0C0C0"/>
                  </a:outerShdw>
                </a:effectLst>
                <a:latin typeface="Arial" charset="0"/>
                <a:cs typeface="Arial" charset="0"/>
              </a:rPr>
              <a:t>4-адресов</a:t>
            </a:r>
            <a:endParaRPr lang="ru-RU" sz="2000" b="1">
              <a:solidFill>
                <a:srgbClr val="800080"/>
              </a:solidFill>
              <a:latin typeface="Arial" charset="0"/>
              <a:cs typeface="Arial" charset="0"/>
            </a:endParaRPr>
          </a:p>
        </p:txBody>
      </p:sp>
      <p:grpSp>
        <p:nvGrpSpPr>
          <p:cNvPr id="6147" name="Group 69"/>
          <p:cNvGrpSpPr>
            <a:grpSpLocks/>
          </p:cNvGrpSpPr>
          <p:nvPr/>
        </p:nvGrpSpPr>
        <p:grpSpPr bwMode="auto">
          <a:xfrm>
            <a:off x="250825" y="998538"/>
            <a:ext cx="8642350" cy="4927600"/>
            <a:chOff x="158" y="629"/>
            <a:chExt cx="5444" cy="3104"/>
          </a:xfrm>
        </p:grpSpPr>
        <p:sp>
          <p:nvSpPr>
            <p:cNvPr id="292873" name="Rectangle 9"/>
            <p:cNvSpPr>
              <a:spLocks noChangeArrowheads="1"/>
            </p:cNvSpPr>
            <p:nvPr/>
          </p:nvSpPr>
          <p:spPr bwMode="auto">
            <a:xfrm>
              <a:off x="158" y="629"/>
              <a:ext cx="922" cy="481"/>
            </a:xfrm>
            <a:prstGeom prst="rect">
              <a:avLst/>
            </a:prstGeom>
            <a:solidFill>
              <a:srgbClr val="A7FFFF"/>
            </a:solidFill>
            <a:ln w="28575">
              <a:solidFill>
                <a:srgbClr val="800080"/>
              </a:solidFill>
              <a:miter lim="800000"/>
              <a:headEnd/>
              <a:tailEnd/>
            </a:ln>
            <a:effectLst>
              <a:outerShdw dist="35921" dir="2700000" algn="ctr" rotWithShape="0">
                <a:srgbClr val="FF9933"/>
              </a:outerShdw>
            </a:effectLst>
          </p:spPr>
          <p:txBody>
            <a:bodyPr/>
            <a:lstStyle/>
            <a:p>
              <a:pPr>
                <a:defRPr/>
              </a:pPr>
              <a:endParaRPr lang="ru-RU">
                <a:latin typeface="Arial" charset="0"/>
                <a:cs typeface="Arial" charset="0"/>
              </a:endParaRPr>
            </a:p>
          </p:txBody>
        </p:sp>
        <p:sp>
          <p:nvSpPr>
            <p:cNvPr id="292874" name="Rectangle 10"/>
            <p:cNvSpPr>
              <a:spLocks noChangeArrowheads="1"/>
            </p:cNvSpPr>
            <p:nvPr/>
          </p:nvSpPr>
          <p:spPr bwMode="auto">
            <a:xfrm>
              <a:off x="1214" y="629"/>
              <a:ext cx="922" cy="481"/>
            </a:xfrm>
            <a:prstGeom prst="rect">
              <a:avLst/>
            </a:prstGeom>
            <a:solidFill>
              <a:srgbClr val="FEF6B8"/>
            </a:solidFill>
            <a:ln w="28575">
              <a:solidFill>
                <a:srgbClr val="800080"/>
              </a:solidFill>
              <a:miter lim="800000"/>
              <a:headEnd/>
              <a:tailEnd/>
            </a:ln>
            <a:effectLst>
              <a:outerShdw dist="35921" dir="2700000" algn="ctr" rotWithShape="0">
                <a:srgbClr val="FF9933"/>
              </a:outerShdw>
            </a:effectLst>
          </p:spPr>
          <p:txBody>
            <a:bodyPr/>
            <a:lstStyle/>
            <a:p>
              <a:pPr>
                <a:defRPr/>
              </a:pPr>
              <a:endParaRPr lang="ru-RU">
                <a:latin typeface="Arial" charset="0"/>
                <a:cs typeface="Arial" charset="0"/>
              </a:endParaRPr>
            </a:p>
          </p:txBody>
        </p:sp>
        <p:sp>
          <p:nvSpPr>
            <p:cNvPr id="292875" name="Rectangle 11"/>
            <p:cNvSpPr>
              <a:spLocks noChangeArrowheads="1"/>
            </p:cNvSpPr>
            <p:nvPr/>
          </p:nvSpPr>
          <p:spPr bwMode="auto">
            <a:xfrm>
              <a:off x="2270" y="629"/>
              <a:ext cx="922" cy="481"/>
            </a:xfrm>
            <a:prstGeom prst="rect">
              <a:avLst/>
            </a:prstGeom>
            <a:solidFill>
              <a:srgbClr val="BBE0E3"/>
            </a:solidFill>
            <a:ln w="28575">
              <a:solidFill>
                <a:srgbClr val="800080"/>
              </a:solidFill>
              <a:miter lim="800000"/>
              <a:headEnd/>
              <a:tailEnd/>
            </a:ln>
            <a:effectLst>
              <a:outerShdw dist="35921" dir="2700000" algn="ctr" rotWithShape="0">
                <a:srgbClr val="FF9933"/>
              </a:outerShdw>
            </a:effectLst>
          </p:spPr>
          <p:txBody>
            <a:bodyPr/>
            <a:lstStyle/>
            <a:p>
              <a:pPr>
                <a:defRPr/>
              </a:pPr>
              <a:endParaRPr lang="ru-RU">
                <a:latin typeface="Arial" charset="0"/>
                <a:cs typeface="Arial" charset="0"/>
              </a:endParaRPr>
            </a:p>
          </p:txBody>
        </p:sp>
        <p:sp>
          <p:nvSpPr>
            <p:cNvPr id="292876" name="Rectangle 12"/>
            <p:cNvSpPr>
              <a:spLocks noChangeArrowheads="1"/>
            </p:cNvSpPr>
            <p:nvPr/>
          </p:nvSpPr>
          <p:spPr bwMode="auto">
            <a:xfrm>
              <a:off x="3424" y="629"/>
              <a:ext cx="792" cy="481"/>
            </a:xfrm>
            <a:prstGeom prst="rect">
              <a:avLst/>
            </a:prstGeom>
            <a:solidFill>
              <a:srgbClr val="EAF7BF"/>
            </a:solidFill>
            <a:ln w="28575">
              <a:solidFill>
                <a:srgbClr val="800080"/>
              </a:solidFill>
              <a:miter lim="800000"/>
              <a:headEnd/>
              <a:tailEnd/>
            </a:ln>
            <a:effectLst>
              <a:outerShdw dist="35921" dir="2700000" algn="ctr" rotWithShape="0">
                <a:srgbClr val="FF9933"/>
              </a:outerShdw>
            </a:effectLst>
          </p:spPr>
          <p:txBody>
            <a:bodyPr/>
            <a:lstStyle/>
            <a:p>
              <a:pPr>
                <a:defRPr/>
              </a:pPr>
              <a:endParaRPr lang="ru-RU">
                <a:latin typeface="Arial" charset="0"/>
                <a:cs typeface="Arial" charset="0"/>
              </a:endParaRPr>
            </a:p>
          </p:txBody>
        </p:sp>
        <p:sp>
          <p:nvSpPr>
            <p:cNvPr id="292877" name="Rectangle 13"/>
            <p:cNvSpPr>
              <a:spLocks noChangeArrowheads="1"/>
            </p:cNvSpPr>
            <p:nvPr/>
          </p:nvSpPr>
          <p:spPr bwMode="auto">
            <a:xfrm>
              <a:off x="4315" y="629"/>
              <a:ext cx="792" cy="481"/>
            </a:xfrm>
            <a:prstGeom prst="rect">
              <a:avLst/>
            </a:prstGeom>
            <a:solidFill>
              <a:srgbClr val="EAF7BF"/>
            </a:solidFill>
            <a:ln w="28575">
              <a:solidFill>
                <a:srgbClr val="800080"/>
              </a:solidFill>
              <a:miter lim="800000"/>
              <a:headEnd/>
              <a:tailEnd/>
            </a:ln>
            <a:effectLst>
              <a:outerShdw dist="35921" dir="2700000" algn="ctr" rotWithShape="0">
                <a:srgbClr val="FF9933"/>
              </a:outerShdw>
            </a:effectLst>
          </p:spPr>
          <p:txBody>
            <a:bodyPr/>
            <a:lstStyle/>
            <a:p>
              <a:pPr>
                <a:defRPr/>
              </a:pPr>
              <a:endParaRPr lang="ru-RU">
                <a:latin typeface="Arial" charset="0"/>
                <a:cs typeface="Arial" charset="0"/>
              </a:endParaRPr>
            </a:p>
          </p:txBody>
        </p:sp>
        <p:sp>
          <p:nvSpPr>
            <p:cNvPr id="292878" name="AutoShape 14"/>
            <p:cNvSpPr>
              <a:spLocks noChangeArrowheads="1"/>
            </p:cNvSpPr>
            <p:nvPr/>
          </p:nvSpPr>
          <p:spPr bwMode="auto">
            <a:xfrm>
              <a:off x="4283" y="1423"/>
              <a:ext cx="1287" cy="601"/>
            </a:xfrm>
            <a:prstGeom prst="flowChartDecision">
              <a:avLst/>
            </a:prstGeom>
            <a:solidFill>
              <a:srgbClr val="99FF99"/>
            </a:solidFill>
            <a:ln w="28575">
              <a:solidFill>
                <a:srgbClr val="800080"/>
              </a:solidFill>
              <a:miter lim="800000"/>
              <a:headEnd/>
              <a:tailEnd/>
            </a:ln>
            <a:effectLst>
              <a:outerShdw dist="35921" dir="2700000" algn="ctr" rotWithShape="0">
                <a:srgbClr val="FF9933"/>
              </a:outerShdw>
            </a:effectLst>
          </p:spPr>
          <p:txBody>
            <a:bodyPr/>
            <a:lstStyle/>
            <a:p>
              <a:pPr>
                <a:defRPr/>
              </a:pPr>
              <a:endParaRPr lang="ru-RU">
                <a:latin typeface="Arial" charset="0"/>
                <a:cs typeface="Arial" charset="0"/>
              </a:endParaRPr>
            </a:p>
          </p:txBody>
        </p:sp>
        <p:sp>
          <p:nvSpPr>
            <p:cNvPr id="292879" name="Oval 15"/>
            <p:cNvSpPr>
              <a:spLocks noChangeArrowheads="1"/>
            </p:cNvSpPr>
            <p:nvPr/>
          </p:nvSpPr>
          <p:spPr bwMode="auto">
            <a:xfrm>
              <a:off x="257" y="2145"/>
              <a:ext cx="1419" cy="721"/>
            </a:xfrm>
            <a:prstGeom prst="ellipse">
              <a:avLst/>
            </a:prstGeom>
            <a:solidFill>
              <a:srgbClr val="DCB5FD"/>
            </a:solidFill>
            <a:ln w="28575">
              <a:solidFill>
                <a:srgbClr val="800080"/>
              </a:solidFill>
              <a:round/>
              <a:headEnd/>
              <a:tailEnd/>
            </a:ln>
            <a:effectLst>
              <a:outerShdw dist="35921" dir="2700000" algn="ctr" rotWithShape="0">
                <a:srgbClr val="FF9933"/>
              </a:outerShdw>
            </a:effectLst>
          </p:spPr>
          <p:txBody>
            <a:bodyPr/>
            <a:lstStyle/>
            <a:p>
              <a:pPr>
                <a:defRPr/>
              </a:pPr>
              <a:endParaRPr lang="ru-RU">
                <a:latin typeface="Arial" charset="0"/>
                <a:cs typeface="Arial" charset="0"/>
              </a:endParaRPr>
            </a:p>
          </p:txBody>
        </p:sp>
        <p:sp>
          <p:nvSpPr>
            <p:cNvPr id="292880" name="Rectangle 16"/>
            <p:cNvSpPr>
              <a:spLocks noChangeArrowheads="1"/>
            </p:cNvSpPr>
            <p:nvPr/>
          </p:nvSpPr>
          <p:spPr bwMode="auto">
            <a:xfrm>
              <a:off x="2039" y="2024"/>
              <a:ext cx="1319" cy="938"/>
            </a:xfrm>
            <a:prstGeom prst="rect">
              <a:avLst/>
            </a:prstGeom>
            <a:solidFill>
              <a:srgbClr val="CCFFCC"/>
            </a:solidFill>
            <a:ln w="28575">
              <a:solidFill>
                <a:srgbClr val="800080"/>
              </a:solidFill>
              <a:miter lim="800000"/>
              <a:headEnd/>
              <a:tailEnd/>
            </a:ln>
            <a:effectLst>
              <a:outerShdw dist="35921" dir="2700000" algn="ctr" rotWithShape="0">
                <a:srgbClr val="FF9933"/>
              </a:outerShdw>
            </a:effectLst>
          </p:spPr>
          <p:txBody>
            <a:bodyPr/>
            <a:lstStyle/>
            <a:p>
              <a:pPr>
                <a:defRPr/>
              </a:pPr>
              <a:endParaRPr lang="ru-RU">
                <a:latin typeface="Arial" charset="0"/>
                <a:cs typeface="Arial" charset="0"/>
              </a:endParaRPr>
            </a:p>
          </p:txBody>
        </p:sp>
        <p:sp>
          <p:nvSpPr>
            <p:cNvPr id="292881" name="Rectangle 17"/>
            <p:cNvSpPr>
              <a:spLocks noChangeArrowheads="1"/>
            </p:cNvSpPr>
            <p:nvPr/>
          </p:nvSpPr>
          <p:spPr bwMode="auto">
            <a:xfrm>
              <a:off x="2270" y="1375"/>
              <a:ext cx="922" cy="288"/>
            </a:xfrm>
            <a:prstGeom prst="rect">
              <a:avLst/>
            </a:prstGeom>
            <a:solidFill>
              <a:srgbClr val="FFD8D5"/>
            </a:solidFill>
            <a:ln w="28575">
              <a:solidFill>
                <a:srgbClr val="000000"/>
              </a:solidFill>
              <a:miter lim="800000"/>
              <a:headEnd/>
              <a:tailEnd/>
            </a:ln>
            <a:effectLst>
              <a:outerShdw dist="35921" dir="2700000" algn="ctr" rotWithShape="0">
                <a:srgbClr val="FF9933"/>
              </a:outerShdw>
            </a:effectLst>
          </p:spPr>
          <p:txBody>
            <a:bodyPr/>
            <a:lstStyle/>
            <a:p>
              <a:pPr>
                <a:defRPr/>
              </a:pPr>
              <a:endParaRPr lang="ru-RU">
                <a:latin typeface="Arial" charset="0"/>
                <a:cs typeface="Arial" charset="0"/>
              </a:endParaRPr>
            </a:p>
          </p:txBody>
        </p:sp>
        <p:sp>
          <p:nvSpPr>
            <p:cNvPr id="292882" name="Rectangle 18"/>
            <p:cNvSpPr>
              <a:spLocks noChangeArrowheads="1"/>
            </p:cNvSpPr>
            <p:nvPr/>
          </p:nvSpPr>
          <p:spPr bwMode="auto">
            <a:xfrm>
              <a:off x="4480" y="2217"/>
              <a:ext cx="922" cy="481"/>
            </a:xfrm>
            <a:prstGeom prst="rect">
              <a:avLst/>
            </a:prstGeom>
            <a:solidFill>
              <a:srgbClr val="A8CBFE"/>
            </a:solidFill>
            <a:ln w="28575">
              <a:solidFill>
                <a:srgbClr val="800080"/>
              </a:solidFill>
              <a:miter lim="800000"/>
              <a:headEnd/>
              <a:tailEnd/>
            </a:ln>
            <a:effectLst>
              <a:outerShdw dist="35921" dir="2700000" algn="ctr" rotWithShape="0">
                <a:srgbClr val="FF9933"/>
              </a:outerShdw>
            </a:effectLst>
          </p:spPr>
          <p:txBody>
            <a:bodyPr/>
            <a:lstStyle/>
            <a:p>
              <a:pPr>
                <a:defRPr/>
              </a:pPr>
              <a:endParaRPr lang="ru-RU">
                <a:latin typeface="Arial" charset="0"/>
                <a:cs typeface="Arial" charset="0"/>
              </a:endParaRPr>
            </a:p>
          </p:txBody>
        </p:sp>
        <p:sp>
          <p:nvSpPr>
            <p:cNvPr id="292883" name="Rectangle 19"/>
            <p:cNvSpPr>
              <a:spLocks noChangeArrowheads="1"/>
            </p:cNvSpPr>
            <p:nvPr/>
          </p:nvSpPr>
          <p:spPr bwMode="auto">
            <a:xfrm>
              <a:off x="4480" y="2842"/>
              <a:ext cx="922" cy="481"/>
            </a:xfrm>
            <a:prstGeom prst="rect">
              <a:avLst/>
            </a:prstGeom>
            <a:solidFill>
              <a:srgbClr val="FFCC99"/>
            </a:solidFill>
            <a:ln w="28575">
              <a:solidFill>
                <a:srgbClr val="800080"/>
              </a:solidFill>
              <a:miter lim="800000"/>
              <a:headEnd/>
              <a:tailEnd/>
            </a:ln>
            <a:effectLst>
              <a:outerShdw dist="35921" dir="2700000" algn="ctr" rotWithShape="0">
                <a:srgbClr val="FF9933"/>
              </a:outerShdw>
            </a:effectLst>
          </p:spPr>
          <p:txBody>
            <a:bodyPr/>
            <a:lstStyle/>
            <a:p>
              <a:pPr>
                <a:defRPr/>
              </a:pPr>
              <a:endParaRPr lang="ru-RU">
                <a:latin typeface="Arial" charset="0"/>
                <a:cs typeface="Arial" charset="0"/>
              </a:endParaRPr>
            </a:p>
          </p:txBody>
        </p:sp>
        <p:sp>
          <p:nvSpPr>
            <p:cNvPr id="6160" name="Rectangle 20"/>
            <p:cNvSpPr>
              <a:spLocks noChangeArrowheads="1"/>
            </p:cNvSpPr>
            <p:nvPr/>
          </p:nvSpPr>
          <p:spPr bwMode="auto">
            <a:xfrm>
              <a:off x="158" y="1230"/>
              <a:ext cx="5444" cy="2319"/>
            </a:xfrm>
            <a:prstGeom prst="rect">
              <a:avLst/>
            </a:prstGeom>
            <a:noFill/>
            <a:ln w="19050">
              <a:solidFill>
                <a:schemeClr val="folHlink"/>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800">
                  <a:solidFill>
                    <a:schemeClr val="tx1"/>
                  </a:solidFill>
                  <a:latin typeface="Arial" panose="020B0604020202020204" pitchFamily="34" charset="0"/>
                  <a:cs typeface="Arial" panose="020B0604020202020204" pitchFamily="34" charset="0"/>
                </a:defRPr>
              </a:lvl1pPr>
              <a:lvl2pPr marL="742950" indent="-285750" eaLnBrk="0" hangingPunct="0">
                <a:defRPr sz="2800">
                  <a:solidFill>
                    <a:schemeClr val="tx1"/>
                  </a:solidFill>
                  <a:latin typeface="Arial" panose="020B0604020202020204" pitchFamily="34" charset="0"/>
                  <a:cs typeface="Arial" panose="020B0604020202020204" pitchFamily="34" charset="0"/>
                </a:defRPr>
              </a:lvl2pPr>
              <a:lvl3pPr marL="1143000" indent="-228600" eaLnBrk="0" hangingPunct="0">
                <a:defRPr sz="2800">
                  <a:solidFill>
                    <a:schemeClr val="tx1"/>
                  </a:solidFill>
                  <a:latin typeface="Arial" panose="020B0604020202020204" pitchFamily="34" charset="0"/>
                  <a:cs typeface="Arial" panose="020B0604020202020204" pitchFamily="34" charset="0"/>
                </a:defRPr>
              </a:lvl3pPr>
              <a:lvl4pPr marL="1600200" indent="-228600" eaLnBrk="0" hangingPunct="0">
                <a:defRPr sz="2800">
                  <a:solidFill>
                    <a:schemeClr val="tx1"/>
                  </a:solidFill>
                  <a:latin typeface="Arial" panose="020B0604020202020204" pitchFamily="34" charset="0"/>
                  <a:cs typeface="Arial" panose="020B0604020202020204" pitchFamily="34" charset="0"/>
                </a:defRPr>
              </a:lvl4pPr>
              <a:lvl5pPr marL="2057400" indent="-228600" eaLnBrk="0" hangingPunct="0">
                <a:defRPr sz="28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6161" name="Line 21"/>
            <p:cNvSpPr>
              <a:spLocks noChangeShapeType="1"/>
            </p:cNvSpPr>
            <p:nvPr/>
          </p:nvSpPr>
          <p:spPr bwMode="auto">
            <a:xfrm>
              <a:off x="620" y="1110"/>
              <a:ext cx="231" cy="1034"/>
            </a:xfrm>
            <a:prstGeom prst="line">
              <a:avLst/>
            </a:prstGeom>
            <a:noFill/>
            <a:ln w="28575">
              <a:solidFill>
                <a:srgbClr val="CC0000"/>
              </a:solidFill>
              <a:prstDash val="lgDash"/>
              <a:round/>
              <a:headEnd/>
              <a:tailEnd type="triangle" w="lg" len="lg"/>
            </a:ln>
            <a:extLst>
              <a:ext uri="{909E8E84-426E-40DD-AFC4-6F175D3DCCD1}">
                <a14:hiddenFill xmlns:a14="http://schemas.microsoft.com/office/drawing/2010/main">
                  <a:noFill/>
                </a14:hiddenFill>
              </a:ext>
            </a:extLst>
          </p:spPr>
          <p:txBody>
            <a:bodyPr/>
            <a:lstStyle/>
            <a:p>
              <a:endParaRPr lang="ru-RU"/>
            </a:p>
          </p:txBody>
        </p:sp>
        <p:sp>
          <p:nvSpPr>
            <p:cNvPr id="6162" name="Line 22"/>
            <p:cNvSpPr>
              <a:spLocks noChangeShapeType="1"/>
            </p:cNvSpPr>
            <p:nvPr/>
          </p:nvSpPr>
          <p:spPr bwMode="auto">
            <a:xfrm flipH="1">
              <a:off x="983" y="1110"/>
              <a:ext cx="693" cy="1034"/>
            </a:xfrm>
            <a:prstGeom prst="line">
              <a:avLst/>
            </a:prstGeom>
            <a:noFill/>
            <a:ln w="28575">
              <a:solidFill>
                <a:srgbClr val="CC0000"/>
              </a:solidFill>
              <a:prstDash val="lgDash"/>
              <a:round/>
              <a:headEnd/>
              <a:tailEnd type="triangle" w="lg" len="lg"/>
            </a:ln>
            <a:extLst>
              <a:ext uri="{909E8E84-426E-40DD-AFC4-6F175D3DCCD1}">
                <a14:hiddenFill xmlns:a14="http://schemas.microsoft.com/office/drawing/2010/main">
                  <a:noFill/>
                </a14:hiddenFill>
              </a:ext>
            </a:extLst>
          </p:spPr>
          <p:txBody>
            <a:bodyPr/>
            <a:lstStyle/>
            <a:p>
              <a:endParaRPr lang="ru-RU"/>
            </a:p>
          </p:txBody>
        </p:sp>
        <p:sp>
          <p:nvSpPr>
            <p:cNvPr id="6163" name="Line 23"/>
            <p:cNvSpPr>
              <a:spLocks noChangeShapeType="1"/>
            </p:cNvSpPr>
            <p:nvPr/>
          </p:nvSpPr>
          <p:spPr bwMode="auto">
            <a:xfrm flipH="1">
              <a:off x="1115" y="1110"/>
              <a:ext cx="1419" cy="1034"/>
            </a:xfrm>
            <a:prstGeom prst="line">
              <a:avLst/>
            </a:prstGeom>
            <a:noFill/>
            <a:ln w="28575">
              <a:solidFill>
                <a:srgbClr val="CC0000"/>
              </a:solidFill>
              <a:prstDash val="lgDash"/>
              <a:round/>
              <a:headEnd/>
              <a:tailEnd type="triangle" w="lg" len="lg"/>
            </a:ln>
            <a:extLst>
              <a:ext uri="{909E8E84-426E-40DD-AFC4-6F175D3DCCD1}">
                <a14:hiddenFill xmlns:a14="http://schemas.microsoft.com/office/drawing/2010/main">
                  <a:noFill/>
                </a14:hiddenFill>
              </a:ext>
            </a:extLst>
          </p:spPr>
          <p:txBody>
            <a:bodyPr/>
            <a:lstStyle/>
            <a:p>
              <a:endParaRPr lang="ru-RU"/>
            </a:p>
          </p:txBody>
        </p:sp>
        <p:sp>
          <p:nvSpPr>
            <p:cNvPr id="6164" name="Line 24"/>
            <p:cNvSpPr>
              <a:spLocks noChangeShapeType="1"/>
            </p:cNvSpPr>
            <p:nvPr/>
          </p:nvSpPr>
          <p:spPr bwMode="auto">
            <a:xfrm flipH="1">
              <a:off x="1247" y="1663"/>
              <a:ext cx="1452" cy="506"/>
            </a:xfrm>
            <a:prstGeom prst="line">
              <a:avLst/>
            </a:prstGeom>
            <a:noFill/>
            <a:ln w="28575">
              <a:solidFill>
                <a:srgbClr val="CC0000"/>
              </a:solidFill>
              <a:prstDash val="lgDash"/>
              <a:round/>
              <a:headEnd/>
              <a:tailEnd type="triangle" w="lg" len="lg"/>
            </a:ln>
            <a:extLst>
              <a:ext uri="{909E8E84-426E-40DD-AFC4-6F175D3DCCD1}">
                <a14:hiddenFill xmlns:a14="http://schemas.microsoft.com/office/drawing/2010/main">
                  <a:noFill/>
                </a14:hiddenFill>
              </a:ext>
            </a:extLst>
          </p:spPr>
          <p:txBody>
            <a:bodyPr/>
            <a:lstStyle/>
            <a:p>
              <a:endParaRPr lang="ru-RU"/>
            </a:p>
          </p:txBody>
        </p:sp>
        <p:sp>
          <p:nvSpPr>
            <p:cNvPr id="6165" name="Line 25"/>
            <p:cNvSpPr>
              <a:spLocks noChangeShapeType="1"/>
            </p:cNvSpPr>
            <p:nvPr/>
          </p:nvSpPr>
          <p:spPr bwMode="auto">
            <a:xfrm flipH="1">
              <a:off x="2896" y="1110"/>
              <a:ext cx="957" cy="914"/>
            </a:xfrm>
            <a:prstGeom prst="line">
              <a:avLst/>
            </a:prstGeom>
            <a:noFill/>
            <a:ln w="28575">
              <a:solidFill>
                <a:srgbClr val="CC0000"/>
              </a:solidFill>
              <a:round/>
              <a:headEnd/>
              <a:tailEnd type="triangle" w="lg" len="lg"/>
            </a:ln>
            <a:extLst>
              <a:ext uri="{909E8E84-426E-40DD-AFC4-6F175D3DCCD1}">
                <a14:hiddenFill xmlns:a14="http://schemas.microsoft.com/office/drawing/2010/main">
                  <a:noFill/>
                </a14:hiddenFill>
              </a:ext>
            </a:extLst>
          </p:spPr>
          <p:txBody>
            <a:bodyPr/>
            <a:lstStyle/>
            <a:p>
              <a:endParaRPr lang="ru-RU"/>
            </a:p>
          </p:txBody>
        </p:sp>
        <p:sp>
          <p:nvSpPr>
            <p:cNvPr id="6166" name="Line 26"/>
            <p:cNvSpPr>
              <a:spLocks noChangeShapeType="1"/>
            </p:cNvSpPr>
            <p:nvPr/>
          </p:nvSpPr>
          <p:spPr bwMode="auto">
            <a:xfrm flipH="1">
              <a:off x="3160" y="1110"/>
              <a:ext cx="1518" cy="914"/>
            </a:xfrm>
            <a:prstGeom prst="line">
              <a:avLst/>
            </a:prstGeom>
            <a:noFill/>
            <a:ln w="28575">
              <a:solidFill>
                <a:srgbClr val="CC0000"/>
              </a:solidFill>
              <a:round/>
              <a:headEnd/>
              <a:tailEnd type="triangle" w="lg" len="lg"/>
            </a:ln>
            <a:extLst>
              <a:ext uri="{909E8E84-426E-40DD-AFC4-6F175D3DCCD1}">
                <a14:hiddenFill xmlns:a14="http://schemas.microsoft.com/office/drawing/2010/main">
                  <a:noFill/>
                </a14:hiddenFill>
              </a:ext>
            </a:extLst>
          </p:spPr>
          <p:txBody>
            <a:bodyPr/>
            <a:lstStyle/>
            <a:p>
              <a:endParaRPr lang="ru-RU"/>
            </a:p>
          </p:txBody>
        </p:sp>
        <p:sp>
          <p:nvSpPr>
            <p:cNvPr id="6167" name="Line 27"/>
            <p:cNvSpPr>
              <a:spLocks noChangeShapeType="1"/>
            </p:cNvSpPr>
            <p:nvPr/>
          </p:nvSpPr>
          <p:spPr bwMode="auto">
            <a:xfrm flipH="1">
              <a:off x="2732" y="1663"/>
              <a:ext cx="0" cy="361"/>
            </a:xfrm>
            <a:prstGeom prst="line">
              <a:avLst/>
            </a:prstGeom>
            <a:noFill/>
            <a:ln w="28575">
              <a:solidFill>
                <a:srgbClr val="CC0000"/>
              </a:solidFill>
              <a:round/>
              <a:headEnd/>
              <a:tailEnd type="triangle" w="lg" len="lg"/>
            </a:ln>
            <a:extLst>
              <a:ext uri="{909E8E84-426E-40DD-AFC4-6F175D3DCCD1}">
                <a14:hiddenFill xmlns:a14="http://schemas.microsoft.com/office/drawing/2010/main">
                  <a:noFill/>
                </a14:hiddenFill>
              </a:ext>
            </a:extLst>
          </p:spPr>
          <p:txBody>
            <a:bodyPr/>
            <a:lstStyle/>
            <a:p>
              <a:endParaRPr lang="ru-RU"/>
            </a:p>
          </p:txBody>
        </p:sp>
        <p:sp>
          <p:nvSpPr>
            <p:cNvPr id="6168" name="Line 28"/>
            <p:cNvSpPr>
              <a:spLocks noChangeShapeType="1"/>
            </p:cNvSpPr>
            <p:nvPr/>
          </p:nvSpPr>
          <p:spPr bwMode="auto">
            <a:xfrm>
              <a:off x="1676" y="2553"/>
              <a:ext cx="363" cy="0"/>
            </a:xfrm>
            <a:prstGeom prst="line">
              <a:avLst/>
            </a:prstGeom>
            <a:noFill/>
            <a:ln w="28575">
              <a:solidFill>
                <a:srgbClr val="CC0000"/>
              </a:solidFill>
              <a:round/>
              <a:headEnd/>
              <a:tailEnd type="triangle" w="lg" len="lg"/>
            </a:ln>
            <a:extLst>
              <a:ext uri="{909E8E84-426E-40DD-AFC4-6F175D3DCCD1}">
                <a14:hiddenFill xmlns:a14="http://schemas.microsoft.com/office/drawing/2010/main">
                  <a:noFill/>
                </a14:hiddenFill>
              </a:ext>
            </a:extLst>
          </p:spPr>
          <p:txBody>
            <a:bodyPr/>
            <a:lstStyle/>
            <a:p>
              <a:endParaRPr lang="ru-RU"/>
            </a:p>
          </p:txBody>
        </p:sp>
        <p:sp>
          <p:nvSpPr>
            <p:cNvPr id="6169" name="Line 29"/>
            <p:cNvSpPr>
              <a:spLocks noChangeShapeType="1"/>
            </p:cNvSpPr>
            <p:nvPr/>
          </p:nvSpPr>
          <p:spPr bwMode="auto">
            <a:xfrm flipH="1">
              <a:off x="2666" y="2962"/>
              <a:ext cx="0" cy="746"/>
            </a:xfrm>
            <a:prstGeom prst="line">
              <a:avLst/>
            </a:prstGeom>
            <a:noFill/>
            <a:ln w="28575">
              <a:solidFill>
                <a:srgbClr val="CC0000"/>
              </a:solidFill>
              <a:round/>
              <a:headEnd/>
              <a:tailEnd type="triangle" w="lg" len="lg"/>
            </a:ln>
            <a:extLst>
              <a:ext uri="{909E8E84-426E-40DD-AFC4-6F175D3DCCD1}">
                <a14:hiddenFill xmlns:a14="http://schemas.microsoft.com/office/drawing/2010/main">
                  <a:noFill/>
                </a14:hiddenFill>
              </a:ext>
            </a:extLst>
          </p:spPr>
          <p:txBody>
            <a:bodyPr/>
            <a:lstStyle/>
            <a:p>
              <a:endParaRPr lang="ru-RU"/>
            </a:p>
          </p:txBody>
        </p:sp>
        <p:sp>
          <p:nvSpPr>
            <p:cNvPr id="6170" name="Line 30"/>
            <p:cNvSpPr>
              <a:spLocks noChangeShapeType="1"/>
            </p:cNvSpPr>
            <p:nvPr/>
          </p:nvSpPr>
          <p:spPr bwMode="auto">
            <a:xfrm flipH="1" flipV="1">
              <a:off x="4942" y="3323"/>
              <a:ext cx="0" cy="385"/>
            </a:xfrm>
            <a:prstGeom prst="line">
              <a:avLst/>
            </a:prstGeom>
            <a:noFill/>
            <a:ln w="28575">
              <a:solidFill>
                <a:srgbClr val="CC0000"/>
              </a:solidFill>
              <a:round/>
              <a:headEnd/>
              <a:tailEnd type="triangle" w="lg" len="lg"/>
            </a:ln>
            <a:extLst>
              <a:ext uri="{909E8E84-426E-40DD-AFC4-6F175D3DCCD1}">
                <a14:hiddenFill xmlns:a14="http://schemas.microsoft.com/office/drawing/2010/main">
                  <a:noFill/>
                </a14:hiddenFill>
              </a:ext>
            </a:extLst>
          </p:spPr>
          <p:txBody>
            <a:bodyPr/>
            <a:lstStyle/>
            <a:p>
              <a:endParaRPr lang="ru-RU"/>
            </a:p>
          </p:txBody>
        </p:sp>
        <p:sp>
          <p:nvSpPr>
            <p:cNvPr id="6171" name="Line 31"/>
            <p:cNvSpPr>
              <a:spLocks noChangeShapeType="1"/>
            </p:cNvSpPr>
            <p:nvPr/>
          </p:nvSpPr>
          <p:spPr bwMode="auto">
            <a:xfrm flipH="1" flipV="1">
              <a:off x="4942" y="2024"/>
              <a:ext cx="0" cy="193"/>
            </a:xfrm>
            <a:prstGeom prst="line">
              <a:avLst/>
            </a:prstGeom>
            <a:noFill/>
            <a:ln w="28575">
              <a:solidFill>
                <a:srgbClr val="CC0000"/>
              </a:solidFill>
              <a:round/>
              <a:headEnd/>
              <a:tailEnd type="triangle" w="lg" len="lg"/>
            </a:ln>
            <a:extLst>
              <a:ext uri="{909E8E84-426E-40DD-AFC4-6F175D3DCCD1}">
                <a14:hiddenFill xmlns:a14="http://schemas.microsoft.com/office/drawing/2010/main">
                  <a:noFill/>
                </a14:hiddenFill>
              </a:ext>
            </a:extLst>
          </p:spPr>
          <p:txBody>
            <a:bodyPr/>
            <a:lstStyle/>
            <a:p>
              <a:endParaRPr lang="ru-RU"/>
            </a:p>
          </p:txBody>
        </p:sp>
        <p:sp>
          <p:nvSpPr>
            <p:cNvPr id="6172" name="Line 32"/>
            <p:cNvSpPr>
              <a:spLocks noChangeShapeType="1"/>
            </p:cNvSpPr>
            <p:nvPr/>
          </p:nvSpPr>
          <p:spPr bwMode="auto">
            <a:xfrm flipH="1" flipV="1">
              <a:off x="4942" y="2698"/>
              <a:ext cx="0" cy="144"/>
            </a:xfrm>
            <a:prstGeom prst="line">
              <a:avLst/>
            </a:prstGeom>
            <a:noFill/>
            <a:ln w="28575">
              <a:solidFill>
                <a:srgbClr val="CC0000"/>
              </a:solidFill>
              <a:round/>
              <a:headEnd/>
              <a:tailEnd type="triangle" w="lg" len="lg"/>
            </a:ln>
            <a:extLst>
              <a:ext uri="{909E8E84-426E-40DD-AFC4-6F175D3DCCD1}">
                <a14:hiddenFill xmlns:a14="http://schemas.microsoft.com/office/drawing/2010/main">
                  <a:noFill/>
                </a14:hiddenFill>
              </a:ext>
            </a:extLst>
          </p:spPr>
          <p:txBody>
            <a:bodyPr/>
            <a:lstStyle/>
            <a:p>
              <a:endParaRPr lang="ru-RU"/>
            </a:p>
          </p:txBody>
        </p:sp>
        <p:sp>
          <p:nvSpPr>
            <p:cNvPr id="6173" name="Line 33"/>
            <p:cNvSpPr>
              <a:spLocks noChangeShapeType="1"/>
            </p:cNvSpPr>
            <p:nvPr/>
          </p:nvSpPr>
          <p:spPr bwMode="auto">
            <a:xfrm flipH="1">
              <a:off x="3358" y="2457"/>
              <a:ext cx="1122" cy="0"/>
            </a:xfrm>
            <a:prstGeom prst="line">
              <a:avLst/>
            </a:prstGeom>
            <a:noFill/>
            <a:ln w="28575">
              <a:solidFill>
                <a:srgbClr val="CC0000"/>
              </a:solidFill>
              <a:round/>
              <a:headEnd/>
              <a:tailEnd type="triangle" w="lg" len="lg"/>
            </a:ln>
            <a:extLst>
              <a:ext uri="{909E8E84-426E-40DD-AFC4-6F175D3DCCD1}">
                <a14:hiddenFill xmlns:a14="http://schemas.microsoft.com/office/drawing/2010/main">
                  <a:noFill/>
                </a14:hiddenFill>
              </a:ext>
            </a:extLst>
          </p:spPr>
          <p:txBody>
            <a:bodyPr/>
            <a:lstStyle/>
            <a:p>
              <a:endParaRPr lang="ru-RU"/>
            </a:p>
          </p:txBody>
        </p:sp>
        <p:sp>
          <p:nvSpPr>
            <p:cNvPr id="6174" name="Freeform 34"/>
            <p:cNvSpPr>
              <a:spLocks/>
            </p:cNvSpPr>
            <p:nvPr/>
          </p:nvSpPr>
          <p:spPr bwMode="auto">
            <a:xfrm>
              <a:off x="3193" y="1305"/>
              <a:ext cx="1716" cy="190"/>
            </a:xfrm>
            <a:custGeom>
              <a:avLst/>
              <a:gdLst>
                <a:gd name="T0" fmla="*/ 2964 w 2964"/>
                <a:gd name="T1" fmla="*/ 278 h 449"/>
                <a:gd name="T2" fmla="*/ 2961 w 2964"/>
                <a:gd name="T3" fmla="*/ 10 h 449"/>
                <a:gd name="T4" fmla="*/ 325 w 2964"/>
                <a:gd name="T5" fmla="*/ 0 h 449"/>
                <a:gd name="T6" fmla="*/ 325 w 2964"/>
                <a:gd name="T7" fmla="*/ 447 h 449"/>
                <a:gd name="T8" fmla="*/ 0 w 2964"/>
                <a:gd name="T9" fmla="*/ 449 h 449"/>
                <a:gd name="T10" fmla="*/ 0 60000 65536"/>
                <a:gd name="T11" fmla="*/ 0 60000 65536"/>
                <a:gd name="T12" fmla="*/ 0 60000 65536"/>
                <a:gd name="T13" fmla="*/ 0 60000 65536"/>
                <a:gd name="T14" fmla="*/ 0 60000 65536"/>
                <a:gd name="T15" fmla="*/ 0 w 2964"/>
                <a:gd name="T16" fmla="*/ 0 h 449"/>
                <a:gd name="T17" fmla="*/ 2964 w 2964"/>
                <a:gd name="T18" fmla="*/ 449 h 449"/>
              </a:gdLst>
              <a:ahLst/>
              <a:cxnLst>
                <a:cxn ang="T10">
                  <a:pos x="T0" y="T1"/>
                </a:cxn>
                <a:cxn ang="T11">
                  <a:pos x="T2" y="T3"/>
                </a:cxn>
                <a:cxn ang="T12">
                  <a:pos x="T4" y="T5"/>
                </a:cxn>
                <a:cxn ang="T13">
                  <a:pos x="T6" y="T7"/>
                </a:cxn>
                <a:cxn ang="T14">
                  <a:pos x="T8" y="T9"/>
                </a:cxn>
              </a:cxnLst>
              <a:rect l="T15" t="T16" r="T17" b="T18"/>
              <a:pathLst>
                <a:path w="2964" h="449">
                  <a:moveTo>
                    <a:pt x="2964" y="278"/>
                  </a:moveTo>
                  <a:lnTo>
                    <a:pt x="2961" y="10"/>
                  </a:lnTo>
                  <a:lnTo>
                    <a:pt x="325" y="0"/>
                  </a:lnTo>
                  <a:lnTo>
                    <a:pt x="325" y="447"/>
                  </a:lnTo>
                  <a:lnTo>
                    <a:pt x="0" y="449"/>
                  </a:lnTo>
                </a:path>
              </a:pathLst>
            </a:custGeom>
            <a:noFill/>
            <a:ln w="28575">
              <a:solidFill>
                <a:srgbClr val="CC0000"/>
              </a:solidFill>
              <a:round/>
              <a:headEnd/>
              <a:tailEnd type="triangle" w="lg" len="lg"/>
            </a:ln>
            <a:extLst>
              <a:ext uri="{909E8E84-426E-40DD-AFC4-6F175D3DCCD1}">
                <a14:hiddenFill xmlns:a14="http://schemas.microsoft.com/office/drawing/2010/main">
                  <a:solidFill>
                    <a:srgbClr val="FFFFFF"/>
                  </a:solidFill>
                </a14:hiddenFill>
              </a:ext>
            </a:extLst>
          </p:spPr>
          <p:txBody>
            <a:bodyPr/>
            <a:lstStyle>
              <a:lvl1pPr eaLnBrk="0" hangingPunct="0">
                <a:defRPr sz="2800">
                  <a:solidFill>
                    <a:schemeClr val="tx1"/>
                  </a:solidFill>
                  <a:latin typeface="Arial" panose="020B0604020202020204" pitchFamily="34" charset="0"/>
                  <a:cs typeface="Arial" panose="020B0604020202020204" pitchFamily="34" charset="0"/>
                </a:defRPr>
              </a:lvl1pPr>
              <a:lvl2pPr marL="742950" indent="-285750" eaLnBrk="0" hangingPunct="0">
                <a:defRPr sz="2800">
                  <a:solidFill>
                    <a:schemeClr val="tx1"/>
                  </a:solidFill>
                  <a:latin typeface="Arial" panose="020B0604020202020204" pitchFamily="34" charset="0"/>
                  <a:cs typeface="Arial" panose="020B0604020202020204" pitchFamily="34" charset="0"/>
                </a:defRPr>
              </a:lvl2pPr>
              <a:lvl3pPr marL="1143000" indent="-228600" eaLnBrk="0" hangingPunct="0">
                <a:defRPr sz="2800">
                  <a:solidFill>
                    <a:schemeClr val="tx1"/>
                  </a:solidFill>
                  <a:latin typeface="Arial" panose="020B0604020202020204" pitchFamily="34" charset="0"/>
                  <a:cs typeface="Arial" panose="020B0604020202020204" pitchFamily="34" charset="0"/>
                </a:defRPr>
              </a:lvl3pPr>
              <a:lvl4pPr marL="1600200" indent="-228600" eaLnBrk="0" hangingPunct="0">
                <a:defRPr sz="2800">
                  <a:solidFill>
                    <a:schemeClr val="tx1"/>
                  </a:solidFill>
                  <a:latin typeface="Arial" panose="020B0604020202020204" pitchFamily="34" charset="0"/>
                  <a:cs typeface="Arial" panose="020B0604020202020204" pitchFamily="34" charset="0"/>
                </a:defRPr>
              </a:lvl4pPr>
              <a:lvl5pPr marL="2057400" indent="-228600" eaLnBrk="0" hangingPunct="0">
                <a:defRPr sz="28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6175" name="Freeform 35"/>
            <p:cNvSpPr>
              <a:spLocks/>
            </p:cNvSpPr>
            <p:nvPr/>
          </p:nvSpPr>
          <p:spPr bwMode="auto">
            <a:xfrm>
              <a:off x="3358" y="1724"/>
              <a:ext cx="929" cy="541"/>
            </a:xfrm>
            <a:custGeom>
              <a:avLst/>
              <a:gdLst>
                <a:gd name="T0" fmla="*/ 1605 w 1605"/>
                <a:gd name="T1" fmla="*/ 0 h 1281"/>
                <a:gd name="T2" fmla="*/ 1065 w 1605"/>
                <a:gd name="T3" fmla="*/ 0 h 1281"/>
                <a:gd name="T4" fmla="*/ 1064 w 1605"/>
                <a:gd name="T5" fmla="*/ 1280 h 1281"/>
                <a:gd name="T6" fmla="*/ 0 w 1605"/>
                <a:gd name="T7" fmla="*/ 1281 h 1281"/>
                <a:gd name="T8" fmla="*/ 0 60000 65536"/>
                <a:gd name="T9" fmla="*/ 0 60000 65536"/>
                <a:gd name="T10" fmla="*/ 0 60000 65536"/>
                <a:gd name="T11" fmla="*/ 0 60000 65536"/>
                <a:gd name="T12" fmla="*/ 0 w 1605"/>
                <a:gd name="T13" fmla="*/ 0 h 1281"/>
                <a:gd name="T14" fmla="*/ 1605 w 1605"/>
                <a:gd name="T15" fmla="*/ 1281 h 1281"/>
              </a:gdLst>
              <a:ahLst/>
              <a:cxnLst>
                <a:cxn ang="T8">
                  <a:pos x="T0" y="T1"/>
                </a:cxn>
                <a:cxn ang="T9">
                  <a:pos x="T2" y="T3"/>
                </a:cxn>
                <a:cxn ang="T10">
                  <a:pos x="T4" y="T5"/>
                </a:cxn>
                <a:cxn ang="T11">
                  <a:pos x="T6" y="T7"/>
                </a:cxn>
              </a:cxnLst>
              <a:rect l="T12" t="T13" r="T14" b="T15"/>
              <a:pathLst>
                <a:path w="1605" h="1281">
                  <a:moveTo>
                    <a:pt x="1605" y="0"/>
                  </a:moveTo>
                  <a:lnTo>
                    <a:pt x="1065" y="0"/>
                  </a:lnTo>
                  <a:lnTo>
                    <a:pt x="1064" y="1280"/>
                  </a:lnTo>
                  <a:lnTo>
                    <a:pt x="0" y="1281"/>
                  </a:lnTo>
                </a:path>
              </a:pathLst>
            </a:custGeom>
            <a:noFill/>
            <a:ln w="28575">
              <a:solidFill>
                <a:srgbClr val="CC0000"/>
              </a:solidFill>
              <a:round/>
              <a:headEnd/>
              <a:tailEnd type="triangle" w="lg" len="lg"/>
            </a:ln>
            <a:extLst>
              <a:ext uri="{909E8E84-426E-40DD-AFC4-6F175D3DCCD1}">
                <a14:hiddenFill xmlns:a14="http://schemas.microsoft.com/office/drawing/2010/main">
                  <a:solidFill>
                    <a:srgbClr val="FFFFFF"/>
                  </a:solidFill>
                </a14:hiddenFill>
              </a:ext>
            </a:extLst>
          </p:spPr>
          <p:txBody>
            <a:bodyPr/>
            <a:lstStyle>
              <a:lvl1pPr eaLnBrk="0" hangingPunct="0">
                <a:defRPr sz="2800">
                  <a:solidFill>
                    <a:schemeClr val="tx1"/>
                  </a:solidFill>
                  <a:latin typeface="Arial" panose="020B0604020202020204" pitchFamily="34" charset="0"/>
                  <a:cs typeface="Arial" panose="020B0604020202020204" pitchFamily="34" charset="0"/>
                </a:defRPr>
              </a:lvl1pPr>
              <a:lvl2pPr marL="742950" indent="-285750" eaLnBrk="0" hangingPunct="0">
                <a:defRPr sz="2800">
                  <a:solidFill>
                    <a:schemeClr val="tx1"/>
                  </a:solidFill>
                  <a:latin typeface="Arial" panose="020B0604020202020204" pitchFamily="34" charset="0"/>
                  <a:cs typeface="Arial" panose="020B0604020202020204" pitchFamily="34" charset="0"/>
                </a:defRPr>
              </a:lvl2pPr>
              <a:lvl3pPr marL="1143000" indent="-228600" eaLnBrk="0" hangingPunct="0">
                <a:defRPr sz="2800">
                  <a:solidFill>
                    <a:schemeClr val="tx1"/>
                  </a:solidFill>
                  <a:latin typeface="Arial" panose="020B0604020202020204" pitchFamily="34" charset="0"/>
                  <a:cs typeface="Arial" panose="020B0604020202020204" pitchFamily="34" charset="0"/>
                </a:defRPr>
              </a:lvl3pPr>
              <a:lvl4pPr marL="1600200" indent="-228600" eaLnBrk="0" hangingPunct="0">
                <a:defRPr sz="2800">
                  <a:solidFill>
                    <a:schemeClr val="tx1"/>
                  </a:solidFill>
                  <a:latin typeface="Arial" panose="020B0604020202020204" pitchFamily="34" charset="0"/>
                  <a:cs typeface="Arial" panose="020B0604020202020204" pitchFamily="34" charset="0"/>
                </a:defRPr>
              </a:lvl4pPr>
              <a:lvl5pPr marL="2057400" indent="-228600" eaLnBrk="0" hangingPunct="0">
                <a:defRPr sz="28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6176" name="Line 36"/>
            <p:cNvSpPr>
              <a:spLocks noChangeShapeType="1"/>
            </p:cNvSpPr>
            <p:nvPr/>
          </p:nvSpPr>
          <p:spPr bwMode="auto">
            <a:xfrm flipV="1">
              <a:off x="3886" y="1110"/>
              <a:ext cx="0" cy="193"/>
            </a:xfrm>
            <a:prstGeom prst="line">
              <a:avLst/>
            </a:prstGeom>
            <a:noFill/>
            <a:ln w="28575">
              <a:solidFill>
                <a:srgbClr val="CC0000"/>
              </a:solidFill>
              <a:round/>
              <a:headEnd/>
              <a:tailEnd type="triangle" w="lg" len="lg"/>
            </a:ln>
            <a:extLst>
              <a:ext uri="{909E8E84-426E-40DD-AFC4-6F175D3DCCD1}">
                <a14:hiddenFill xmlns:a14="http://schemas.microsoft.com/office/drawing/2010/main">
                  <a:noFill/>
                </a14:hiddenFill>
              </a:ext>
            </a:extLst>
          </p:spPr>
          <p:txBody>
            <a:bodyPr/>
            <a:lstStyle/>
            <a:p>
              <a:endParaRPr lang="ru-RU"/>
            </a:p>
          </p:txBody>
        </p:sp>
        <p:sp>
          <p:nvSpPr>
            <p:cNvPr id="6177" name="Line 37"/>
            <p:cNvSpPr>
              <a:spLocks noChangeShapeType="1"/>
            </p:cNvSpPr>
            <p:nvPr/>
          </p:nvSpPr>
          <p:spPr bwMode="auto">
            <a:xfrm flipV="1">
              <a:off x="4744" y="1110"/>
              <a:ext cx="0" cy="193"/>
            </a:xfrm>
            <a:prstGeom prst="line">
              <a:avLst/>
            </a:prstGeom>
            <a:noFill/>
            <a:ln w="28575">
              <a:solidFill>
                <a:srgbClr val="CC0000"/>
              </a:solidFill>
              <a:round/>
              <a:headEnd/>
              <a:tailEnd type="triangle" w="lg" len="lg"/>
            </a:ln>
            <a:extLst>
              <a:ext uri="{909E8E84-426E-40DD-AFC4-6F175D3DCCD1}">
                <a14:hiddenFill xmlns:a14="http://schemas.microsoft.com/office/drawing/2010/main">
                  <a:noFill/>
                </a14:hiddenFill>
              </a:ext>
            </a:extLst>
          </p:spPr>
          <p:txBody>
            <a:bodyPr/>
            <a:lstStyle/>
            <a:p>
              <a:endParaRPr lang="ru-RU"/>
            </a:p>
          </p:txBody>
        </p:sp>
        <p:sp>
          <p:nvSpPr>
            <p:cNvPr id="292917" name="Text Box 53"/>
            <p:cNvSpPr txBox="1">
              <a:spLocks noChangeArrowheads="1"/>
            </p:cNvSpPr>
            <p:nvPr/>
          </p:nvSpPr>
          <p:spPr bwMode="auto">
            <a:xfrm>
              <a:off x="272" y="3096"/>
              <a:ext cx="1985" cy="346"/>
            </a:xfrm>
            <a:prstGeom prst="rect">
              <a:avLst/>
            </a:prstGeom>
            <a:noFill/>
            <a:ln w="9525">
              <a:noFill/>
              <a:miter lim="800000"/>
              <a:headEnd/>
              <a:tailEnd/>
            </a:ln>
            <a:effectLst>
              <a:outerShdw dist="17961" dir="2700000" algn="ctr" rotWithShape="0">
                <a:srgbClr val="FF9933"/>
              </a:outerShdw>
            </a:effectLst>
          </p:spPr>
          <p:txBody>
            <a:bodyPr lIns="0" tIns="0" rIns="0" bIns="0">
              <a:spAutoFit/>
            </a:bodyPr>
            <a:lstStyle/>
            <a:p>
              <a:pPr>
                <a:lnSpc>
                  <a:spcPct val="90000"/>
                </a:lnSpc>
                <a:defRPr/>
              </a:pPr>
              <a:r>
                <a:rPr lang="en-US" sz="2000" b="1">
                  <a:solidFill>
                    <a:srgbClr val="CC0000"/>
                  </a:solidFill>
                  <a:latin typeface="Arial" charset="0"/>
                  <a:cs typeface="Arial" charset="0"/>
                </a:rPr>
                <a:t>IP-</a:t>
              </a:r>
              <a:r>
                <a:rPr lang="ru-RU" sz="2000" b="1">
                  <a:solidFill>
                    <a:srgbClr val="CC0000"/>
                  </a:solidFill>
                  <a:latin typeface="Arial" charset="0"/>
                  <a:cs typeface="Arial" charset="0"/>
                </a:rPr>
                <a:t>узел</a:t>
              </a:r>
            </a:p>
            <a:p>
              <a:pPr>
                <a:lnSpc>
                  <a:spcPct val="90000"/>
                </a:lnSpc>
                <a:defRPr/>
              </a:pPr>
              <a:r>
                <a:rPr lang="ru-RU" sz="2000" b="1">
                  <a:solidFill>
                    <a:srgbClr val="CC0000"/>
                  </a:solidFill>
                  <a:latin typeface="Arial" charset="0"/>
                  <a:cs typeface="Arial" charset="0"/>
                </a:rPr>
                <a:t>(программный модуль)</a:t>
              </a:r>
            </a:p>
          </p:txBody>
        </p:sp>
        <p:sp>
          <p:nvSpPr>
            <p:cNvPr id="292918" name="Text Box 54"/>
            <p:cNvSpPr txBox="1">
              <a:spLocks noChangeArrowheads="1"/>
            </p:cNvSpPr>
            <p:nvPr/>
          </p:nvSpPr>
          <p:spPr bwMode="auto">
            <a:xfrm>
              <a:off x="385" y="2387"/>
              <a:ext cx="1134" cy="312"/>
            </a:xfrm>
            <a:prstGeom prst="rect">
              <a:avLst/>
            </a:prstGeom>
            <a:noFill/>
            <a:ln w="9525">
              <a:noFill/>
              <a:miter lim="800000"/>
              <a:headEnd/>
              <a:tailEnd/>
            </a:ln>
            <a:effectLst>
              <a:outerShdw dist="17961" dir="2700000" algn="ctr" rotWithShape="0">
                <a:srgbClr val="FF9933"/>
              </a:outerShdw>
            </a:effectLst>
          </p:spPr>
          <p:txBody>
            <a:bodyPr lIns="0" tIns="0" rIns="0" bIns="0">
              <a:spAutoFit/>
            </a:bodyPr>
            <a:lstStyle/>
            <a:p>
              <a:pPr>
                <a:lnSpc>
                  <a:spcPct val="90000"/>
                </a:lnSpc>
                <a:defRPr/>
              </a:pPr>
              <a:r>
                <a:rPr lang="ru-RU" sz="1800" b="1">
                  <a:solidFill>
                    <a:schemeClr val="accent2"/>
                  </a:solidFill>
                  <a:latin typeface="Arial" charset="0"/>
                  <a:cs typeface="Arial" charset="0"/>
                </a:rPr>
                <a:t>Маршрутная</a:t>
              </a:r>
            </a:p>
            <a:p>
              <a:pPr>
                <a:lnSpc>
                  <a:spcPct val="90000"/>
                </a:lnSpc>
                <a:defRPr/>
              </a:pPr>
              <a:r>
                <a:rPr lang="ru-RU" sz="1800" b="1">
                  <a:solidFill>
                    <a:schemeClr val="accent2"/>
                  </a:solidFill>
                  <a:latin typeface="Arial" charset="0"/>
                  <a:cs typeface="Arial" charset="0"/>
                </a:rPr>
                <a:t>таблица</a:t>
              </a:r>
            </a:p>
          </p:txBody>
        </p:sp>
        <p:sp>
          <p:nvSpPr>
            <p:cNvPr id="292919" name="Text Box 55"/>
            <p:cNvSpPr txBox="1">
              <a:spLocks noChangeArrowheads="1"/>
            </p:cNvSpPr>
            <p:nvPr/>
          </p:nvSpPr>
          <p:spPr bwMode="auto">
            <a:xfrm>
              <a:off x="3560" y="799"/>
              <a:ext cx="511" cy="156"/>
            </a:xfrm>
            <a:prstGeom prst="rect">
              <a:avLst/>
            </a:prstGeom>
            <a:noFill/>
            <a:ln w="9525">
              <a:noFill/>
              <a:miter lim="800000"/>
              <a:headEnd/>
              <a:tailEnd/>
            </a:ln>
            <a:effectLst>
              <a:outerShdw dist="17961" dir="2700000" algn="ctr" rotWithShape="0">
                <a:srgbClr val="FF9933"/>
              </a:outerShdw>
            </a:effectLst>
          </p:spPr>
          <p:txBody>
            <a:bodyPr lIns="0" tIns="0" rIns="0" bIns="0">
              <a:spAutoFit/>
            </a:bodyPr>
            <a:lstStyle/>
            <a:p>
              <a:pPr>
                <a:lnSpc>
                  <a:spcPct val="90000"/>
                </a:lnSpc>
                <a:defRPr/>
              </a:pPr>
              <a:r>
                <a:rPr lang="en-US" sz="1800" b="1">
                  <a:solidFill>
                    <a:schemeClr val="accent2"/>
                  </a:solidFill>
                  <a:latin typeface="Arial" charset="0"/>
                  <a:cs typeface="Arial" charset="0"/>
                </a:rPr>
                <a:t>TCP</a:t>
              </a:r>
              <a:endParaRPr lang="ru-RU" sz="1800" b="1">
                <a:solidFill>
                  <a:schemeClr val="accent2"/>
                </a:solidFill>
                <a:latin typeface="Arial" charset="0"/>
                <a:cs typeface="Arial" charset="0"/>
              </a:endParaRPr>
            </a:p>
          </p:txBody>
        </p:sp>
        <p:sp>
          <p:nvSpPr>
            <p:cNvPr id="292920" name="Text Box 56"/>
            <p:cNvSpPr txBox="1">
              <a:spLocks noChangeArrowheads="1"/>
            </p:cNvSpPr>
            <p:nvPr/>
          </p:nvSpPr>
          <p:spPr bwMode="auto">
            <a:xfrm>
              <a:off x="4468" y="799"/>
              <a:ext cx="511" cy="156"/>
            </a:xfrm>
            <a:prstGeom prst="rect">
              <a:avLst/>
            </a:prstGeom>
            <a:noFill/>
            <a:ln w="9525">
              <a:noFill/>
              <a:miter lim="800000"/>
              <a:headEnd/>
              <a:tailEnd/>
            </a:ln>
            <a:effectLst>
              <a:outerShdw dist="17961" dir="2700000" algn="ctr" rotWithShape="0">
                <a:srgbClr val="FF9933"/>
              </a:outerShdw>
            </a:effectLst>
          </p:spPr>
          <p:txBody>
            <a:bodyPr lIns="0" tIns="0" rIns="0" bIns="0">
              <a:spAutoFit/>
            </a:bodyPr>
            <a:lstStyle/>
            <a:p>
              <a:pPr>
                <a:lnSpc>
                  <a:spcPct val="90000"/>
                </a:lnSpc>
                <a:defRPr/>
              </a:pPr>
              <a:r>
                <a:rPr lang="en-US" sz="1800" b="1">
                  <a:solidFill>
                    <a:schemeClr val="accent2"/>
                  </a:solidFill>
                  <a:latin typeface="Arial" charset="0"/>
                  <a:cs typeface="Arial" charset="0"/>
                </a:rPr>
                <a:t>UDP</a:t>
              </a:r>
              <a:endParaRPr lang="ru-RU" sz="1800" b="1">
                <a:solidFill>
                  <a:schemeClr val="accent2"/>
                </a:solidFill>
                <a:latin typeface="Arial" charset="0"/>
                <a:cs typeface="Arial" charset="0"/>
              </a:endParaRPr>
            </a:p>
          </p:txBody>
        </p:sp>
        <p:sp>
          <p:nvSpPr>
            <p:cNvPr id="292921" name="Text Box 57"/>
            <p:cNvSpPr txBox="1">
              <a:spLocks noChangeArrowheads="1"/>
            </p:cNvSpPr>
            <p:nvPr/>
          </p:nvSpPr>
          <p:spPr bwMode="auto">
            <a:xfrm>
              <a:off x="2483" y="1451"/>
              <a:ext cx="511" cy="156"/>
            </a:xfrm>
            <a:prstGeom prst="rect">
              <a:avLst/>
            </a:prstGeom>
            <a:noFill/>
            <a:ln w="9525">
              <a:noFill/>
              <a:miter lim="800000"/>
              <a:headEnd/>
              <a:tailEnd/>
            </a:ln>
            <a:effectLst>
              <a:outerShdw dist="17961" dir="2700000" algn="ctr" rotWithShape="0">
                <a:srgbClr val="FF9933"/>
              </a:outerShdw>
            </a:effectLst>
          </p:spPr>
          <p:txBody>
            <a:bodyPr lIns="0" tIns="0" rIns="0" bIns="0">
              <a:spAutoFit/>
            </a:bodyPr>
            <a:lstStyle/>
            <a:p>
              <a:pPr>
                <a:lnSpc>
                  <a:spcPct val="90000"/>
                </a:lnSpc>
                <a:defRPr/>
              </a:pPr>
              <a:r>
                <a:rPr lang="en-US" sz="1800" b="1">
                  <a:solidFill>
                    <a:schemeClr val="accent2"/>
                  </a:solidFill>
                  <a:latin typeface="Arial" charset="0"/>
                  <a:cs typeface="Arial" charset="0"/>
                </a:rPr>
                <a:t>ICMP</a:t>
              </a:r>
              <a:endParaRPr lang="ru-RU" sz="1800" b="1">
                <a:solidFill>
                  <a:schemeClr val="accent2"/>
                </a:solidFill>
                <a:latin typeface="Arial" charset="0"/>
                <a:cs typeface="Arial" charset="0"/>
              </a:endParaRPr>
            </a:p>
          </p:txBody>
        </p:sp>
        <p:sp>
          <p:nvSpPr>
            <p:cNvPr id="292922" name="Text Box 58"/>
            <p:cNvSpPr txBox="1">
              <a:spLocks noChangeArrowheads="1"/>
            </p:cNvSpPr>
            <p:nvPr/>
          </p:nvSpPr>
          <p:spPr bwMode="auto">
            <a:xfrm>
              <a:off x="2767" y="3577"/>
              <a:ext cx="2041" cy="156"/>
            </a:xfrm>
            <a:prstGeom prst="rect">
              <a:avLst/>
            </a:prstGeom>
            <a:noFill/>
            <a:ln w="9525">
              <a:noFill/>
              <a:miter lim="800000"/>
              <a:headEnd/>
              <a:tailEnd/>
            </a:ln>
            <a:effectLst>
              <a:outerShdw dist="17961" dir="2700000" algn="ctr" rotWithShape="0">
                <a:srgbClr val="FF9933"/>
              </a:outerShdw>
            </a:effectLst>
          </p:spPr>
          <p:txBody>
            <a:bodyPr lIns="0" tIns="0" rIns="0" bIns="0">
              <a:spAutoFit/>
            </a:bodyPr>
            <a:lstStyle/>
            <a:p>
              <a:pPr>
                <a:lnSpc>
                  <a:spcPct val="90000"/>
                </a:lnSpc>
                <a:defRPr/>
              </a:pPr>
              <a:r>
                <a:rPr lang="ru-RU" sz="1800" b="1" i="1" dirty="0">
                  <a:solidFill>
                    <a:schemeClr val="accent2"/>
                  </a:solidFill>
                  <a:latin typeface="Tahoma" pitchFamily="34" charset="0"/>
                  <a:cs typeface="Tahoma" pitchFamily="34" charset="0"/>
                </a:rPr>
                <a:t>Канальный интерфейс</a:t>
              </a:r>
            </a:p>
          </p:txBody>
        </p:sp>
        <p:sp>
          <p:nvSpPr>
            <p:cNvPr id="292923" name="Text Box 59"/>
            <p:cNvSpPr txBox="1">
              <a:spLocks noChangeArrowheads="1"/>
            </p:cNvSpPr>
            <p:nvPr/>
          </p:nvSpPr>
          <p:spPr bwMode="auto">
            <a:xfrm>
              <a:off x="2115" y="2188"/>
              <a:ext cx="1190" cy="670"/>
            </a:xfrm>
            <a:prstGeom prst="rect">
              <a:avLst/>
            </a:prstGeom>
            <a:noFill/>
            <a:ln w="9525">
              <a:noFill/>
              <a:miter lim="800000"/>
              <a:headEnd/>
              <a:tailEnd/>
            </a:ln>
            <a:effectLst>
              <a:outerShdw dist="17961" dir="2700000" algn="ctr" rotWithShape="0">
                <a:srgbClr val="FF9933"/>
              </a:outerShdw>
            </a:effectLst>
          </p:spPr>
          <p:txBody>
            <a:bodyPr lIns="0" tIns="0" rIns="0" bIns="0">
              <a:spAutoFit/>
            </a:bodyPr>
            <a:lstStyle/>
            <a:p>
              <a:pPr>
                <a:defRPr/>
              </a:pPr>
              <a:r>
                <a:rPr lang="ru-RU" sz="1400" b="1">
                  <a:solidFill>
                    <a:schemeClr val="accent2"/>
                  </a:solidFill>
                  <a:latin typeface="Arial" charset="0"/>
                  <a:cs typeface="Arial" charset="0"/>
                </a:rPr>
                <a:t>Маршрутизация:</a:t>
              </a:r>
            </a:p>
            <a:p>
              <a:pPr>
                <a:defRPr/>
              </a:pPr>
              <a:r>
                <a:rPr lang="ru-RU" sz="1400" b="1">
                  <a:solidFill>
                    <a:schemeClr val="accent2"/>
                  </a:solidFill>
                  <a:latin typeface="Arial" charset="0"/>
                  <a:cs typeface="Arial" charset="0"/>
                </a:rPr>
                <a:t>вычисление адреса</a:t>
              </a:r>
              <a:endParaRPr lang="en-US" sz="1400" b="1">
                <a:solidFill>
                  <a:schemeClr val="accent2"/>
                </a:solidFill>
                <a:latin typeface="Arial" charset="0"/>
                <a:cs typeface="Arial" charset="0"/>
              </a:endParaRPr>
            </a:p>
            <a:p>
              <a:pPr>
                <a:defRPr/>
              </a:pPr>
              <a:r>
                <a:rPr lang="en-US" sz="1400" b="1">
                  <a:solidFill>
                    <a:schemeClr val="accent2"/>
                  </a:solidFill>
                  <a:latin typeface="Arial" charset="0"/>
                  <a:cs typeface="Arial" charset="0"/>
                </a:rPr>
                <a:t>IP</a:t>
              </a:r>
              <a:r>
                <a:rPr lang="ru-RU" sz="1400" b="1">
                  <a:solidFill>
                    <a:schemeClr val="accent2"/>
                  </a:solidFill>
                  <a:latin typeface="Arial" charset="0"/>
                  <a:cs typeface="Arial" charset="0"/>
                </a:rPr>
                <a:t>-узла, которому</a:t>
              </a:r>
            </a:p>
            <a:p>
              <a:pPr>
                <a:defRPr/>
              </a:pPr>
              <a:r>
                <a:rPr lang="ru-RU" sz="1400" b="1">
                  <a:solidFill>
                    <a:schemeClr val="accent2"/>
                  </a:solidFill>
                  <a:latin typeface="Arial" charset="0"/>
                  <a:cs typeface="Arial" charset="0"/>
                </a:rPr>
                <a:t>нужно передать</a:t>
              </a:r>
            </a:p>
            <a:p>
              <a:pPr>
                <a:defRPr/>
              </a:pPr>
              <a:r>
                <a:rPr lang="ru-RU" sz="1400" b="1">
                  <a:solidFill>
                    <a:schemeClr val="accent2"/>
                  </a:solidFill>
                  <a:latin typeface="Arial" charset="0"/>
                  <a:cs typeface="Arial" charset="0"/>
                </a:rPr>
                <a:t>пакет </a:t>
              </a:r>
            </a:p>
          </p:txBody>
        </p:sp>
        <p:sp>
          <p:nvSpPr>
            <p:cNvPr id="292924" name="Text Box 60"/>
            <p:cNvSpPr txBox="1">
              <a:spLocks noChangeArrowheads="1"/>
            </p:cNvSpPr>
            <p:nvPr/>
          </p:nvSpPr>
          <p:spPr bwMode="auto">
            <a:xfrm>
              <a:off x="215" y="657"/>
              <a:ext cx="822" cy="416"/>
            </a:xfrm>
            <a:prstGeom prst="rect">
              <a:avLst/>
            </a:prstGeom>
            <a:noFill/>
            <a:ln w="9525">
              <a:noFill/>
              <a:miter lim="800000"/>
              <a:headEnd/>
              <a:tailEnd/>
            </a:ln>
            <a:effectLst>
              <a:outerShdw dist="17961" dir="2700000" algn="ctr" rotWithShape="0">
                <a:srgbClr val="FF9933"/>
              </a:outerShdw>
            </a:effectLst>
          </p:spPr>
          <p:txBody>
            <a:bodyPr lIns="0" tIns="0" rIns="0" bIns="0">
              <a:spAutoFit/>
            </a:bodyPr>
            <a:lstStyle/>
            <a:p>
              <a:pPr>
                <a:lnSpc>
                  <a:spcPct val="90000"/>
                </a:lnSpc>
                <a:defRPr/>
              </a:pPr>
              <a:r>
                <a:rPr lang="ru-RU" sz="1200" b="1">
                  <a:solidFill>
                    <a:schemeClr val="accent2"/>
                  </a:solidFill>
                  <a:latin typeface="Arial" charset="0"/>
                  <a:cs typeface="Arial" charset="0"/>
                </a:rPr>
                <a:t>Программа</a:t>
              </a:r>
            </a:p>
            <a:p>
              <a:pPr>
                <a:lnSpc>
                  <a:spcPct val="90000"/>
                </a:lnSpc>
                <a:defRPr/>
              </a:pPr>
              <a:r>
                <a:rPr lang="ru-RU" sz="1200" b="1">
                  <a:solidFill>
                    <a:schemeClr val="accent2"/>
                  </a:solidFill>
                  <a:latin typeface="Arial" charset="0"/>
                  <a:cs typeface="Arial" charset="0"/>
                </a:rPr>
                <a:t>обновления</a:t>
              </a:r>
            </a:p>
            <a:p>
              <a:pPr>
                <a:lnSpc>
                  <a:spcPct val="90000"/>
                </a:lnSpc>
                <a:defRPr/>
              </a:pPr>
              <a:r>
                <a:rPr lang="ru-RU" sz="1200" b="1">
                  <a:solidFill>
                    <a:schemeClr val="accent2"/>
                  </a:solidFill>
                  <a:latin typeface="Arial" charset="0"/>
                  <a:cs typeface="Arial" charset="0"/>
                </a:rPr>
                <a:t>маршрутных</a:t>
              </a:r>
            </a:p>
            <a:p>
              <a:pPr>
                <a:lnSpc>
                  <a:spcPct val="90000"/>
                </a:lnSpc>
                <a:defRPr/>
              </a:pPr>
              <a:r>
                <a:rPr lang="ru-RU" sz="1200" b="1">
                  <a:solidFill>
                    <a:schemeClr val="accent2"/>
                  </a:solidFill>
                  <a:latin typeface="Arial" charset="0"/>
                  <a:cs typeface="Arial" charset="0"/>
                </a:rPr>
                <a:t>таблиц</a:t>
              </a:r>
            </a:p>
          </p:txBody>
        </p:sp>
        <p:sp>
          <p:nvSpPr>
            <p:cNvPr id="292925" name="Text Box 61"/>
            <p:cNvSpPr txBox="1">
              <a:spLocks noChangeArrowheads="1"/>
            </p:cNvSpPr>
            <p:nvPr/>
          </p:nvSpPr>
          <p:spPr bwMode="auto">
            <a:xfrm>
              <a:off x="1264" y="714"/>
              <a:ext cx="822" cy="312"/>
            </a:xfrm>
            <a:prstGeom prst="rect">
              <a:avLst/>
            </a:prstGeom>
            <a:noFill/>
            <a:ln w="9525">
              <a:noFill/>
              <a:miter lim="800000"/>
              <a:headEnd/>
              <a:tailEnd/>
            </a:ln>
            <a:effectLst>
              <a:outerShdw dist="17961" dir="2700000" algn="ctr" rotWithShape="0">
                <a:srgbClr val="FF9933"/>
              </a:outerShdw>
            </a:effectLst>
          </p:spPr>
          <p:txBody>
            <a:bodyPr lIns="0" tIns="0" rIns="0" bIns="0">
              <a:spAutoFit/>
            </a:bodyPr>
            <a:lstStyle/>
            <a:p>
              <a:pPr>
                <a:lnSpc>
                  <a:spcPct val="90000"/>
                </a:lnSpc>
                <a:defRPr/>
              </a:pPr>
              <a:r>
                <a:rPr lang="ru-RU" sz="1200" b="1">
                  <a:solidFill>
                    <a:schemeClr val="accent2"/>
                  </a:solidFill>
                  <a:latin typeface="Arial" charset="0"/>
                  <a:cs typeface="Arial" charset="0"/>
                </a:rPr>
                <a:t>Команда</a:t>
              </a:r>
            </a:p>
            <a:p>
              <a:pPr>
                <a:lnSpc>
                  <a:spcPct val="90000"/>
                </a:lnSpc>
                <a:defRPr/>
              </a:pPr>
              <a:r>
                <a:rPr lang="en-US" sz="1200" b="1">
                  <a:solidFill>
                    <a:schemeClr val="accent2"/>
                  </a:solidFill>
                  <a:latin typeface="Arial" charset="0"/>
                  <a:cs typeface="Arial" charset="0"/>
                </a:rPr>
                <a:t>"</a:t>
              </a:r>
              <a:r>
                <a:rPr lang="ru-RU" sz="1200" b="1">
                  <a:solidFill>
                    <a:schemeClr val="accent2"/>
                  </a:solidFill>
                  <a:latin typeface="Arial" charset="0"/>
                  <a:cs typeface="Arial" charset="0"/>
                </a:rPr>
                <a:t>на обновление маршрута</a:t>
              </a:r>
              <a:r>
                <a:rPr lang="en-US" sz="1200" b="1">
                  <a:solidFill>
                    <a:schemeClr val="accent2"/>
                  </a:solidFill>
                  <a:latin typeface="Arial" charset="0"/>
                  <a:cs typeface="Arial" charset="0"/>
                </a:rPr>
                <a:t>"</a:t>
              </a:r>
              <a:endParaRPr lang="ru-RU" sz="1200" b="1">
                <a:solidFill>
                  <a:schemeClr val="accent2"/>
                </a:solidFill>
                <a:latin typeface="Arial" charset="0"/>
                <a:cs typeface="Arial" charset="0"/>
              </a:endParaRPr>
            </a:p>
          </p:txBody>
        </p:sp>
        <p:sp>
          <p:nvSpPr>
            <p:cNvPr id="292926" name="Text Box 62"/>
            <p:cNvSpPr txBox="1">
              <a:spLocks noChangeArrowheads="1"/>
            </p:cNvSpPr>
            <p:nvPr/>
          </p:nvSpPr>
          <p:spPr bwMode="auto">
            <a:xfrm>
              <a:off x="2313" y="714"/>
              <a:ext cx="822" cy="312"/>
            </a:xfrm>
            <a:prstGeom prst="rect">
              <a:avLst/>
            </a:prstGeom>
            <a:noFill/>
            <a:ln w="9525">
              <a:noFill/>
              <a:miter lim="800000"/>
              <a:headEnd/>
              <a:tailEnd/>
            </a:ln>
            <a:effectLst>
              <a:outerShdw dist="17961" dir="2700000" algn="ctr" rotWithShape="0">
                <a:srgbClr val="FF9933"/>
              </a:outerShdw>
            </a:effectLst>
          </p:spPr>
          <p:txBody>
            <a:bodyPr lIns="0" tIns="0" rIns="0" bIns="0">
              <a:spAutoFit/>
            </a:bodyPr>
            <a:lstStyle/>
            <a:p>
              <a:pPr>
                <a:lnSpc>
                  <a:spcPct val="90000"/>
                </a:lnSpc>
                <a:defRPr/>
              </a:pPr>
              <a:r>
                <a:rPr lang="ru-RU" sz="1200" b="1">
                  <a:solidFill>
                    <a:schemeClr val="accent2"/>
                  </a:solidFill>
                  <a:latin typeface="Arial" charset="0"/>
                  <a:cs typeface="Arial" charset="0"/>
                </a:rPr>
                <a:t>Команда</a:t>
              </a:r>
            </a:p>
            <a:p>
              <a:pPr>
                <a:lnSpc>
                  <a:spcPct val="90000"/>
                </a:lnSpc>
                <a:defRPr/>
              </a:pPr>
              <a:r>
                <a:rPr lang="en-US" sz="1200" b="1">
                  <a:solidFill>
                    <a:schemeClr val="accent2"/>
                  </a:solidFill>
                  <a:latin typeface="Arial" charset="0"/>
                  <a:cs typeface="Arial" charset="0"/>
                </a:rPr>
                <a:t>"</a:t>
              </a:r>
              <a:r>
                <a:rPr lang="ru-RU" sz="1200" b="1">
                  <a:solidFill>
                    <a:schemeClr val="accent2"/>
                  </a:solidFill>
                  <a:latin typeface="Arial" charset="0"/>
                  <a:cs typeface="Arial" charset="0"/>
                </a:rPr>
                <a:t>о состоянии</a:t>
              </a:r>
            </a:p>
            <a:p>
              <a:pPr>
                <a:lnSpc>
                  <a:spcPct val="90000"/>
                </a:lnSpc>
                <a:defRPr/>
              </a:pPr>
              <a:r>
                <a:rPr lang="ru-RU" sz="1200" b="1">
                  <a:solidFill>
                    <a:schemeClr val="accent2"/>
                  </a:solidFill>
                  <a:latin typeface="Arial" charset="0"/>
                  <a:cs typeface="Arial" charset="0"/>
                </a:rPr>
                <a:t>сети</a:t>
              </a:r>
              <a:r>
                <a:rPr lang="en-US" sz="1200" b="1">
                  <a:solidFill>
                    <a:schemeClr val="accent2"/>
                  </a:solidFill>
                  <a:latin typeface="Arial" charset="0"/>
                  <a:cs typeface="Arial" charset="0"/>
                </a:rPr>
                <a:t>"</a:t>
              </a:r>
              <a:endParaRPr lang="ru-RU" sz="1200" b="1">
                <a:solidFill>
                  <a:schemeClr val="accent2"/>
                </a:solidFill>
                <a:latin typeface="Arial" charset="0"/>
                <a:cs typeface="Arial" charset="0"/>
              </a:endParaRPr>
            </a:p>
          </p:txBody>
        </p:sp>
        <p:sp>
          <p:nvSpPr>
            <p:cNvPr id="292927" name="Text Box 63"/>
            <p:cNvSpPr txBox="1">
              <a:spLocks noChangeArrowheads="1"/>
            </p:cNvSpPr>
            <p:nvPr/>
          </p:nvSpPr>
          <p:spPr bwMode="auto">
            <a:xfrm>
              <a:off x="4524" y="2302"/>
              <a:ext cx="822" cy="312"/>
            </a:xfrm>
            <a:prstGeom prst="rect">
              <a:avLst/>
            </a:prstGeom>
            <a:noFill/>
            <a:ln w="9525">
              <a:noFill/>
              <a:miter lim="800000"/>
              <a:headEnd/>
              <a:tailEnd/>
            </a:ln>
            <a:effectLst>
              <a:outerShdw dist="17961" dir="2700000" algn="ctr" rotWithShape="0">
                <a:srgbClr val="FF9933"/>
              </a:outerShdw>
            </a:effectLst>
          </p:spPr>
          <p:txBody>
            <a:bodyPr lIns="0" tIns="0" rIns="0" bIns="0">
              <a:spAutoFit/>
            </a:bodyPr>
            <a:lstStyle/>
            <a:p>
              <a:pPr>
                <a:lnSpc>
                  <a:spcPct val="90000"/>
                </a:lnSpc>
                <a:defRPr/>
              </a:pPr>
              <a:r>
                <a:rPr lang="ru-RU" sz="1200" b="1">
                  <a:solidFill>
                    <a:schemeClr val="accent2"/>
                  </a:solidFill>
                  <a:latin typeface="Arial" charset="0"/>
                  <a:cs typeface="Arial" charset="0"/>
                </a:rPr>
                <a:t>Обработка</a:t>
              </a:r>
            </a:p>
            <a:p>
              <a:pPr>
                <a:lnSpc>
                  <a:spcPct val="90000"/>
                </a:lnSpc>
                <a:defRPr/>
              </a:pPr>
              <a:r>
                <a:rPr lang="ru-RU" sz="1200" b="1">
                  <a:solidFill>
                    <a:schemeClr val="accent2"/>
                  </a:solidFill>
                  <a:latin typeface="Arial" charset="0"/>
                  <a:cs typeface="Arial" charset="0"/>
                </a:rPr>
                <a:t>параметров</a:t>
              </a:r>
            </a:p>
            <a:p>
              <a:pPr>
                <a:lnSpc>
                  <a:spcPct val="90000"/>
                </a:lnSpc>
                <a:defRPr/>
              </a:pPr>
              <a:r>
                <a:rPr lang="ru-RU" sz="1200" b="1">
                  <a:solidFill>
                    <a:schemeClr val="accent2"/>
                  </a:solidFill>
                  <a:latin typeface="Arial" charset="0"/>
                  <a:cs typeface="Arial" charset="0"/>
                </a:rPr>
                <a:t>маршрутизации </a:t>
              </a:r>
            </a:p>
          </p:txBody>
        </p:sp>
        <p:sp>
          <p:nvSpPr>
            <p:cNvPr id="292928" name="Text Box 64"/>
            <p:cNvSpPr txBox="1">
              <a:spLocks noChangeArrowheads="1"/>
            </p:cNvSpPr>
            <p:nvPr/>
          </p:nvSpPr>
          <p:spPr bwMode="auto">
            <a:xfrm>
              <a:off x="4524" y="2925"/>
              <a:ext cx="822" cy="345"/>
            </a:xfrm>
            <a:prstGeom prst="rect">
              <a:avLst/>
            </a:prstGeom>
            <a:noFill/>
            <a:ln w="9525">
              <a:noFill/>
              <a:miter lim="800000"/>
              <a:headEnd/>
              <a:tailEnd/>
            </a:ln>
            <a:effectLst>
              <a:outerShdw dist="17961" dir="2700000" algn="ctr" rotWithShape="0">
                <a:srgbClr val="FF9933"/>
              </a:outerShdw>
            </a:effectLst>
          </p:spPr>
          <p:txBody>
            <a:bodyPr lIns="0" tIns="0" rIns="0" bIns="0">
              <a:spAutoFit/>
            </a:bodyPr>
            <a:lstStyle/>
            <a:p>
              <a:pPr>
                <a:defRPr/>
              </a:pPr>
              <a:r>
                <a:rPr lang="ru-RU" sz="1200" b="1">
                  <a:solidFill>
                    <a:schemeClr val="accent2"/>
                  </a:solidFill>
                  <a:latin typeface="Arial" charset="0"/>
                  <a:cs typeface="Arial" charset="0"/>
                </a:rPr>
                <a:t>Очередь</a:t>
              </a:r>
            </a:p>
            <a:p>
              <a:pPr>
                <a:defRPr/>
              </a:pPr>
              <a:r>
                <a:rPr lang="ru-RU" sz="1200" b="1">
                  <a:solidFill>
                    <a:schemeClr val="accent2"/>
                  </a:solidFill>
                  <a:latin typeface="Arial" charset="0"/>
                  <a:cs typeface="Arial" charset="0"/>
                </a:rPr>
                <a:t>поступивших</a:t>
              </a:r>
            </a:p>
            <a:p>
              <a:pPr>
                <a:defRPr/>
              </a:pPr>
              <a:r>
                <a:rPr lang="ru-RU" sz="1200" b="1">
                  <a:solidFill>
                    <a:schemeClr val="accent2"/>
                  </a:solidFill>
                  <a:latin typeface="Arial" charset="0"/>
                  <a:cs typeface="Arial" charset="0"/>
                </a:rPr>
                <a:t>пакетов </a:t>
              </a:r>
            </a:p>
          </p:txBody>
        </p:sp>
        <p:sp>
          <p:nvSpPr>
            <p:cNvPr id="292929" name="Rectangle 65"/>
            <p:cNvSpPr>
              <a:spLocks noChangeArrowheads="1"/>
            </p:cNvSpPr>
            <p:nvPr/>
          </p:nvSpPr>
          <p:spPr bwMode="auto">
            <a:xfrm>
              <a:off x="4383" y="1527"/>
              <a:ext cx="1105" cy="421"/>
            </a:xfrm>
            <a:prstGeom prst="rect">
              <a:avLst/>
            </a:prstGeom>
            <a:noFill/>
            <a:ln w="9525">
              <a:noFill/>
              <a:miter lim="800000"/>
              <a:headEnd/>
              <a:tailEnd/>
            </a:ln>
            <a:effectLst>
              <a:outerShdw dist="17961" dir="2700000" algn="ctr" rotWithShape="0">
                <a:srgbClr val="FF9933"/>
              </a:outerShdw>
            </a:effectLst>
          </p:spPr>
          <p:txBody>
            <a:bodyPr anchor="ctr">
              <a:spAutoFit/>
            </a:bodyPr>
            <a:lstStyle/>
            <a:p>
              <a:pPr>
                <a:lnSpc>
                  <a:spcPct val="90000"/>
                </a:lnSpc>
                <a:defRPr/>
              </a:pPr>
              <a:r>
                <a:rPr lang="ru-RU" sz="1400" b="1">
                  <a:solidFill>
                    <a:schemeClr val="accent2"/>
                  </a:solidFill>
                  <a:latin typeface="Arial" charset="0"/>
                  <a:cs typeface="Arial" charset="0"/>
                </a:rPr>
                <a:t>Пакет для</a:t>
              </a:r>
            </a:p>
            <a:p>
              <a:pPr>
                <a:lnSpc>
                  <a:spcPct val="90000"/>
                </a:lnSpc>
                <a:defRPr/>
              </a:pPr>
              <a:r>
                <a:rPr lang="ru-RU" sz="1400" b="1">
                  <a:solidFill>
                    <a:schemeClr val="accent2"/>
                  </a:solidFill>
                  <a:latin typeface="Arial" charset="0"/>
                  <a:cs typeface="Arial" charset="0"/>
                </a:rPr>
                <a:t>данного </a:t>
              </a:r>
              <a:r>
                <a:rPr lang="en-US" sz="1400" b="1">
                  <a:solidFill>
                    <a:schemeClr val="accent2"/>
                  </a:solidFill>
                  <a:latin typeface="Arial" charset="0"/>
                  <a:cs typeface="Arial" charset="0"/>
                </a:rPr>
                <a:t>IP</a:t>
              </a:r>
              <a:r>
                <a:rPr lang="ru-RU" sz="1400" b="1">
                  <a:solidFill>
                    <a:schemeClr val="accent2"/>
                  </a:solidFill>
                  <a:latin typeface="Arial" charset="0"/>
                  <a:cs typeface="Arial" charset="0"/>
                </a:rPr>
                <a:t>-узла</a:t>
              </a:r>
            </a:p>
            <a:p>
              <a:pPr>
                <a:lnSpc>
                  <a:spcPct val="90000"/>
                </a:lnSpc>
                <a:defRPr/>
              </a:pPr>
              <a:r>
                <a:rPr lang="ru-RU" sz="1400" b="1">
                  <a:solidFill>
                    <a:schemeClr val="accent2"/>
                  </a:solidFill>
                  <a:latin typeface="Arial" charset="0"/>
                  <a:cs typeface="Arial" charset="0"/>
                </a:rPr>
                <a:t>?</a:t>
              </a:r>
            </a:p>
          </p:txBody>
        </p:sp>
        <p:sp>
          <p:nvSpPr>
            <p:cNvPr id="292930" name="Rectangle 66"/>
            <p:cNvSpPr>
              <a:spLocks noChangeArrowheads="1"/>
            </p:cNvSpPr>
            <p:nvPr/>
          </p:nvSpPr>
          <p:spPr bwMode="auto">
            <a:xfrm>
              <a:off x="3617" y="2443"/>
              <a:ext cx="736" cy="231"/>
            </a:xfrm>
            <a:prstGeom prst="rect">
              <a:avLst/>
            </a:prstGeom>
            <a:noFill/>
            <a:ln w="9525">
              <a:noFill/>
              <a:miter lim="800000"/>
              <a:headEnd/>
              <a:tailEnd/>
            </a:ln>
            <a:effectLst>
              <a:outerShdw dist="17961" dir="2700000" algn="ctr" rotWithShape="0">
                <a:srgbClr val="FF9933"/>
              </a:outerShdw>
            </a:effectLst>
          </p:spPr>
          <p:txBody>
            <a:bodyPr wrap="none" anchor="ctr">
              <a:spAutoFit/>
            </a:bodyPr>
            <a:lstStyle/>
            <a:p>
              <a:pPr>
                <a:defRPr/>
              </a:pPr>
              <a:r>
                <a:rPr lang="ru-RU" sz="1800" i="1">
                  <a:solidFill>
                    <a:schemeClr val="accent2"/>
                  </a:solidFill>
                  <a:latin typeface="Tahoma" pitchFamily="34" charset="0"/>
                  <a:cs typeface="Tahoma" pitchFamily="34" charset="0"/>
                </a:rPr>
                <a:t>Источник</a:t>
              </a:r>
              <a:endParaRPr lang="ru-RU" sz="1800" b="1" i="1">
                <a:solidFill>
                  <a:schemeClr val="accent2"/>
                </a:solidFill>
                <a:latin typeface="Tahoma" pitchFamily="34" charset="0"/>
                <a:cs typeface="Tahoma" pitchFamily="34" charset="0"/>
              </a:endParaRPr>
            </a:p>
          </p:txBody>
        </p:sp>
        <p:sp>
          <p:nvSpPr>
            <p:cNvPr id="292931" name="Rectangle 67"/>
            <p:cNvSpPr>
              <a:spLocks noChangeArrowheads="1"/>
            </p:cNvSpPr>
            <p:nvPr/>
          </p:nvSpPr>
          <p:spPr bwMode="auto">
            <a:xfrm>
              <a:off x="4949" y="1224"/>
              <a:ext cx="300" cy="231"/>
            </a:xfrm>
            <a:prstGeom prst="rect">
              <a:avLst/>
            </a:prstGeom>
            <a:noFill/>
            <a:ln w="9525">
              <a:noFill/>
              <a:miter lim="800000"/>
              <a:headEnd/>
              <a:tailEnd/>
            </a:ln>
            <a:effectLst>
              <a:outerShdw dist="17961" dir="2700000" algn="ctr" rotWithShape="0">
                <a:srgbClr val="FF9933"/>
              </a:outerShdw>
            </a:effectLst>
          </p:spPr>
          <p:txBody>
            <a:bodyPr wrap="none" anchor="ctr">
              <a:spAutoFit/>
            </a:bodyPr>
            <a:lstStyle/>
            <a:p>
              <a:pPr>
                <a:defRPr/>
              </a:pPr>
              <a:r>
                <a:rPr lang="ru-RU" sz="1800" b="1" i="1">
                  <a:solidFill>
                    <a:schemeClr val="accent2"/>
                  </a:solidFill>
                  <a:latin typeface="Arial" charset="0"/>
                  <a:cs typeface="Arial" charset="0"/>
                </a:rPr>
                <a:t>Да</a:t>
              </a:r>
            </a:p>
          </p:txBody>
        </p:sp>
        <p:sp>
          <p:nvSpPr>
            <p:cNvPr id="292932" name="Rectangle 68"/>
            <p:cNvSpPr>
              <a:spLocks noChangeArrowheads="1"/>
            </p:cNvSpPr>
            <p:nvPr/>
          </p:nvSpPr>
          <p:spPr bwMode="auto">
            <a:xfrm>
              <a:off x="3957" y="1757"/>
              <a:ext cx="963" cy="387"/>
            </a:xfrm>
            <a:prstGeom prst="rect">
              <a:avLst/>
            </a:prstGeom>
            <a:noFill/>
            <a:ln w="9525">
              <a:noFill/>
              <a:miter lim="800000"/>
              <a:headEnd/>
              <a:tailEnd/>
            </a:ln>
            <a:effectLst>
              <a:outerShdw dist="17961" dir="2700000" algn="ctr" rotWithShape="0">
                <a:srgbClr val="FF9933"/>
              </a:outerShdw>
            </a:effectLst>
          </p:spPr>
          <p:txBody>
            <a:bodyPr wrap="none" anchor="ctr">
              <a:spAutoFit/>
            </a:bodyPr>
            <a:lstStyle/>
            <a:p>
              <a:pPr algn="l">
                <a:lnSpc>
                  <a:spcPct val="90000"/>
                </a:lnSpc>
                <a:defRPr/>
              </a:pPr>
              <a:r>
                <a:rPr lang="ru-RU" sz="1800" b="1" i="1">
                  <a:solidFill>
                    <a:schemeClr val="accent2"/>
                  </a:solidFill>
                  <a:latin typeface="Arial" charset="0"/>
                  <a:cs typeface="Arial" charset="0"/>
                </a:rPr>
                <a:t>Нет,</a:t>
              </a:r>
            </a:p>
            <a:p>
              <a:pPr algn="l">
                <a:lnSpc>
                  <a:spcPct val="90000"/>
                </a:lnSpc>
                <a:defRPr/>
              </a:pPr>
              <a:endParaRPr lang="ru-RU" sz="800" b="1" i="1">
                <a:solidFill>
                  <a:schemeClr val="accent2"/>
                </a:solidFill>
                <a:latin typeface="Arial" charset="0"/>
                <a:cs typeface="Arial" charset="0"/>
              </a:endParaRPr>
            </a:p>
            <a:p>
              <a:pPr algn="l">
                <a:lnSpc>
                  <a:spcPct val="90000"/>
                </a:lnSpc>
                <a:defRPr/>
              </a:pPr>
              <a:r>
                <a:rPr lang="ru-RU" sz="1200" b="1" i="1">
                  <a:solidFill>
                    <a:schemeClr val="accent2"/>
                  </a:solidFill>
                  <a:latin typeface="Arial" charset="0"/>
                  <a:cs typeface="Arial" charset="0"/>
                </a:rPr>
                <a:t>перенаправление</a:t>
              </a:r>
            </a:p>
          </p:txBody>
        </p:sp>
      </p:grpSp>
      <p:sp>
        <p:nvSpPr>
          <p:cNvPr id="292934" name="Text Box 70"/>
          <p:cNvSpPr txBox="1">
            <a:spLocks noChangeArrowheads="1"/>
          </p:cNvSpPr>
          <p:nvPr/>
        </p:nvSpPr>
        <p:spPr bwMode="auto">
          <a:xfrm>
            <a:off x="0" y="6129338"/>
            <a:ext cx="9144000" cy="396875"/>
          </a:xfrm>
          <a:prstGeom prst="rect">
            <a:avLst/>
          </a:prstGeom>
          <a:noFill/>
          <a:ln w="9525">
            <a:noFill/>
            <a:miter lim="800000"/>
            <a:headEnd/>
            <a:tailEnd/>
          </a:ln>
          <a:effectLst>
            <a:outerShdw dist="17961" dir="2700000" algn="ctr" rotWithShape="0">
              <a:srgbClr val="FF9933"/>
            </a:outerShdw>
          </a:effectLst>
        </p:spPr>
        <p:txBody>
          <a:bodyPr>
            <a:spAutoFit/>
          </a:bodyPr>
          <a:lstStyle/>
          <a:p>
            <a:pPr>
              <a:spcBef>
                <a:spcPct val="50000"/>
              </a:spcBef>
              <a:defRPr/>
            </a:pPr>
            <a:r>
              <a:rPr lang="ru-RU" sz="2000" b="1">
                <a:solidFill>
                  <a:srgbClr val="800080"/>
                </a:solidFill>
                <a:latin typeface="Arial" charset="0"/>
                <a:cs typeface="Arial" charset="0"/>
              </a:rPr>
              <a:t>Рис.11.1. Блок-схема алгоритма маршрутизации пакетов в IP-узле </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874" name="Text Box 2"/>
          <p:cNvSpPr txBox="1">
            <a:spLocks noChangeArrowheads="1"/>
          </p:cNvSpPr>
          <p:nvPr/>
        </p:nvSpPr>
        <p:spPr bwMode="auto">
          <a:xfrm>
            <a:off x="0" y="0"/>
            <a:ext cx="8259763" cy="701675"/>
          </a:xfrm>
          <a:prstGeom prst="rect">
            <a:avLst/>
          </a:prstGeom>
          <a:noFill/>
          <a:ln w="9525">
            <a:noFill/>
            <a:miter lim="800000"/>
            <a:headEnd/>
            <a:tailEnd/>
          </a:ln>
          <a:effectLst/>
        </p:spPr>
        <p:txBody>
          <a:bodyPr>
            <a:spAutoFit/>
          </a:bodyPr>
          <a:lstStyle/>
          <a:p>
            <a:pPr algn="l">
              <a:defRPr/>
            </a:pPr>
            <a:r>
              <a:rPr lang="ru-RU" sz="2000" b="1">
                <a:solidFill>
                  <a:srgbClr val="800080"/>
                </a:solidFill>
                <a:effectLst>
                  <a:outerShdw blurRad="38100" dist="38100" dir="2700000" algn="tl">
                    <a:srgbClr val="C0C0C0"/>
                  </a:outerShdw>
                </a:effectLst>
                <a:latin typeface="Arial" charset="0"/>
                <a:cs typeface="Arial" charset="0"/>
              </a:rPr>
              <a:t>Лекция №11: </a:t>
            </a:r>
            <a:r>
              <a:rPr lang="ru-RU" sz="2000" b="1" i="1">
                <a:solidFill>
                  <a:srgbClr val="800080"/>
                </a:solidFill>
                <a:effectLst>
                  <a:outerShdw blurRad="38100" dist="38100" dir="2700000" algn="tl">
                    <a:srgbClr val="C0C0C0"/>
                  </a:outerShdw>
                </a:effectLst>
                <a:latin typeface="Arial" charset="0"/>
                <a:cs typeface="Arial" charset="0"/>
              </a:rPr>
              <a:t>Маршрутизация в </a:t>
            </a:r>
            <a:r>
              <a:rPr lang="en-US" sz="2000" b="1" i="1">
                <a:solidFill>
                  <a:srgbClr val="800080"/>
                </a:solidFill>
                <a:effectLst>
                  <a:outerShdw blurRad="38100" dist="38100" dir="2700000" algn="tl">
                    <a:srgbClr val="C0C0C0"/>
                  </a:outerShdw>
                </a:effectLst>
                <a:latin typeface="Arial" charset="0"/>
                <a:cs typeface="Arial" charset="0"/>
              </a:rPr>
              <a:t>IP</a:t>
            </a:r>
            <a:r>
              <a:rPr lang="ru-RU" sz="2000" b="1" i="1">
                <a:solidFill>
                  <a:srgbClr val="800080"/>
                </a:solidFill>
                <a:effectLst>
                  <a:outerShdw blurRad="38100" dist="38100" dir="2700000" algn="tl">
                    <a:srgbClr val="C0C0C0"/>
                  </a:outerShdw>
                </a:effectLst>
                <a:latin typeface="Arial" charset="0"/>
                <a:cs typeface="Arial" charset="0"/>
              </a:rPr>
              <a:t>-сетях. Решение проблемы</a:t>
            </a:r>
          </a:p>
          <a:p>
            <a:pPr algn="l">
              <a:defRPr/>
            </a:pPr>
            <a:r>
              <a:rPr lang="ru-RU" sz="2000" b="1" i="1">
                <a:solidFill>
                  <a:srgbClr val="800080"/>
                </a:solidFill>
                <a:effectLst>
                  <a:outerShdw blurRad="38100" dist="38100" dir="2700000" algn="tl">
                    <a:srgbClr val="C0C0C0"/>
                  </a:outerShdw>
                </a:effectLst>
                <a:latin typeface="Arial" charset="0"/>
                <a:cs typeface="Arial" charset="0"/>
              </a:rPr>
              <a:t>                        нехватки </a:t>
            </a:r>
            <a:r>
              <a:rPr lang="en-US" sz="2000" b="1" i="1">
                <a:solidFill>
                  <a:srgbClr val="800080"/>
                </a:solidFill>
                <a:effectLst>
                  <a:outerShdw blurRad="38100" dist="38100" dir="2700000" algn="tl">
                    <a:srgbClr val="C0C0C0"/>
                  </a:outerShdw>
                </a:effectLst>
                <a:latin typeface="Arial" charset="0"/>
                <a:cs typeface="Arial" charset="0"/>
              </a:rPr>
              <a:t>IPv</a:t>
            </a:r>
            <a:r>
              <a:rPr lang="ru-RU" sz="2000" b="1" i="1">
                <a:solidFill>
                  <a:srgbClr val="800080"/>
                </a:solidFill>
                <a:effectLst>
                  <a:outerShdw blurRad="38100" dist="38100" dir="2700000" algn="tl">
                    <a:srgbClr val="C0C0C0"/>
                  </a:outerShdw>
                </a:effectLst>
                <a:latin typeface="Arial" charset="0"/>
                <a:cs typeface="Arial" charset="0"/>
              </a:rPr>
              <a:t>4-адресов</a:t>
            </a:r>
            <a:endParaRPr lang="ru-RU" sz="2000" b="1">
              <a:solidFill>
                <a:srgbClr val="800080"/>
              </a:solidFill>
              <a:latin typeface="Arial" charset="0"/>
              <a:cs typeface="Arial" charset="0"/>
            </a:endParaRPr>
          </a:p>
        </p:txBody>
      </p:sp>
      <p:grpSp>
        <p:nvGrpSpPr>
          <p:cNvPr id="52227" name="Group 137"/>
          <p:cNvGrpSpPr>
            <a:grpSpLocks/>
          </p:cNvGrpSpPr>
          <p:nvPr/>
        </p:nvGrpSpPr>
        <p:grpSpPr bwMode="auto">
          <a:xfrm>
            <a:off x="161925" y="908050"/>
            <a:ext cx="8786813" cy="4995863"/>
            <a:chOff x="130" y="544"/>
            <a:chExt cx="5535" cy="3147"/>
          </a:xfrm>
        </p:grpSpPr>
        <p:sp>
          <p:nvSpPr>
            <p:cNvPr id="52229" name="Line 6"/>
            <p:cNvSpPr>
              <a:spLocks noChangeShapeType="1"/>
            </p:cNvSpPr>
            <p:nvPr/>
          </p:nvSpPr>
          <p:spPr bwMode="auto">
            <a:xfrm flipV="1">
              <a:off x="4217" y="1792"/>
              <a:ext cx="544"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52230" name="Line 7"/>
            <p:cNvSpPr>
              <a:spLocks noChangeShapeType="1"/>
            </p:cNvSpPr>
            <p:nvPr/>
          </p:nvSpPr>
          <p:spPr bwMode="auto">
            <a:xfrm flipV="1">
              <a:off x="3648" y="1365"/>
              <a:ext cx="544"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52231" name="Line 8"/>
            <p:cNvSpPr>
              <a:spLocks noChangeShapeType="1"/>
            </p:cNvSpPr>
            <p:nvPr/>
          </p:nvSpPr>
          <p:spPr bwMode="auto">
            <a:xfrm flipV="1">
              <a:off x="1746" y="1763"/>
              <a:ext cx="593"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52232" name="Line 9"/>
            <p:cNvSpPr>
              <a:spLocks noChangeShapeType="1"/>
            </p:cNvSpPr>
            <p:nvPr/>
          </p:nvSpPr>
          <p:spPr bwMode="auto">
            <a:xfrm flipV="1">
              <a:off x="2313" y="1848"/>
              <a:ext cx="0" cy="673"/>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52233" name="Line 10"/>
            <p:cNvSpPr>
              <a:spLocks noChangeShapeType="1"/>
            </p:cNvSpPr>
            <p:nvPr/>
          </p:nvSpPr>
          <p:spPr bwMode="auto">
            <a:xfrm>
              <a:off x="4810" y="1792"/>
              <a:ext cx="569" cy="428"/>
            </a:xfrm>
            <a:prstGeom prst="line">
              <a:avLst/>
            </a:prstGeom>
            <a:noFill/>
            <a:ln w="38100">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ru-RU"/>
            </a:p>
          </p:txBody>
        </p:sp>
        <p:sp>
          <p:nvSpPr>
            <p:cNvPr id="52234" name="Line 11"/>
            <p:cNvSpPr>
              <a:spLocks noChangeShapeType="1"/>
            </p:cNvSpPr>
            <p:nvPr/>
          </p:nvSpPr>
          <p:spPr bwMode="auto">
            <a:xfrm flipV="1">
              <a:off x="4810" y="1792"/>
              <a:ext cx="0" cy="428"/>
            </a:xfrm>
            <a:prstGeom prst="line">
              <a:avLst/>
            </a:prstGeom>
            <a:noFill/>
            <a:ln w="38100">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ru-RU"/>
            </a:p>
          </p:txBody>
        </p:sp>
        <p:sp>
          <p:nvSpPr>
            <p:cNvPr id="52235" name="Line 12"/>
            <p:cNvSpPr>
              <a:spLocks noChangeShapeType="1"/>
            </p:cNvSpPr>
            <p:nvPr/>
          </p:nvSpPr>
          <p:spPr bwMode="auto">
            <a:xfrm flipV="1">
              <a:off x="3022" y="2670"/>
              <a:ext cx="619" cy="428"/>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52236" name="Line 13"/>
            <p:cNvSpPr>
              <a:spLocks noChangeShapeType="1"/>
            </p:cNvSpPr>
            <p:nvPr/>
          </p:nvSpPr>
          <p:spPr bwMode="auto">
            <a:xfrm flipV="1">
              <a:off x="3648" y="3067"/>
              <a:ext cx="933" cy="9"/>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52237" name="Line 14"/>
            <p:cNvSpPr>
              <a:spLocks noChangeShapeType="1"/>
            </p:cNvSpPr>
            <p:nvPr/>
          </p:nvSpPr>
          <p:spPr bwMode="auto">
            <a:xfrm flipV="1">
              <a:off x="4217" y="1777"/>
              <a:ext cx="0" cy="871"/>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52238" name="Line 15"/>
            <p:cNvSpPr>
              <a:spLocks noChangeShapeType="1"/>
            </p:cNvSpPr>
            <p:nvPr/>
          </p:nvSpPr>
          <p:spPr bwMode="auto">
            <a:xfrm flipV="1">
              <a:off x="3624" y="1365"/>
              <a:ext cx="0" cy="2139"/>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52239" name="Line 16"/>
            <p:cNvSpPr>
              <a:spLocks noChangeShapeType="1"/>
            </p:cNvSpPr>
            <p:nvPr/>
          </p:nvSpPr>
          <p:spPr bwMode="auto">
            <a:xfrm flipV="1">
              <a:off x="855" y="1059"/>
              <a:ext cx="0" cy="474"/>
            </a:xfrm>
            <a:prstGeom prst="line">
              <a:avLst/>
            </a:prstGeom>
            <a:noFill/>
            <a:ln w="38100">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ru-RU"/>
            </a:p>
          </p:txBody>
        </p:sp>
        <p:sp>
          <p:nvSpPr>
            <p:cNvPr id="52240" name="Line 17"/>
            <p:cNvSpPr>
              <a:spLocks noChangeShapeType="1"/>
            </p:cNvSpPr>
            <p:nvPr/>
          </p:nvSpPr>
          <p:spPr bwMode="auto">
            <a:xfrm flipV="1">
              <a:off x="335" y="1059"/>
              <a:ext cx="520" cy="413"/>
            </a:xfrm>
            <a:prstGeom prst="line">
              <a:avLst/>
            </a:prstGeom>
            <a:noFill/>
            <a:ln w="38100">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ru-RU"/>
            </a:p>
          </p:txBody>
        </p:sp>
        <p:sp>
          <p:nvSpPr>
            <p:cNvPr id="52241" name="Line 18"/>
            <p:cNvSpPr>
              <a:spLocks noChangeShapeType="1"/>
            </p:cNvSpPr>
            <p:nvPr/>
          </p:nvSpPr>
          <p:spPr bwMode="auto">
            <a:xfrm flipH="1" flipV="1">
              <a:off x="855" y="1059"/>
              <a:ext cx="519" cy="413"/>
            </a:xfrm>
            <a:prstGeom prst="line">
              <a:avLst/>
            </a:prstGeom>
            <a:noFill/>
            <a:ln w="38100">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ru-RU"/>
            </a:p>
          </p:txBody>
        </p:sp>
        <p:sp>
          <p:nvSpPr>
            <p:cNvPr id="52242" name="Line 19"/>
            <p:cNvSpPr>
              <a:spLocks noChangeShapeType="1"/>
            </p:cNvSpPr>
            <p:nvPr/>
          </p:nvSpPr>
          <p:spPr bwMode="auto">
            <a:xfrm>
              <a:off x="2370" y="1310"/>
              <a:ext cx="710" cy="177"/>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52243" name="Line 20"/>
            <p:cNvSpPr>
              <a:spLocks noChangeShapeType="1"/>
            </p:cNvSpPr>
            <p:nvPr/>
          </p:nvSpPr>
          <p:spPr bwMode="auto">
            <a:xfrm flipH="1" flipV="1">
              <a:off x="3055" y="921"/>
              <a:ext cx="1162" cy="871"/>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52244" name="Freeform 21"/>
            <p:cNvSpPr>
              <a:spLocks/>
            </p:cNvSpPr>
            <p:nvPr/>
          </p:nvSpPr>
          <p:spPr bwMode="auto">
            <a:xfrm>
              <a:off x="1286" y="1487"/>
              <a:ext cx="1769" cy="1101"/>
            </a:xfrm>
            <a:custGeom>
              <a:avLst/>
              <a:gdLst>
                <a:gd name="T0" fmla="*/ 0 w 1769"/>
                <a:gd name="T1" fmla="*/ 1101 h 1101"/>
                <a:gd name="T2" fmla="*/ 1026 w 1769"/>
                <a:gd name="T3" fmla="*/ 304 h 1101"/>
                <a:gd name="T4" fmla="*/ 1769 w 1769"/>
                <a:gd name="T5" fmla="*/ 0 h 1101"/>
                <a:gd name="T6" fmla="*/ 0 60000 65536"/>
                <a:gd name="T7" fmla="*/ 0 60000 65536"/>
                <a:gd name="T8" fmla="*/ 0 60000 65536"/>
                <a:gd name="T9" fmla="*/ 0 w 1769"/>
                <a:gd name="T10" fmla="*/ 0 h 1101"/>
                <a:gd name="T11" fmla="*/ 1769 w 1769"/>
                <a:gd name="T12" fmla="*/ 1101 h 1101"/>
              </a:gdLst>
              <a:ahLst/>
              <a:cxnLst>
                <a:cxn ang="T6">
                  <a:pos x="T0" y="T1"/>
                </a:cxn>
                <a:cxn ang="T7">
                  <a:pos x="T2" y="T3"/>
                </a:cxn>
                <a:cxn ang="T8">
                  <a:pos x="T4" y="T5"/>
                </a:cxn>
              </a:cxnLst>
              <a:rect l="T9" t="T10" r="T11" b="T12"/>
              <a:pathLst>
                <a:path w="1769" h="1101">
                  <a:moveTo>
                    <a:pt x="0" y="1101"/>
                  </a:moveTo>
                  <a:lnTo>
                    <a:pt x="1026" y="304"/>
                  </a:lnTo>
                  <a:lnTo>
                    <a:pt x="1769" y="0"/>
                  </a:lnTo>
                </a:path>
              </a:pathLst>
            </a:custGeom>
            <a:noFill/>
            <a:ln w="38100">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800">
                  <a:solidFill>
                    <a:schemeClr val="tx1"/>
                  </a:solidFill>
                  <a:latin typeface="Arial" panose="020B0604020202020204" pitchFamily="34" charset="0"/>
                  <a:cs typeface="Arial" panose="020B0604020202020204" pitchFamily="34" charset="0"/>
                </a:defRPr>
              </a:lvl1pPr>
              <a:lvl2pPr marL="742950" indent="-285750" eaLnBrk="0" hangingPunct="0">
                <a:defRPr sz="2800">
                  <a:solidFill>
                    <a:schemeClr val="tx1"/>
                  </a:solidFill>
                  <a:latin typeface="Arial" panose="020B0604020202020204" pitchFamily="34" charset="0"/>
                  <a:cs typeface="Arial" panose="020B0604020202020204" pitchFamily="34" charset="0"/>
                </a:defRPr>
              </a:lvl2pPr>
              <a:lvl3pPr marL="1143000" indent="-228600" eaLnBrk="0" hangingPunct="0">
                <a:defRPr sz="2800">
                  <a:solidFill>
                    <a:schemeClr val="tx1"/>
                  </a:solidFill>
                  <a:latin typeface="Arial" panose="020B0604020202020204" pitchFamily="34" charset="0"/>
                  <a:cs typeface="Arial" panose="020B0604020202020204" pitchFamily="34" charset="0"/>
                </a:defRPr>
              </a:lvl3pPr>
              <a:lvl4pPr marL="1600200" indent="-228600" eaLnBrk="0" hangingPunct="0">
                <a:defRPr sz="2800">
                  <a:solidFill>
                    <a:schemeClr val="tx1"/>
                  </a:solidFill>
                  <a:latin typeface="Arial" panose="020B0604020202020204" pitchFamily="34" charset="0"/>
                  <a:cs typeface="Arial" panose="020B0604020202020204" pitchFamily="34" charset="0"/>
                </a:defRPr>
              </a:lvl4pPr>
              <a:lvl5pPr marL="2057400" indent="-228600" eaLnBrk="0" hangingPunct="0">
                <a:defRPr sz="28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52245" name="Line 22"/>
            <p:cNvSpPr>
              <a:spLocks noChangeShapeType="1"/>
            </p:cNvSpPr>
            <p:nvPr/>
          </p:nvSpPr>
          <p:spPr bwMode="auto">
            <a:xfrm flipV="1">
              <a:off x="3055" y="952"/>
              <a:ext cx="0" cy="504"/>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52246" name="Line 23"/>
            <p:cNvSpPr>
              <a:spLocks noChangeShapeType="1"/>
            </p:cNvSpPr>
            <p:nvPr/>
          </p:nvSpPr>
          <p:spPr bwMode="auto">
            <a:xfrm flipH="1" flipV="1">
              <a:off x="3055" y="906"/>
              <a:ext cx="2077" cy="122"/>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52247" name="Line 24"/>
            <p:cNvSpPr>
              <a:spLocks noChangeShapeType="1"/>
            </p:cNvSpPr>
            <p:nvPr/>
          </p:nvSpPr>
          <p:spPr bwMode="auto">
            <a:xfrm flipV="1">
              <a:off x="1003" y="906"/>
              <a:ext cx="2077" cy="122"/>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52248" name="Line 25"/>
            <p:cNvSpPr>
              <a:spLocks noChangeShapeType="1"/>
            </p:cNvSpPr>
            <p:nvPr/>
          </p:nvSpPr>
          <p:spPr bwMode="auto">
            <a:xfrm flipV="1">
              <a:off x="2412" y="3076"/>
              <a:ext cx="593"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335899" name="Oval 27"/>
            <p:cNvSpPr>
              <a:spLocks noChangeArrowheads="1"/>
            </p:cNvSpPr>
            <p:nvPr/>
          </p:nvSpPr>
          <p:spPr bwMode="auto">
            <a:xfrm>
              <a:off x="697" y="884"/>
              <a:ext cx="341" cy="340"/>
            </a:xfrm>
            <a:prstGeom prst="ellipse">
              <a:avLst/>
            </a:prstGeom>
            <a:solidFill>
              <a:srgbClr val="E9FFBD"/>
            </a:solidFill>
            <a:ln w="28575">
              <a:solidFill>
                <a:srgbClr val="CC0000"/>
              </a:solidFill>
              <a:round/>
              <a:headEnd/>
              <a:tailEnd/>
            </a:ln>
            <a:effectLst>
              <a:outerShdw dist="17961" dir="2700000" algn="ctr" rotWithShape="0">
                <a:srgbClr val="FF9933"/>
              </a:outerShdw>
            </a:effectLst>
          </p:spPr>
          <p:txBody>
            <a:bodyPr/>
            <a:lstStyle/>
            <a:p>
              <a:pPr>
                <a:defRPr/>
              </a:pPr>
              <a:endParaRPr lang="ru-RU">
                <a:latin typeface="Arial" charset="0"/>
                <a:cs typeface="Arial" charset="0"/>
              </a:endParaRPr>
            </a:p>
          </p:txBody>
        </p:sp>
        <p:sp>
          <p:nvSpPr>
            <p:cNvPr id="335929" name="Text Box 57"/>
            <p:cNvSpPr txBox="1">
              <a:spLocks noChangeArrowheads="1"/>
            </p:cNvSpPr>
            <p:nvPr/>
          </p:nvSpPr>
          <p:spPr bwMode="auto">
            <a:xfrm>
              <a:off x="2823" y="544"/>
              <a:ext cx="1332" cy="192"/>
            </a:xfrm>
            <a:prstGeom prst="rect">
              <a:avLst/>
            </a:prstGeom>
            <a:noFill/>
            <a:ln w="9525">
              <a:noFill/>
              <a:miter lim="800000"/>
              <a:headEnd/>
              <a:tailEnd/>
            </a:ln>
            <a:effectLst>
              <a:outerShdw dist="17961" dir="2700000" algn="ctr" rotWithShape="0">
                <a:srgbClr val="FF9933"/>
              </a:outerShdw>
            </a:effectLst>
          </p:spPr>
          <p:txBody>
            <a:bodyPr lIns="0" tIns="0" rIns="0" bIns="0">
              <a:spAutoFit/>
            </a:bodyPr>
            <a:lstStyle/>
            <a:p>
              <a:pPr>
                <a:defRPr/>
              </a:pPr>
              <a:r>
                <a:rPr lang="en-US" altLang="zh-CN" sz="2000" b="1">
                  <a:solidFill>
                    <a:srgbClr val="669900"/>
                  </a:solidFill>
                  <a:latin typeface="Arial" charset="0"/>
                  <a:ea typeface="SimSun" pitchFamily="2" charset="-122"/>
                  <a:cs typeface="Arial" charset="0"/>
                </a:rPr>
                <a:t>RT6 </a:t>
              </a:r>
              <a:r>
                <a:rPr lang="ru-RU" altLang="zh-CN" sz="2000" b="1">
                  <a:solidFill>
                    <a:srgbClr val="669900"/>
                  </a:solidFill>
                  <a:latin typeface="Arial" charset="0"/>
                  <a:cs typeface="Arial" charset="0"/>
                </a:rPr>
                <a:t>(</a:t>
              </a:r>
              <a:r>
                <a:rPr lang="ru-RU" altLang="zh-CN" sz="2000" b="1" i="1">
                  <a:solidFill>
                    <a:srgbClr val="669900"/>
                  </a:solidFill>
                  <a:latin typeface="Arial" charset="0"/>
                  <a:cs typeface="Arial" charset="0"/>
                </a:rPr>
                <a:t>корневой</a:t>
              </a:r>
              <a:r>
                <a:rPr lang="ru-RU" altLang="zh-CN" sz="2000" b="1">
                  <a:solidFill>
                    <a:srgbClr val="669900"/>
                  </a:solidFill>
                  <a:latin typeface="Arial" charset="0"/>
                  <a:cs typeface="Arial" charset="0"/>
                </a:rPr>
                <a:t>)</a:t>
              </a:r>
              <a:endParaRPr lang="ru-RU" sz="2000" b="1">
                <a:solidFill>
                  <a:srgbClr val="669900"/>
                </a:solidFill>
                <a:latin typeface="Arial" charset="0"/>
                <a:cs typeface="Arial" charset="0"/>
              </a:endParaRPr>
            </a:p>
          </p:txBody>
        </p:sp>
        <p:sp>
          <p:nvSpPr>
            <p:cNvPr id="335930" name="Text Box 58"/>
            <p:cNvSpPr txBox="1">
              <a:spLocks noChangeArrowheads="1"/>
            </p:cNvSpPr>
            <p:nvPr/>
          </p:nvSpPr>
          <p:spPr bwMode="auto">
            <a:xfrm>
              <a:off x="697" y="657"/>
              <a:ext cx="357" cy="192"/>
            </a:xfrm>
            <a:prstGeom prst="rect">
              <a:avLst/>
            </a:prstGeom>
            <a:noFill/>
            <a:ln w="9525">
              <a:noFill/>
              <a:miter lim="800000"/>
              <a:headEnd/>
              <a:tailEnd/>
            </a:ln>
            <a:effectLst>
              <a:outerShdw dist="17961" dir="2700000" algn="ctr" rotWithShape="0">
                <a:srgbClr val="FF9933"/>
              </a:outerShdw>
            </a:effectLst>
          </p:spPr>
          <p:txBody>
            <a:bodyPr lIns="0" tIns="0" rIns="0" bIns="0">
              <a:spAutoFit/>
            </a:bodyPr>
            <a:lstStyle/>
            <a:p>
              <a:pPr>
                <a:defRPr/>
              </a:pPr>
              <a:r>
                <a:rPr lang="en-US" altLang="zh-CN" sz="2000" b="1">
                  <a:solidFill>
                    <a:srgbClr val="669900"/>
                  </a:solidFill>
                  <a:latin typeface="Arial" charset="0"/>
                  <a:ea typeface="SimSun" pitchFamily="2" charset="-122"/>
                  <a:cs typeface="Arial" charset="0"/>
                </a:rPr>
                <a:t>RT</a:t>
              </a:r>
              <a:r>
                <a:rPr lang="ru-RU" altLang="zh-CN" sz="2000" b="1">
                  <a:solidFill>
                    <a:srgbClr val="669900"/>
                  </a:solidFill>
                  <a:latin typeface="Arial" charset="0"/>
                  <a:ea typeface="SimSun" pitchFamily="2" charset="-122"/>
                  <a:cs typeface="Arial" charset="0"/>
                </a:rPr>
                <a:t>5</a:t>
              </a:r>
              <a:endParaRPr lang="ru-RU" sz="2000" b="1">
                <a:solidFill>
                  <a:srgbClr val="669900"/>
                </a:solidFill>
                <a:latin typeface="Arial" charset="0"/>
                <a:cs typeface="Arial" charset="0"/>
              </a:endParaRPr>
            </a:p>
          </p:txBody>
        </p:sp>
        <p:sp>
          <p:nvSpPr>
            <p:cNvPr id="335931" name="Text Box 59"/>
            <p:cNvSpPr txBox="1">
              <a:spLocks noChangeArrowheads="1"/>
            </p:cNvSpPr>
            <p:nvPr/>
          </p:nvSpPr>
          <p:spPr bwMode="auto">
            <a:xfrm>
              <a:off x="2965" y="1678"/>
              <a:ext cx="357" cy="192"/>
            </a:xfrm>
            <a:prstGeom prst="rect">
              <a:avLst/>
            </a:prstGeom>
            <a:noFill/>
            <a:ln w="9525">
              <a:noFill/>
              <a:miter lim="800000"/>
              <a:headEnd/>
              <a:tailEnd/>
            </a:ln>
            <a:effectLst>
              <a:outerShdw dist="17961" dir="2700000" algn="ctr" rotWithShape="0">
                <a:srgbClr val="FF9933"/>
              </a:outerShdw>
            </a:effectLst>
          </p:spPr>
          <p:txBody>
            <a:bodyPr lIns="0" tIns="0" rIns="0" bIns="0">
              <a:spAutoFit/>
            </a:bodyPr>
            <a:lstStyle/>
            <a:p>
              <a:pPr>
                <a:defRPr/>
              </a:pPr>
              <a:r>
                <a:rPr lang="en-US" altLang="zh-CN" sz="2000" b="1">
                  <a:solidFill>
                    <a:srgbClr val="669900"/>
                  </a:solidFill>
                  <a:latin typeface="Arial" charset="0"/>
                  <a:ea typeface="SimSun" pitchFamily="2" charset="-122"/>
                  <a:cs typeface="Arial" charset="0"/>
                </a:rPr>
                <a:t>RT</a:t>
              </a:r>
              <a:r>
                <a:rPr lang="ru-RU" altLang="zh-CN" sz="2000" b="1">
                  <a:solidFill>
                    <a:srgbClr val="669900"/>
                  </a:solidFill>
                  <a:latin typeface="Arial" charset="0"/>
                  <a:ea typeface="SimSun" pitchFamily="2" charset="-122"/>
                  <a:cs typeface="Arial" charset="0"/>
                </a:rPr>
                <a:t>3</a:t>
              </a:r>
              <a:endParaRPr lang="ru-RU" sz="2000" b="1">
                <a:solidFill>
                  <a:srgbClr val="669900"/>
                </a:solidFill>
                <a:latin typeface="Arial" charset="0"/>
                <a:cs typeface="Arial" charset="0"/>
              </a:endParaRPr>
            </a:p>
          </p:txBody>
        </p:sp>
        <p:sp>
          <p:nvSpPr>
            <p:cNvPr id="335932" name="Text Box 60"/>
            <p:cNvSpPr txBox="1">
              <a:spLocks noChangeArrowheads="1"/>
            </p:cNvSpPr>
            <p:nvPr/>
          </p:nvSpPr>
          <p:spPr bwMode="auto">
            <a:xfrm>
              <a:off x="3362" y="969"/>
              <a:ext cx="495" cy="192"/>
            </a:xfrm>
            <a:prstGeom prst="rect">
              <a:avLst/>
            </a:prstGeom>
            <a:noFill/>
            <a:ln w="9525">
              <a:noFill/>
              <a:miter lim="800000"/>
              <a:headEnd/>
              <a:tailEnd/>
            </a:ln>
            <a:effectLst>
              <a:outerShdw dist="17961" dir="2700000" algn="ctr" rotWithShape="0">
                <a:srgbClr val="FF9933"/>
              </a:outerShdw>
            </a:effectLst>
          </p:spPr>
          <p:txBody>
            <a:bodyPr lIns="0" tIns="0" rIns="0" bIns="0">
              <a:spAutoFit/>
            </a:bodyPr>
            <a:lstStyle/>
            <a:p>
              <a:pPr>
                <a:defRPr/>
              </a:pPr>
              <a:r>
                <a:rPr lang="en-US" altLang="zh-CN" sz="2000" b="1">
                  <a:solidFill>
                    <a:srgbClr val="669900"/>
                  </a:solidFill>
                  <a:latin typeface="Arial" charset="0"/>
                  <a:ea typeface="SimSun" pitchFamily="2" charset="-122"/>
                  <a:cs typeface="Arial" charset="0"/>
                </a:rPr>
                <a:t>RT</a:t>
              </a:r>
              <a:r>
                <a:rPr lang="ru-RU" altLang="zh-CN" sz="2000" b="1">
                  <a:solidFill>
                    <a:srgbClr val="669900"/>
                  </a:solidFill>
                  <a:latin typeface="Arial" charset="0"/>
                  <a:ea typeface="SimSun" pitchFamily="2" charset="-122"/>
                  <a:cs typeface="Arial" charset="0"/>
                </a:rPr>
                <a:t>10</a:t>
              </a:r>
              <a:endParaRPr lang="ru-RU" sz="2000" b="1">
                <a:solidFill>
                  <a:srgbClr val="669900"/>
                </a:solidFill>
                <a:latin typeface="Arial" charset="0"/>
                <a:cs typeface="Arial" charset="0"/>
              </a:endParaRPr>
            </a:p>
          </p:txBody>
        </p:sp>
        <p:sp>
          <p:nvSpPr>
            <p:cNvPr id="335933" name="Text Box 61"/>
            <p:cNvSpPr txBox="1">
              <a:spLocks noChangeArrowheads="1"/>
            </p:cNvSpPr>
            <p:nvPr/>
          </p:nvSpPr>
          <p:spPr bwMode="auto">
            <a:xfrm>
              <a:off x="4978" y="1536"/>
              <a:ext cx="355" cy="192"/>
            </a:xfrm>
            <a:prstGeom prst="rect">
              <a:avLst/>
            </a:prstGeom>
            <a:noFill/>
            <a:ln w="9525">
              <a:noFill/>
              <a:miter lim="800000"/>
              <a:headEnd/>
              <a:tailEnd/>
            </a:ln>
            <a:effectLst>
              <a:outerShdw dist="17961" dir="2700000" algn="ctr" rotWithShape="0">
                <a:srgbClr val="FF9933"/>
              </a:outerShdw>
            </a:effectLst>
          </p:spPr>
          <p:txBody>
            <a:bodyPr lIns="0" tIns="0" rIns="0" bIns="0">
              <a:spAutoFit/>
            </a:bodyPr>
            <a:lstStyle/>
            <a:p>
              <a:pPr>
                <a:defRPr/>
              </a:pPr>
              <a:r>
                <a:rPr lang="en-US" altLang="zh-CN" sz="2000" b="1">
                  <a:solidFill>
                    <a:srgbClr val="669900"/>
                  </a:solidFill>
                  <a:latin typeface="Arial" charset="0"/>
                  <a:ea typeface="SimSun" pitchFamily="2" charset="-122"/>
                  <a:cs typeface="Arial" charset="0"/>
                </a:rPr>
                <a:t>RT</a:t>
              </a:r>
              <a:r>
                <a:rPr lang="ru-RU" altLang="zh-CN" sz="2000" b="1">
                  <a:solidFill>
                    <a:srgbClr val="669900"/>
                  </a:solidFill>
                  <a:latin typeface="Arial" charset="0"/>
                  <a:ea typeface="SimSun" pitchFamily="2" charset="-122"/>
                  <a:cs typeface="Arial" charset="0"/>
                </a:rPr>
                <a:t>7</a:t>
              </a:r>
              <a:endParaRPr lang="ru-RU" sz="2000" b="1">
                <a:solidFill>
                  <a:srgbClr val="669900"/>
                </a:solidFill>
                <a:latin typeface="Arial" charset="0"/>
                <a:cs typeface="Arial" charset="0"/>
              </a:endParaRPr>
            </a:p>
          </p:txBody>
        </p:sp>
        <p:sp>
          <p:nvSpPr>
            <p:cNvPr id="335934" name="Text Box 62"/>
            <p:cNvSpPr txBox="1">
              <a:spLocks noChangeArrowheads="1"/>
            </p:cNvSpPr>
            <p:nvPr/>
          </p:nvSpPr>
          <p:spPr bwMode="auto">
            <a:xfrm>
              <a:off x="4269" y="1933"/>
              <a:ext cx="357" cy="192"/>
            </a:xfrm>
            <a:prstGeom prst="rect">
              <a:avLst/>
            </a:prstGeom>
            <a:noFill/>
            <a:ln w="9525">
              <a:noFill/>
              <a:miter lim="800000"/>
              <a:headEnd/>
              <a:tailEnd/>
            </a:ln>
            <a:effectLst>
              <a:outerShdw dist="17961" dir="2700000" algn="ctr" rotWithShape="0">
                <a:srgbClr val="FF9933"/>
              </a:outerShdw>
            </a:effectLst>
          </p:spPr>
          <p:txBody>
            <a:bodyPr lIns="0" tIns="0" rIns="0" bIns="0">
              <a:spAutoFit/>
            </a:bodyPr>
            <a:lstStyle/>
            <a:p>
              <a:pPr>
                <a:defRPr/>
              </a:pPr>
              <a:r>
                <a:rPr lang="en-US" altLang="zh-CN" sz="2000" b="1">
                  <a:solidFill>
                    <a:srgbClr val="669900"/>
                  </a:solidFill>
                  <a:latin typeface="Arial" charset="0"/>
                  <a:ea typeface="SimSun" pitchFamily="2" charset="-122"/>
                  <a:cs typeface="Arial" charset="0"/>
                </a:rPr>
                <a:t>RT</a:t>
              </a:r>
              <a:r>
                <a:rPr lang="ru-RU" altLang="zh-CN" sz="2000" b="1">
                  <a:solidFill>
                    <a:srgbClr val="669900"/>
                  </a:solidFill>
                  <a:latin typeface="Arial" charset="0"/>
                  <a:ea typeface="SimSun" pitchFamily="2" charset="-122"/>
                  <a:cs typeface="Arial" charset="0"/>
                </a:rPr>
                <a:t>8</a:t>
              </a:r>
              <a:endParaRPr lang="ru-RU" sz="2000" b="1">
                <a:solidFill>
                  <a:srgbClr val="669900"/>
                </a:solidFill>
                <a:latin typeface="Arial" charset="0"/>
                <a:cs typeface="Arial" charset="0"/>
              </a:endParaRPr>
            </a:p>
          </p:txBody>
        </p:sp>
        <p:sp>
          <p:nvSpPr>
            <p:cNvPr id="335935" name="Text Box 63"/>
            <p:cNvSpPr txBox="1">
              <a:spLocks noChangeArrowheads="1"/>
            </p:cNvSpPr>
            <p:nvPr/>
          </p:nvSpPr>
          <p:spPr bwMode="auto">
            <a:xfrm>
              <a:off x="2993" y="2160"/>
              <a:ext cx="444" cy="192"/>
            </a:xfrm>
            <a:prstGeom prst="rect">
              <a:avLst/>
            </a:prstGeom>
            <a:noFill/>
            <a:ln w="9525">
              <a:noFill/>
              <a:miter lim="800000"/>
              <a:headEnd/>
              <a:tailEnd/>
            </a:ln>
            <a:effectLst>
              <a:outerShdw dist="17961" dir="2700000" algn="ctr" rotWithShape="0">
                <a:srgbClr val="FF9933"/>
              </a:outerShdw>
            </a:effectLst>
          </p:spPr>
          <p:txBody>
            <a:bodyPr lIns="0" tIns="0" rIns="0" bIns="0">
              <a:spAutoFit/>
            </a:bodyPr>
            <a:lstStyle/>
            <a:p>
              <a:pPr>
                <a:defRPr/>
              </a:pPr>
              <a:r>
                <a:rPr lang="en-US" altLang="zh-CN" sz="2000" b="1">
                  <a:solidFill>
                    <a:srgbClr val="669900"/>
                  </a:solidFill>
                  <a:latin typeface="Arial" charset="0"/>
                  <a:ea typeface="SimSun" pitchFamily="2" charset="-122"/>
                  <a:cs typeface="Arial" charset="0"/>
                </a:rPr>
                <a:t>RT</a:t>
              </a:r>
              <a:r>
                <a:rPr lang="ru-RU" altLang="zh-CN" sz="2000" b="1">
                  <a:solidFill>
                    <a:srgbClr val="669900"/>
                  </a:solidFill>
                  <a:latin typeface="Arial" charset="0"/>
                  <a:ea typeface="SimSun" pitchFamily="2" charset="-122"/>
                  <a:cs typeface="Arial" charset="0"/>
                </a:rPr>
                <a:t>11</a:t>
              </a:r>
              <a:endParaRPr lang="ru-RU" sz="2000" b="1">
                <a:solidFill>
                  <a:srgbClr val="669900"/>
                </a:solidFill>
                <a:latin typeface="Arial" charset="0"/>
                <a:cs typeface="Arial" charset="0"/>
              </a:endParaRPr>
            </a:p>
          </p:txBody>
        </p:sp>
        <p:sp>
          <p:nvSpPr>
            <p:cNvPr id="335936" name="Text Box 64"/>
            <p:cNvSpPr txBox="1">
              <a:spLocks noChangeArrowheads="1"/>
            </p:cNvSpPr>
            <p:nvPr/>
          </p:nvSpPr>
          <p:spPr bwMode="auto">
            <a:xfrm>
              <a:off x="3787" y="3152"/>
              <a:ext cx="445" cy="192"/>
            </a:xfrm>
            <a:prstGeom prst="rect">
              <a:avLst/>
            </a:prstGeom>
            <a:noFill/>
            <a:ln w="9525">
              <a:noFill/>
              <a:miter lim="800000"/>
              <a:headEnd/>
              <a:tailEnd/>
            </a:ln>
            <a:effectLst>
              <a:outerShdw dist="17961" dir="2700000" algn="ctr" rotWithShape="0">
                <a:srgbClr val="FF9933"/>
              </a:outerShdw>
            </a:effectLst>
          </p:spPr>
          <p:txBody>
            <a:bodyPr lIns="0" tIns="0" rIns="0" bIns="0">
              <a:spAutoFit/>
            </a:bodyPr>
            <a:lstStyle/>
            <a:p>
              <a:pPr>
                <a:defRPr/>
              </a:pPr>
              <a:r>
                <a:rPr lang="en-US" altLang="zh-CN" sz="2000" b="1">
                  <a:solidFill>
                    <a:srgbClr val="669900"/>
                  </a:solidFill>
                  <a:latin typeface="Arial" charset="0"/>
                  <a:ea typeface="SimSun" pitchFamily="2" charset="-122"/>
                  <a:cs typeface="Arial" charset="0"/>
                </a:rPr>
                <a:t>RT</a:t>
              </a:r>
              <a:r>
                <a:rPr lang="ru-RU" altLang="zh-CN" sz="2000" b="1">
                  <a:solidFill>
                    <a:srgbClr val="669900"/>
                  </a:solidFill>
                  <a:latin typeface="Arial" charset="0"/>
                  <a:ea typeface="SimSun" pitchFamily="2" charset="-122"/>
                  <a:cs typeface="Arial" charset="0"/>
                </a:rPr>
                <a:t>12</a:t>
              </a:r>
              <a:endParaRPr lang="ru-RU" sz="2000" b="1">
                <a:solidFill>
                  <a:srgbClr val="669900"/>
                </a:solidFill>
                <a:latin typeface="Arial" charset="0"/>
                <a:cs typeface="Arial" charset="0"/>
              </a:endParaRPr>
            </a:p>
          </p:txBody>
        </p:sp>
        <p:sp>
          <p:nvSpPr>
            <p:cNvPr id="335937" name="Text Box 65"/>
            <p:cNvSpPr txBox="1">
              <a:spLocks noChangeArrowheads="1"/>
            </p:cNvSpPr>
            <p:nvPr/>
          </p:nvSpPr>
          <p:spPr bwMode="auto">
            <a:xfrm>
              <a:off x="1236" y="1763"/>
              <a:ext cx="397" cy="192"/>
            </a:xfrm>
            <a:prstGeom prst="rect">
              <a:avLst/>
            </a:prstGeom>
            <a:noFill/>
            <a:ln w="9525">
              <a:noFill/>
              <a:miter lim="800000"/>
              <a:headEnd/>
              <a:tailEnd/>
            </a:ln>
            <a:effectLst>
              <a:outerShdw dist="17961" dir="2700000" algn="ctr" rotWithShape="0">
                <a:srgbClr val="FF9933"/>
              </a:outerShdw>
            </a:effectLst>
          </p:spPr>
          <p:txBody>
            <a:bodyPr lIns="0" tIns="0" rIns="0" bIns="0">
              <a:spAutoFit/>
            </a:bodyPr>
            <a:lstStyle/>
            <a:p>
              <a:pPr>
                <a:defRPr/>
              </a:pPr>
              <a:r>
                <a:rPr lang="en-US" altLang="zh-CN" sz="2000" b="1">
                  <a:solidFill>
                    <a:srgbClr val="669900"/>
                  </a:solidFill>
                  <a:latin typeface="Arial" charset="0"/>
                  <a:ea typeface="SimSun" pitchFamily="2" charset="-122"/>
                  <a:cs typeface="Arial" charset="0"/>
                </a:rPr>
                <a:t>RT</a:t>
              </a:r>
              <a:r>
                <a:rPr lang="ru-RU" altLang="zh-CN" sz="2000" b="1">
                  <a:solidFill>
                    <a:srgbClr val="669900"/>
                  </a:solidFill>
                  <a:latin typeface="Arial" charset="0"/>
                  <a:ea typeface="SimSun" pitchFamily="2" charset="-122"/>
                  <a:cs typeface="Arial" charset="0"/>
                </a:rPr>
                <a:t>4</a:t>
              </a:r>
              <a:endParaRPr lang="ru-RU" sz="2000" b="1">
                <a:solidFill>
                  <a:srgbClr val="669900"/>
                </a:solidFill>
                <a:latin typeface="Arial" charset="0"/>
                <a:cs typeface="Arial" charset="0"/>
              </a:endParaRPr>
            </a:p>
          </p:txBody>
        </p:sp>
        <p:sp>
          <p:nvSpPr>
            <p:cNvPr id="335938" name="Text Box 66"/>
            <p:cNvSpPr txBox="1">
              <a:spLocks noChangeArrowheads="1"/>
            </p:cNvSpPr>
            <p:nvPr/>
          </p:nvSpPr>
          <p:spPr bwMode="auto">
            <a:xfrm>
              <a:off x="2483" y="2132"/>
              <a:ext cx="397" cy="192"/>
            </a:xfrm>
            <a:prstGeom prst="rect">
              <a:avLst/>
            </a:prstGeom>
            <a:noFill/>
            <a:ln w="9525">
              <a:noFill/>
              <a:miter lim="800000"/>
              <a:headEnd/>
              <a:tailEnd/>
            </a:ln>
            <a:effectLst>
              <a:outerShdw dist="17961" dir="2700000" algn="ctr" rotWithShape="0">
                <a:srgbClr val="FF9933"/>
              </a:outerShdw>
            </a:effectLst>
          </p:spPr>
          <p:txBody>
            <a:bodyPr lIns="0" tIns="0" rIns="0" bIns="0">
              <a:spAutoFit/>
            </a:bodyPr>
            <a:lstStyle/>
            <a:p>
              <a:pPr>
                <a:defRPr/>
              </a:pPr>
              <a:r>
                <a:rPr lang="en-US" altLang="zh-CN" sz="2000" b="1">
                  <a:solidFill>
                    <a:srgbClr val="669900"/>
                  </a:solidFill>
                  <a:latin typeface="Arial" charset="0"/>
                  <a:ea typeface="SimSun" pitchFamily="2" charset="-122"/>
                  <a:cs typeface="Arial" charset="0"/>
                </a:rPr>
                <a:t>RT</a:t>
              </a:r>
              <a:r>
                <a:rPr lang="ru-RU" altLang="zh-CN" sz="2000" b="1">
                  <a:solidFill>
                    <a:srgbClr val="669900"/>
                  </a:solidFill>
                  <a:latin typeface="Arial" charset="0"/>
                  <a:ea typeface="SimSun" pitchFamily="2" charset="-122"/>
                  <a:cs typeface="Arial" charset="0"/>
                </a:rPr>
                <a:t>1</a:t>
              </a:r>
              <a:endParaRPr lang="ru-RU" sz="2000" b="1">
                <a:solidFill>
                  <a:srgbClr val="669900"/>
                </a:solidFill>
                <a:latin typeface="Arial" charset="0"/>
                <a:cs typeface="Arial" charset="0"/>
              </a:endParaRPr>
            </a:p>
          </p:txBody>
        </p:sp>
        <p:sp>
          <p:nvSpPr>
            <p:cNvPr id="335939" name="Text Box 67"/>
            <p:cNvSpPr txBox="1">
              <a:spLocks noChangeArrowheads="1"/>
            </p:cNvSpPr>
            <p:nvPr/>
          </p:nvSpPr>
          <p:spPr bwMode="auto">
            <a:xfrm>
              <a:off x="1236" y="2103"/>
              <a:ext cx="396" cy="192"/>
            </a:xfrm>
            <a:prstGeom prst="rect">
              <a:avLst/>
            </a:prstGeom>
            <a:noFill/>
            <a:ln w="9525">
              <a:noFill/>
              <a:miter lim="800000"/>
              <a:headEnd/>
              <a:tailEnd/>
            </a:ln>
            <a:effectLst>
              <a:outerShdw dist="17961" dir="2700000" algn="ctr" rotWithShape="0">
                <a:srgbClr val="FF9933"/>
              </a:outerShdw>
            </a:effectLst>
          </p:spPr>
          <p:txBody>
            <a:bodyPr lIns="0" tIns="0" rIns="0" bIns="0">
              <a:spAutoFit/>
            </a:bodyPr>
            <a:lstStyle/>
            <a:p>
              <a:pPr>
                <a:defRPr/>
              </a:pPr>
              <a:r>
                <a:rPr lang="en-US" altLang="zh-CN" sz="2000" b="1">
                  <a:solidFill>
                    <a:srgbClr val="669900"/>
                  </a:solidFill>
                  <a:latin typeface="Arial" charset="0"/>
                  <a:ea typeface="SimSun" pitchFamily="2" charset="-122"/>
                  <a:cs typeface="Arial" charset="0"/>
                </a:rPr>
                <a:t>RT</a:t>
              </a:r>
              <a:r>
                <a:rPr lang="ru-RU" altLang="zh-CN" sz="2000" b="1">
                  <a:solidFill>
                    <a:srgbClr val="669900"/>
                  </a:solidFill>
                  <a:latin typeface="Arial" charset="0"/>
                  <a:ea typeface="SimSun" pitchFamily="2" charset="-122"/>
                  <a:cs typeface="Arial" charset="0"/>
                </a:rPr>
                <a:t>2</a:t>
              </a:r>
              <a:endParaRPr lang="ru-RU" sz="2000" b="1">
                <a:solidFill>
                  <a:srgbClr val="669900"/>
                </a:solidFill>
                <a:latin typeface="Arial" charset="0"/>
                <a:cs typeface="Arial" charset="0"/>
              </a:endParaRPr>
            </a:p>
          </p:txBody>
        </p:sp>
        <p:sp>
          <p:nvSpPr>
            <p:cNvPr id="335940" name="Text Box 68"/>
            <p:cNvSpPr txBox="1">
              <a:spLocks noChangeArrowheads="1"/>
            </p:cNvSpPr>
            <p:nvPr/>
          </p:nvSpPr>
          <p:spPr bwMode="auto">
            <a:xfrm>
              <a:off x="2823" y="3294"/>
              <a:ext cx="395" cy="192"/>
            </a:xfrm>
            <a:prstGeom prst="rect">
              <a:avLst/>
            </a:prstGeom>
            <a:noFill/>
            <a:ln w="9525">
              <a:noFill/>
              <a:miter lim="800000"/>
              <a:headEnd/>
              <a:tailEnd/>
            </a:ln>
            <a:effectLst>
              <a:outerShdw dist="17961" dir="2700000" algn="ctr" rotWithShape="0">
                <a:srgbClr val="FF9933"/>
              </a:outerShdw>
            </a:effectLst>
          </p:spPr>
          <p:txBody>
            <a:bodyPr lIns="0" tIns="0" rIns="0" bIns="0">
              <a:spAutoFit/>
            </a:bodyPr>
            <a:lstStyle/>
            <a:p>
              <a:pPr>
                <a:defRPr/>
              </a:pPr>
              <a:r>
                <a:rPr lang="en-US" altLang="zh-CN" sz="2000" b="1">
                  <a:solidFill>
                    <a:srgbClr val="669900"/>
                  </a:solidFill>
                  <a:latin typeface="Arial" charset="0"/>
                  <a:ea typeface="SimSun" pitchFamily="2" charset="-122"/>
                  <a:cs typeface="Arial" charset="0"/>
                </a:rPr>
                <a:t>RT</a:t>
              </a:r>
              <a:r>
                <a:rPr lang="ru-RU" altLang="zh-CN" sz="2000" b="1">
                  <a:solidFill>
                    <a:srgbClr val="669900"/>
                  </a:solidFill>
                  <a:latin typeface="Arial" charset="0"/>
                  <a:ea typeface="SimSun" pitchFamily="2" charset="-122"/>
                  <a:cs typeface="Arial" charset="0"/>
                </a:rPr>
                <a:t>9</a:t>
              </a:r>
              <a:endParaRPr lang="ru-RU" sz="2000" b="1">
                <a:solidFill>
                  <a:srgbClr val="669900"/>
                </a:solidFill>
                <a:latin typeface="Arial" charset="0"/>
                <a:cs typeface="Arial" charset="0"/>
              </a:endParaRPr>
            </a:p>
          </p:txBody>
        </p:sp>
        <p:sp>
          <p:nvSpPr>
            <p:cNvPr id="335941" name="Text Box 69"/>
            <p:cNvSpPr txBox="1">
              <a:spLocks noChangeArrowheads="1"/>
            </p:cNvSpPr>
            <p:nvPr/>
          </p:nvSpPr>
          <p:spPr bwMode="auto">
            <a:xfrm>
              <a:off x="5318" y="714"/>
              <a:ext cx="312" cy="192"/>
            </a:xfrm>
            <a:prstGeom prst="rect">
              <a:avLst/>
            </a:prstGeom>
            <a:noFill/>
            <a:ln w="9525">
              <a:noFill/>
              <a:miter lim="800000"/>
              <a:headEnd/>
              <a:tailEnd/>
            </a:ln>
            <a:effectLst>
              <a:outerShdw dist="17961" dir="2700000" algn="ctr" rotWithShape="0">
                <a:srgbClr val="FF9933"/>
              </a:outerShdw>
            </a:effectLst>
          </p:spPr>
          <p:txBody>
            <a:bodyPr lIns="0" tIns="0" rIns="0" bIns="0">
              <a:spAutoFit/>
            </a:bodyPr>
            <a:lstStyle/>
            <a:p>
              <a:pPr>
                <a:defRPr/>
              </a:pPr>
              <a:r>
                <a:rPr lang="en-US" altLang="zh-CN" sz="2000" b="1" i="1">
                  <a:solidFill>
                    <a:srgbClr val="669900"/>
                  </a:solidFill>
                  <a:latin typeface="Arial" charset="0"/>
                  <a:ea typeface="SimSun" pitchFamily="2" charset="-122"/>
                  <a:cs typeface="Arial" charset="0"/>
                </a:rPr>
                <a:t>I</a:t>
              </a:r>
              <a:r>
                <a:rPr lang="en-US" altLang="zh-CN" sz="2000" b="1" i="1" baseline="-25000">
                  <a:solidFill>
                    <a:srgbClr val="669900"/>
                  </a:solidFill>
                  <a:latin typeface="Arial" charset="0"/>
                  <a:ea typeface="SimSun" pitchFamily="2" charset="-122"/>
                  <a:cs typeface="Arial" charset="0"/>
                </a:rPr>
                <a:t>b</a:t>
              </a:r>
              <a:endParaRPr lang="ru-RU" sz="2000" b="1">
                <a:solidFill>
                  <a:srgbClr val="669900"/>
                </a:solidFill>
                <a:latin typeface="Arial" charset="0"/>
                <a:cs typeface="Arial" charset="0"/>
              </a:endParaRPr>
            </a:p>
          </p:txBody>
        </p:sp>
        <p:sp>
          <p:nvSpPr>
            <p:cNvPr id="335942" name="Text Box 70"/>
            <p:cNvSpPr txBox="1">
              <a:spLocks noChangeArrowheads="1"/>
            </p:cNvSpPr>
            <p:nvPr/>
          </p:nvSpPr>
          <p:spPr bwMode="auto">
            <a:xfrm>
              <a:off x="4383" y="1168"/>
              <a:ext cx="226" cy="192"/>
            </a:xfrm>
            <a:prstGeom prst="rect">
              <a:avLst/>
            </a:prstGeom>
            <a:noFill/>
            <a:ln w="9525">
              <a:noFill/>
              <a:miter lim="800000"/>
              <a:headEnd/>
              <a:tailEnd/>
            </a:ln>
            <a:effectLst>
              <a:outerShdw dist="17961" dir="2700000" algn="ctr" rotWithShape="0">
                <a:srgbClr val="FF9933"/>
              </a:outerShdw>
            </a:effectLst>
          </p:spPr>
          <p:txBody>
            <a:bodyPr lIns="0" tIns="0" rIns="0" bIns="0">
              <a:spAutoFit/>
            </a:bodyPr>
            <a:lstStyle/>
            <a:p>
              <a:pPr>
                <a:defRPr/>
              </a:pPr>
              <a:r>
                <a:rPr lang="en-US" altLang="zh-CN" sz="2000" b="1" i="1">
                  <a:solidFill>
                    <a:srgbClr val="669900"/>
                  </a:solidFill>
                  <a:latin typeface="Arial" charset="0"/>
                  <a:ea typeface="SimSun" pitchFamily="2" charset="-122"/>
                  <a:cs typeface="Arial" charset="0"/>
                </a:rPr>
                <a:t>I</a:t>
              </a:r>
              <a:r>
                <a:rPr lang="en-US" altLang="zh-CN" sz="2000" b="1" i="1" baseline="-25000">
                  <a:solidFill>
                    <a:srgbClr val="669900"/>
                  </a:solidFill>
                  <a:latin typeface="Arial" charset="0"/>
                  <a:ea typeface="SimSun" pitchFamily="2" charset="-122"/>
                  <a:cs typeface="Arial" charset="0"/>
                </a:rPr>
                <a:t>a</a:t>
              </a:r>
              <a:endParaRPr lang="ru-RU" sz="2000" b="1">
                <a:solidFill>
                  <a:srgbClr val="669900"/>
                </a:solidFill>
                <a:latin typeface="Arial" charset="0"/>
                <a:cs typeface="Arial" charset="0"/>
              </a:endParaRPr>
            </a:p>
          </p:txBody>
        </p:sp>
        <p:sp>
          <p:nvSpPr>
            <p:cNvPr id="335943" name="Text Box 71"/>
            <p:cNvSpPr txBox="1">
              <a:spLocks noChangeArrowheads="1"/>
            </p:cNvSpPr>
            <p:nvPr/>
          </p:nvSpPr>
          <p:spPr bwMode="auto">
            <a:xfrm>
              <a:off x="2511" y="2529"/>
              <a:ext cx="347" cy="192"/>
            </a:xfrm>
            <a:prstGeom prst="rect">
              <a:avLst/>
            </a:prstGeom>
            <a:noFill/>
            <a:ln w="9525">
              <a:noFill/>
              <a:miter lim="800000"/>
              <a:headEnd/>
              <a:tailEnd/>
            </a:ln>
            <a:effectLst>
              <a:outerShdw dist="17961" dir="2700000" algn="ctr" rotWithShape="0">
                <a:srgbClr val="FF9933"/>
              </a:outerShdw>
            </a:effectLst>
          </p:spPr>
          <p:txBody>
            <a:bodyPr lIns="0" tIns="0" rIns="0" bIns="0">
              <a:spAutoFit/>
            </a:bodyPr>
            <a:lstStyle/>
            <a:p>
              <a:pPr>
                <a:defRPr/>
              </a:pPr>
              <a:r>
                <a:rPr lang="en-US" altLang="zh-CN" sz="2000" b="1">
                  <a:solidFill>
                    <a:srgbClr val="669900"/>
                  </a:solidFill>
                  <a:latin typeface="Arial" charset="0"/>
                  <a:ea typeface="SimSun" pitchFamily="2" charset="-122"/>
                  <a:cs typeface="Arial" charset="0"/>
                </a:rPr>
                <a:t>N1</a:t>
              </a:r>
              <a:endParaRPr lang="ru-RU" sz="2000" b="1">
                <a:solidFill>
                  <a:srgbClr val="669900"/>
                </a:solidFill>
                <a:latin typeface="Arial" charset="0"/>
                <a:cs typeface="Arial" charset="0"/>
              </a:endParaRPr>
            </a:p>
          </p:txBody>
        </p:sp>
        <p:sp>
          <p:nvSpPr>
            <p:cNvPr id="335944" name="Text Box 72"/>
            <p:cNvSpPr txBox="1">
              <a:spLocks noChangeArrowheads="1"/>
            </p:cNvSpPr>
            <p:nvPr/>
          </p:nvSpPr>
          <p:spPr bwMode="auto">
            <a:xfrm>
              <a:off x="1122" y="2784"/>
              <a:ext cx="346" cy="192"/>
            </a:xfrm>
            <a:prstGeom prst="rect">
              <a:avLst/>
            </a:prstGeom>
            <a:noFill/>
            <a:ln w="9525">
              <a:noFill/>
              <a:miter lim="800000"/>
              <a:headEnd/>
              <a:tailEnd/>
            </a:ln>
            <a:effectLst>
              <a:outerShdw dist="17961" dir="2700000" algn="ctr" rotWithShape="0">
                <a:srgbClr val="FF9933"/>
              </a:outerShdw>
            </a:effectLst>
          </p:spPr>
          <p:txBody>
            <a:bodyPr lIns="0" tIns="0" rIns="0" bIns="0">
              <a:spAutoFit/>
            </a:bodyPr>
            <a:lstStyle/>
            <a:p>
              <a:pPr>
                <a:defRPr/>
              </a:pPr>
              <a:r>
                <a:rPr lang="en-US" altLang="zh-CN" sz="2000" b="1">
                  <a:solidFill>
                    <a:srgbClr val="669900"/>
                  </a:solidFill>
                  <a:latin typeface="Arial" charset="0"/>
                  <a:ea typeface="SimSun" pitchFamily="2" charset="-122"/>
                  <a:cs typeface="Arial" charset="0"/>
                </a:rPr>
                <a:t>N2</a:t>
              </a:r>
              <a:endParaRPr lang="ru-RU" sz="2000" b="1">
                <a:solidFill>
                  <a:srgbClr val="669900"/>
                </a:solidFill>
                <a:latin typeface="Arial" charset="0"/>
                <a:cs typeface="Arial" charset="0"/>
              </a:endParaRPr>
            </a:p>
          </p:txBody>
        </p:sp>
        <p:sp>
          <p:nvSpPr>
            <p:cNvPr id="335945" name="Text Box 73"/>
            <p:cNvSpPr txBox="1">
              <a:spLocks noChangeArrowheads="1"/>
            </p:cNvSpPr>
            <p:nvPr/>
          </p:nvSpPr>
          <p:spPr bwMode="auto">
            <a:xfrm>
              <a:off x="3135" y="2585"/>
              <a:ext cx="346" cy="192"/>
            </a:xfrm>
            <a:prstGeom prst="rect">
              <a:avLst/>
            </a:prstGeom>
            <a:noFill/>
            <a:ln w="9525">
              <a:noFill/>
              <a:miter lim="800000"/>
              <a:headEnd/>
              <a:tailEnd/>
            </a:ln>
            <a:effectLst>
              <a:outerShdw dist="17961" dir="2700000" algn="ctr" rotWithShape="0">
                <a:srgbClr val="FF9933"/>
              </a:outerShdw>
            </a:effectLst>
          </p:spPr>
          <p:txBody>
            <a:bodyPr lIns="0" tIns="0" rIns="0" bIns="0">
              <a:spAutoFit/>
            </a:bodyPr>
            <a:lstStyle/>
            <a:p>
              <a:pPr>
                <a:defRPr/>
              </a:pPr>
              <a:r>
                <a:rPr lang="en-US" altLang="zh-CN" sz="2000" b="1">
                  <a:solidFill>
                    <a:srgbClr val="669900"/>
                  </a:solidFill>
                  <a:latin typeface="Arial" charset="0"/>
                  <a:ea typeface="SimSun" pitchFamily="2" charset="-122"/>
                  <a:cs typeface="Arial" charset="0"/>
                </a:rPr>
                <a:t>N9</a:t>
              </a:r>
              <a:endParaRPr lang="ru-RU" sz="2000" b="1">
                <a:solidFill>
                  <a:srgbClr val="669900"/>
                </a:solidFill>
                <a:latin typeface="Arial" charset="0"/>
                <a:cs typeface="Arial" charset="0"/>
              </a:endParaRPr>
            </a:p>
          </p:txBody>
        </p:sp>
        <p:sp>
          <p:nvSpPr>
            <p:cNvPr id="335946" name="Text Box 74"/>
            <p:cNvSpPr txBox="1">
              <a:spLocks noChangeArrowheads="1"/>
            </p:cNvSpPr>
            <p:nvPr/>
          </p:nvSpPr>
          <p:spPr bwMode="auto">
            <a:xfrm>
              <a:off x="2143" y="3237"/>
              <a:ext cx="346" cy="192"/>
            </a:xfrm>
            <a:prstGeom prst="rect">
              <a:avLst/>
            </a:prstGeom>
            <a:noFill/>
            <a:ln w="9525">
              <a:noFill/>
              <a:miter lim="800000"/>
              <a:headEnd/>
              <a:tailEnd/>
            </a:ln>
            <a:effectLst>
              <a:outerShdw dist="17961" dir="2700000" algn="ctr" rotWithShape="0">
                <a:srgbClr val="FF9933"/>
              </a:outerShdw>
            </a:effectLst>
          </p:spPr>
          <p:txBody>
            <a:bodyPr lIns="0" tIns="0" rIns="0" bIns="0">
              <a:spAutoFit/>
            </a:bodyPr>
            <a:lstStyle/>
            <a:p>
              <a:pPr>
                <a:defRPr/>
              </a:pPr>
              <a:r>
                <a:rPr lang="en-US" altLang="zh-CN" sz="2000" b="1">
                  <a:solidFill>
                    <a:srgbClr val="669900"/>
                  </a:solidFill>
                  <a:latin typeface="Arial" charset="0"/>
                  <a:ea typeface="SimSun" pitchFamily="2" charset="-122"/>
                  <a:cs typeface="Arial" charset="0"/>
                </a:rPr>
                <a:t>N11</a:t>
              </a:r>
              <a:endParaRPr lang="ru-RU" sz="2000" b="1">
                <a:solidFill>
                  <a:srgbClr val="669900"/>
                </a:solidFill>
                <a:latin typeface="Arial" charset="0"/>
                <a:cs typeface="Arial" charset="0"/>
              </a:endParaRPr>
            </a:p>
          </p:txBody>
        </p:sp>
        <p:sp>
          <p:nvSpPr>
            <p:cNvPr id="335947" name="Text Box 75"/>
            <p:cNvSpPr txBox="1">
              <a:spLocks noChangeArrowheads="1"/>
            </p:cNvSpPr>
            <p:nvPr/>
          </p:nvSpPr>
          <p:spPr bwMode="auto">
            <a:xfrm>
              <a:off x="2455" y="1791"/>
              <a:ext cx="347" cy="192"/>
            </a:xfrm>
            <a:prstGeom prst="rect">
              <a:avLst/>
            </a:prstGeom>
            <a:noFill/>
            <a:ln w="9525">
              <a:noFill/>
              <a:miter lim="800000"/>
              <a:headEnd/>
              <a:tailEnd/>
            </a:ln>
            <a:effectLst>
              <a:outerShdw dist="17961" dir="2700000" algn="ctr" rotWithShape="0">
                <a:srgbClr val="FF9933"/>
              </a:outerShdw>
            </a:effectLst>
          </p:spPr>
          <p:txBody>
            <a:bodyPr lIns="0" tIns="0" rIns="0" bIns="0">
              <a:spAutoFit/>
            </a:bodyPr>
            <a:lstStyle/>
            <a:p>
              <a:pPr>
                <a:defRPr/>
              </a:pPr>
              <a:r>
                <a:rPr lang="en-US" altLang="zh-CN" sz="2000" b="1">
                  <a:solidFill>
                    <a:srgbClr val="669900"/>
                  </a:solidFill>
                  <a:latin typeface="Arial" charset="0"/>
                  <a:ea typeface="SimSun" pitchFamily="2" charset="-122"/>
                  <a:cs typeface="Arial" charset="0"/>
                </a:rPr>
                <a:t>N3</a:t>
              </a:r>
              <a:endParaRPr lang="ru-RU" sz="2000" b="1">
                <a:solidFill>
                  <a:srgbClr val="669900"/>
                </a:solidFill>
                <a:latin typeface="Arial" charset="0"/>
                <a:cs typeface="Arial" charset="0"/>
              </a:endParaRPr>
            </a:p>
          </p:txBody>
        </p:sp>
        <p:sp>
          <p:nvSpPr>
            <p:cNvPr id="335948" name="Text Box 76"/>
            <p:cNvSpPr txBox="1">
              <a:spLocks noChangeArrowheads="1"/>
            </p:cNvSpPr>
            <p:nvPr/>
          </p:nvSpPr>
          <p:spPr bwMode="auto">
            <a:xfrm>
              <a:off x="2398" y="998"/>
              <a:ext cx="347" cy="192"/>
            </a:xfrm>
            <a:prstGeom prst="rect">
              <a:avLst/>
            </a:prstGeom>
            <a:noFill/>
            <a:ln w="9525">
              <a:noFill/>
              <a:miter lim="800000"/>
              <a:headEnd/>
              <a:tailEnd/>
            </a:ln>
            <a:effectLst>
              <a:outerShdw dist="17961" dir="2700000" algn="ctr" rotWithShape="0">
                <a:srgbClr val="FF9933"/>
              </a:outerShdw>
            </a:effectLst>
          </p:spPr>
          <p:txBody>
            <a:bodyPr lIns="0" tIns="0" rIns="0" bIns="0">
              <a:spAutoFit/>
            </a:bodyPr>
            <a:lstStyle/>
            <a:p>
              <a:pPr>
                <a:defRPr/>
              </a:pPr>
              <a:r>
                <a:rPr lang="en-US" altLang="zh-CN" sz="2000" b="1">
                  <a:solidFill>
                    <a:srgbClr val="669900"/>
                  </a:solidFill>
                  <a:latin typeface="Arial" charset="0"/>
                  <a:ea typeface="SimSun" pitchFamily="2" charset="-122"/>
                  <a:cs typeface="Arial" charset="0"/>
                </a:rPr>
                <a:t>N4</a:t>
              </a:r>
              <a:endParaRPr lang="ru-RU" sz="2000" b="1">
                <a:solidFill>
                  <a:srgbClr val="669900"/>
                </a:solidFill>
                <a:latin typeface="Arial" charset="0"/>
                <a:cs typeface="Arial" charset="0"/>
              </a:endParaRPr>
            </a:p>
          </p:txBody>
        </p:sp>
        <p:sp>
          <p:nvSpPr>
            <p:cNvPr id="335949" name="Text Box 77"/>
            <p:cNvSpPr txBox="1">
              <a:spLocks noChangeArrowheads="1"/>
            </p:cNvSpPr>
            <p:nvPr/>
          </p:nvSpPr>
          <p:spPr bwMode="auto">
            <a:xfrm>
              <a:off x="3702" y="1848"/>
              <a:ext cx="346" cy="192"/>
            </a:xfrm>
            <a:prstGeom prst="rect">
              <a:avLst/>
            </a:prstGeom>
            <a:noFill/>
            <a:ln w="9525">
              <a:noFill/>
              <a:miter lim="800000"/>
              <a:headEnd/>
              <a:tailEnd/>
            </a:ln>
            <a:effectLst>
              <a:outerShdw dist="17961" dir="2700000" algn="ctr" rotWithShape="0">
                <a:srgbClr val="FF9933"/>
              </a:outerShdw>
            </a:effectLst>
          </p:spPr>
          <p:txBody>
            <a:bodyPr lIns="0" tIns="0" rIns="0" bIns="0">
              <a:spAutoFit/>
            </a:bodyPr>
            <a:lstStyle/>
            <a:p>
              <a:pPr>
                <a:defRPr/>
              </a:pPr>
              <a:r>
                <a:rPr lang="en-US" altLang="zh-CN" sz="2000" b="1">
                  <a:solidFill>
                    <a:srgbClr val="669900"/>
                  </a:solidFill>
                  <a:latin typeface="Arial" charset="0"/>
                  <a:ea typeface="SimSun" pitchFamily="2" charset="-122"/>
                  <a:cs typeface="Arial" charset="0"/>
                </a:rPr>
                <a:t>N8</a:t>
              </a:r>
              <a:endParaRPr lang="ru-RU" sz="2000" b="1">
                <a:solidFill>
                  <a:srgbClr val="669900"/>
                </a:solidFill>
                <a:latin typeface="Arial" charset="0"/>
                <a:cs typeface="Arial" charset="0"/>
              </a:endParaRPr>
            </a:p>
          </p:txBody>
        </p:sp>
        <p:sp>
          <p:nvSpPr>
            <p:cNvPr id="335950" name="Text Box 78"/>
            <p:cNvSpPr txBox="1">
              <a:spLocks noChangeArrowheads="1"/>
            </p:cNvSpPr>
            <p:nvPr/>
          </p:nvSpPr>
          <p:spPr bwMode="auto">
            <a:xfrm>
              <a:off x="130" y="1678"/>
              <a:ext cx="347" cy="192"/>
            </a:xfrm>
            <a:prstGeom prst="rect">
              <a:avLst/>
            </a:prstGeom>
            <a:noFill/>
            <a:ln w="9525">
              <a:noFill/>
              <a:miter lim="800000"/>
              <a:headEnd/>
              <a:tailEnd/>
            </a:ln>
            <a:effectLst>
              <a:outerShdw dist="17961" dir="2700000" algn="ctr" rotWithShape="0">
                <a:srgbClr val="FF9933"/>
              </a:outerShdw>
            </a:effectLst>
          </p:spPr>
          <p:txBody>
            <a:bodyPr lIns="0" tIns="0" rIns="0" bIns="0">
              <a:spAutoFit/>
            </a:bodyPr>
            <a:lstStyle/>
            <a:p>
              <a:pPr>
                <a:defRPr/>
              </a:pPr>
              <a:r>
                <a:rPr lang="en-US" altLang="zh-CN" sz="2000" b="1">
                  <a:solidFill>
                    <a:srgbClr val="669900"/>
                  </a:solidFill>
                  <a:latin typeface="Arial" charset="0"/>
                  <a:ea typeface="SimSun" pitchFamily="2" charset="-122"/>
                  <a:cs typeface="Arial" charset="0"/>
                </a:rPr>
                <a:t>N12</a:t>
              </a:r>
              <a:endParaRPr lang="ru-RU" sz="2000" b="1">
                <a:solidFill>
                  <a:srgbClr val="669900"/>
                </a:solidFill>
                <a:latin typeface="Arial" charset="0"/>
                <a:cs typeface="Arial" charset="0"/>
              </a:endParaRPr>
            </a:p>
          </p:txBody>
        </p:sp>
        <p:sp>
          <p:nvSpPr>
            <p:cNvPr id="335951" name="Text Box 79"/>
            <p:cNvSpPr txBox="1">
              <a:spLocks noChangeArrowheads="1"/>
            </p:cNvSpPr>
            <p:nvPr/>
          </p:nvSpPr>
          <p:spPr bwMode="auto">
            <a:xfrm>
              <a:off x="669" y="1735"/>
              <a:ext cx="346" cy="192"/>
            </a:xfrm>
            <a:prstGeom prst="rect">
              <a:avLst/>
            </a:prstGeom>
            <a:noFill/>
            <a:ln w="9525">
              <a:noFill/>
              <a:miter lim="800000"/>
              <a:headEnd/>
              <a:tailEnd/>
            </a:ln>
            <a:effectLst>
              <a:outerShdw dist="17961" dir="2700000" algn="ctr" rotWithShape="0">
                <a:srgbClr val="FF9933"/>
              </a:outerShdw>
            </a:effectLst>
          </p:spPr>
          <p:txBody>
            <a:bodyPr lIns="0" tIns="0" rIns="0" bIns="0">
              <a:spAutoFit/>
            </a:bodyPr>
            <a:lstStyle/>
            <a:p>
              <a:pPr>
                <a:defRPr/>
              </a:pPr>
              <a:r>
                <a:rPr lang="en-US" altLang="zh-CN" sz="2000" b="1">
                  <a:solidFill>
                    <a:srgbClr val="669900"/>
                  </a:solidFill>
                  <a:latin typeface="Arial" charset="0"/>
                  <a:ea typeface="SimSun" pitchFamily="2" charset="-122"/>
                  <a:cs typeface="Arial" charset="0"/>
                </a:rPr>
                <a:t>N13</a:t>
              </a:r>
              <a:endParaRPr lang="ru-RU" sz="2000" b="1">
                <a:solidFill>
                  <a:srgbClr val="669900"/>
                </a:solidFill>
                <a:latin typeface="Arial" charset="0"/>
                <a:cs typeface="Arial" charset="0"/>
              </a:endParaRPr>
            </a:p>
          </p:txBody>
        </p:sp>
        <p:sp>
          <p:nvSpPr>
            <p:cNvPr id="335952" name="Text Box 80"/>
            <p:cNvSpPr txBox="1">
              <a:spLocks noChangeArrowheads="1"/>
            </p:cNvSpPr>
            <p:nvPr/>
          </p:nvSpPr>
          <p:spPr bwMode="auto">
            <a:xfrm>
              <a:off x="1491" y="1224"/>
              <a:ext cx="347" cy="192"/>
            </a:xfrm>
            <a:prstGeom prst="rect">
              <a:avLst/>
            </a:prstGeom>
            <a:noFill/>
            <a:ln w="9525">
              <a:noFill/>
              <a:miter lim="800000"/>
              <a:headEnd/>
              <a:tailEnd/>
            </a:ln>
            <a:effectLst>
              <a:outerShdw dist="17961" dir="2700000" algn="ctr" rotWithShape="0">
                <a:srgbClr val="FF9933"/>
              </a:outerShdw>
            </a:effectLst>
          </p:spPr>
          <p:txBody>
            <a:bodyPr lIns="0" tIns="0" rIns="0" bIns="0">
              <a:spAutoFit/>
            </a:bodyPr>
            <a:lstStyle/>
            <a:p>
              <a:pPr>
                <a:defRPr/>
              </a:pPr>
              <a:r>
                <a:rPr lang="en-US" altLang="zh-CN" sz="2000" b="1">
                  <a:solidFill>
                    <a:srgbClr val="669900"/>
                  </a:solidFill>
                  <a:latin typeface="Arial" charset="0"/>
                  <a:ea typeface="SimSun" pitchFamily="2" charset="-122"/>
                  <a:cs typeface="Arial" charset="0"/>
                </a:rPr>
                <a:t>N14</a:t>
              </a:r>
              <a:endParaRPr lang="ru-RU" sz="2000" b="1">
                <a:solidFill>
                  <a:srgbClr val="669900"/>
                </a:solidFill>
                <a:latin typeface="Arial" charset="0"/>
                <a:cs typeface="Arial" charset="0"/>
              </a:endParaRPr>
            </a:p>
          </p:txBody>
        </p:sp>
        <p:sp>
          <p:nvSpPr>
            <p:cNvPr id="335953" name="Text Box 81"/>
            <p:cNvSpPr txBox="1">
              <a:spLocks noChangeArrowheads="1"/>
            </p:cNvSpPr>
            <p:nvPr/>
          </p:nvSpPr>
          <p:spPr bwMode="auto">
            <a:xfrm>
              <a:off x="4354" y="2699"/>
              <a:ext cx="346" cy="192"/>
            </a:xfrm>
            <a:prstGeom prst="rect">
              <a:avLst/>
            </a:prstGeom>
            <a:noFill/>
            <a:ln w="9525">
              <a:noFill/>
              <a:miter lim="800000"/>
              <a:headEnd/>
              <a:tailEnd/>
            </a:ln>
            <a:effectLst>
              <a:outerShdw dist="17961" dir="2700000" algn="ctr" rotWithShape="0">
                <a:srgbClr val="FF9933"/>
              </a:outerShdw>
            </a:effectLst>
          </p:spPr>
          <p:txBody>
            <a:bodyPr lIns="0" tIns="0" rIns="0" bIns="0">
              <a:spAutoFit/>
            </a:bodyPr>
            <a:lstStyle/>
            <a:p>
              <a:pPr>
                <a:defRPr/>
              </a:pPr>
              <a:r>
                <a:rPr lang="en-US" altLang="zh-CN" sz="2000" b="1">
                  <a:solidFill>
                    <a:srgbClr val="669900"/>
                  </a:solidFill>
                  <a:latin typeface="Arial" charset="0"/>
                  <a:ea typeface="SimSun" pitchFamily="2" charset="-122"/>
                  <a:cs typeface="Arial" charset="0"/>
                </a:rPr>
                <a:t>N7</a:t>
              </a:r>
              <a:endParaRPr lang="ru-RU" sz="2000" b="1">
                <a:solidFill>
                  <a:srgbClr val="669900"/>
                </a:solidFill>
                <a:latin typeface="Arial" charset="0"/>
                <a:cs typeface="Arial" charset="0"/>
              </a:endParaRPr>
            </a:p>
          </p:txBody>
        </p:sp>
        <p:sp>
          <p:nvSpPr>
            <p:cNvPr id="335954" name="Text Box 82"/>
            <p:cNvSpPr txBox="1">
              <a:spLocks noChangeArrowheads="1"/>
            </p:cNvSpPr>
            <p:nvPr/>
          </p:nvSpPr>
          <p:spPr bwMode="auto">
            <a:xfrm>
              <a:off x="4326" y="1536"/>
              <a:ext cx="347" cy="192"/>
            </a:xfrm>
            <a:prstGeom prst="rect">
              <a:avLst/>
            </a:prstGeom>
            <a:noFill/>
            <a:ln w="9525">
              <a:noFill/>
              <a:miter lim="800000"/>
              <a:headEnd/>
              <a:tailEnd/>
            </a:ln>
            <a:effectLst>
              <a:outerShdw dist="17961" dir="2700000" algn="ctr" rotWithShape="0">
                <a:srgbClr val="FF9933"/>
              </a:outerShdw>
            </a:effectLst>
          </p:spPr>
          <p:txBody>
            <a:bodyPr lIns="0" tIns="0" rIns="0" bIns="0">
              <a:spAutoFit/>
            </a:bodyPr>
            <a:lstStyle/>
            <a:p>
              <a:pPr>
                <a:defRPr/>
              </a:pPr>
              <a:r>
                <a:rPr lang="en-US" altLang="zh-CN" sz="2000" b="1">
                  <a:solidFill>
                    <a:srgbClr val="669900"/>
                  </a:solidFill>
                  <a:latin typeface="Arial" charset="0"/>
                  <a:ea typeface="SimSun" pitchFamily="2" charset="-122"/>
                  <a:cs typeface="Arial" charset="0"/>
                </a:rPr>
                <a:t>N6</a:t>
              </a:r>
              <a:endParaRPr lang="ru-RU" sz="2000" b="1">
                <a:solidFill>
                  <a:srgbClr val="669900"/>
                </a:solidFill>
                <a:latin typeface="Arial" charset="0"/>
                <a:cs typeface="Arial" charset="0"/>
              </a:endParaRPr>
            </a:p>
          </p:txBody>
        </p:sp>
        <p:sp>
          <p:nvSpPr>
            <p:cNvPr id="335955" name="Text Box 83"/>
            <p:cNvSpPr txBox="1">
              <a:spLocks noChangeArrowheads="1"/>
            </p:cNvSpPr>
            <p:nvPr/>
          </p:nvSpPr>
          <p:spPr bwMode="auto">
            <a:xfrm>
              <a:off x="4723" y="2472"/>
              <a:ext cx="346" cy="192"/>
            </a:xfrm>
            <a:prstGeom prst="rect">
              <a:avLst/>
            </a:prstGeom>
            <a:noFill/>
            <a:ln w="9525">
              <a:noFill/>
              <a:miter lim="800000"/>
              <a:headEnd/>
              <a:tailEnd/>
            </a:ln>
            <a:effectLst>
              <a:outerShdw dist="17961" dir="2700000" algn="ctr" rotWithShape="0">
                <a:srgbClr val="FF9933"/>
              </a:outerShdw>
            </a:effectLst>
          </p:spPr>
          <p:txBody>
            <a:bodyPr lIns="0" tIns="0" rIns="0" bIns="0">
              <a:spAutoFit/>
            </a:bodyPr>
            <a:lstStyle/>
            <a:p>
              <a:pPr>
                <a:defRPr/>
              </a:pPr>
              <a:r>
                <a:rPr lang="en-US" altLang="zh-CN" sz="2000" b="1">
                  <a:solidFill>
                    <a:srgbClr val="669900"/>
                  </a:solidFill>
                  <a:latin typeface="Arial" charset="0"/>
                  <a:ea typeface="SimSun" pitchFamily="2" charset="-122"/>
                  <a:cs typeface="Arial" charset="0"/>
                </a:rPr>
                <a:t>N12</a:t>
              </a:r>
              <a:endParaRPr lang="ru-RU" sz="2000" b="1">
                <a:solidFill>
                  <a:srgbClr val="669900"/>
                </a:solidFill>
                <a:latin typeface="Arial" charset="0"/>
                <a:cs typeface="Arial" charset="0"/>
              </a:endParaRPr>
            </a:p>
          </p:txBody>
        </p:sp>
        <p:sp>
          <p:nvSpPr>
            <p:cNvPr id="335956" name="Text Box 84"/>
            <p:cNvSpPr txBox="1">
              <a:spLocks noChangeArrowheads="1"/>
            </p:cNvSpPr>
            <p:nvPr/>
          </p:nvSpPr>
          <p:spPr bwMode="auto">
            <a:xfrm>
              <a:off x="5318" y="2472"/>
              <a:ext cx="347" cy="192"/>
            </a:xfrm>
            <a:prstGeom prst="rect">
              <a:avLst/>
            </a:prstGeom>
            <a:noFill/>
            <a:ln w="9525">
              <a:noFill/>
              <a:miter lim="800000"/>
              <a:headEnd/>
              <a:tailEnd/>
            </a:ln>
            <a:effectLst>
              <a:outerShdw dist="17961" dir="2700000" algn="ctr" rotWithShape="0">
                <a:srgbClr val="FF9933"/>
              </a:outerShdw>
            </a:effectLst>
          </p:spPr>
          <p:txBody>
            <a:bodyPr lIns="0" tIns="0" rIns="0" bIns="0">
              <a:spAutoFit/>
            </a:bodyPr>
            <a:lstStyle/>
            <a:p>
              <a:pPr>
                <a:defRPr/>
              </a:pPr>
              <a:r>
                <a:rPr lang="en-US" altLang="zh-CN" sz="2000" b="1">
                  <a:solidFill>
                    <a:srgbClr val="669900"/>
                  </a:solidFill>
                  <a:latin typeface="Arial" charset="0"/>
                  <a:ea typeface="SimSun" pitchFamily="2" charset="-122"/>
                  <a:cs typeface="Arial" charset="0"/>
                </a:rPr>
                <a:t>N15</a:t>
              </a:r>
              <a:endParaRPr lang="ru-RU" sz="2000" b="1">
                <a:solidFill>
                  <a:srgbClr val="669900"/>
                </a:solidFill>
                <a:latin typeface="Arial" charset="0"/>
                <a:cs typeface="Arial" charset="0"/>
              </a:endParaRPr>
            </a:p>
          </p:txBody>
        </p:sp>
        <p:sp>
          <p:nvSpPr>
            <p:cNvPr id="335957" name="Text Box 85"/>
            <p:cNvSpPr txBox="1">
              <a:spLocks noChangeArrowheads="1"/>
            </p:cNvSpPr>
            <p:nvPr/>
          </p:nvSpPr>
          <p:spPr bwMode="auto">
            <a:xfrm>
              <a:off x="3816" y="3492"/>
              <a:ext cx="346" cy="192"/>
            </a:xfrm>
            <a:prstGeom prst="rect">
              <a:avLst/>
            </a:prstGeom>
            <a:noFill/>
            <a:ln w="9525">
              <a:noFill/>
              <a:miter lim="800000"/>
              <a:headEnd/>
              <a:tailEnd/>
            </a:ln>
            <a:effectLst>
              <a:outerShdw dist="17961" dir="2700000" algn="ctr" rotWithShape="0">
                <a:srgbClr val="FF9933"/>
              </a:outerShdw>
            </a:effectLst>
          </p:spPr>
          <p:txBody>
            <a:bodyPr lIns="0" tIns="0" rIns="0" bIns="0">
              <a:spAutoFit/>
            </a:bodyPr>
            <a:lstStyle/>
            <a:p>
              <a:pPr>
                <a:defRPr/>
              </a:pPr>
              <a:r>
                <a:rPr lang="en-US" altLang="zh-CN" sz="2000" b="1">
                  <a:solidFill>
                    <a:srgbClr val="669900"/>
                  </a:solidFill>
                  <a:latin typeface="Arial" charset="0"/>
                  <a:ea typeface="SimSun" pitchFamily="2" charset="-122"/>
                  <a:cs typeface="Arial" charset="0"/>
                </a:rPr>
                <a:t>N10</a:t>
              </a:r>
              <a:endParaRPr lang="ru-RU" sz="2000" b="1">
                <a:solidFill>
                  <a:srgbClr val="669900"/>
                </a:solidFill>
                <a:latin typeface="Arial" charset="0"/>
                <a:cs typeface="Arial" charset="0"/>
              </a:endParaRPr>
            </a:p>
          </p:txBody>
        </p:sp>
        <p:sp>
          <p:nvSpPr>
            <p:cNvPr id="335958" name="Text Box 86"/>
            <p:cNvSpPr txBox="1">
              <a:spLocks noChangeArrowheads="1"/>
            </p:cNvSpPr>
            <p:nvPr/>
          </p:nvSpPr>
          <p:spPr bwMode="auto">
            <a:xfrm>
              <a:off x="4723" y="3124"/>
              <a:ext cx="345" cy="192"/>
            </a:xfrm>
            <a:prstGeom prst="rect">
              <a:avLst/>
            </a:prstGeom>
            <a:noFill/>
            <a:ln w="9525">
              <a:noFill/>
              <a:miter lim="800000"/>
              <a:headEnd/>
              <a:tailEnd/>
            </a:ln>
            <a:effectLst>
              <a:outerShdw dist="17961" dir="2700000" algn="ctr" rotWithShape="0">
                <a:srgbClr val="FF9933"/>
              </a:outerShdw>
            </a:effectLst>
          </p:spPr>
          <p:txBody>
            <a:bodyPr lIns="0" tIns="0" rIns="0" bIns="0">
              <a:spAutoFit/>
            </a:bodyPr>
            <a:lstStyle/>
            <a:p>
              <a:pPr>
                <a:defRPr/>
              </a:pPr>
              <a:r>
                <a:rPr lang="en-US" altLang="zh-CN" sz="2000" b="1">
                  <a:solidFill>
                    <a:srgbClr val="669900"/>
                  </a:solidFill>
                  <a:latin typeface="Arial" charset="0"/>
                  <a:ea typeface="SimSun" pitchFamily="2" charset="-122"/>
                  <a:cs typeface="Arial" charset="0"/>
                </a:rPr>
                <a:t>H1</a:t>
              </a:r>
              <a:endParaRPr lang="ru-RU" sz="2000" b="1">
                <a:solidFill>
                  <a:srgbClr val="669900"/>
                </a:solidFill>
                <a:latin typeface="Arial" charset="0"/>
                <a:cs typeface="Arial" charset="0"/>
              </a:endParaRPr>
            </a:p>
          </p:txBody>
        </p:sp>
        <p:sp>
          <p:nvSpPr>
            <p:cNvPr id="335959" name="Text Box 87"/>
            <p:cNvSpPr txBox="1">
              <a:spLocks noChangeArrowheads="1"/>
            </p:cNvSpPr>
            <p:nvPr/>
          </p:nvSpPr>
          <p:spPr bwMode="auto">
            <a:xfrm>
              <a:off x="1122" y="1156"/>
              <a:ext cx="248" cy="192"/>
            </a:xfrm>
            <a:prstGeom prst="rect">
              <a:avLst/>
            </a:prstGeom>
            <a:noFill/>
            <a:ln w="9525">
              <a:noFill/>
              <a:miter lim="800000"/>
              <a:headEnd/>
              <a:tailEnd/>
            </a:ln>
            <a:effectLst>
              <a:outerShdw dist="17961" dir="2700000" algn="ctr" rotWithShape="0">
                <a:srgbClr val="FF9933"/>
              </a:outerShdw>
            </a:effectLst>
          </p:spPr>
          <p:txBody>
            <a:bodyPr lIns="0" tIns="0" rIns="0" bIns="0">
              <a:spAutoFit/>
            </a:bodyPr>
            <a:lstStyle/>
            <a:p>
              <a:pPr>
                <a:defRPr/>
              </a:pPr>
              <a:r>
                <a:rPr lang="en-US" altLang="zh-CN" sz="2000">
                  <a:solidFill>
                    <a:srgbClr val="669900"/>
                  </a:solidFill>
                  <a:latin typeface="Arial" charset="0"/>
                  <a:ea typeface="SimSun" pitchFamily="2" charset="-122"/>
                  <a:cs typeface="Arial" charset="0"/>
                </a:rPr>
                <a:t>8</a:t>
              </a:r>
              <a:endParaRPr lang="ru-RU" sz="2000">
                <a:solidFill>
                  <a:srgbClr val="669900"/>
                </a:solidFill>
                <a:latin typeface="Arial" charset="0"/>
                <a:cs typeface="Arial" charset="0"/>
              </a:endParaRPr>
            </a:p>
          </p:txBody>
        </p:sp>
        <p:sp>
          <p:nvSpPr>
            <p:cNvPr id="335960" name="Text Box 88"/>
            <p:cNvSpPr txBox="1">
              <a:spLocks noChangeArrowheads="1"/>
            </p:cNvSpPr>
            <p:nvPr/>
          </p:nvSpPr>
          <p:spPr bwMode="auto">
            <a:xfrm>
              <a:off x="867" y="1224"/>
              <a:ext cx="247" cy="192"/>
            </a:xfrm>
            <a:prstGeom prst="rect">
              <a:avLst/>
            </a:prstGeom>
            <a:noFill/>
            <a:ln w="9525">
              <a:noFill/>
              <a:miter lim="800000"/>
              <a:headEnd/>
              <a:tailEnd/>
            </a:ln>
            <a:effectLst>
              <a:outerShdw dist="17961" dir="2700000" algn="ctr" rotWithShape="0">
                <a:srgbClr val="FF9933"/>
              </a:outerShdw>
            </a:effectLst>
          </p:spPr>
          <p:txBody>
            <a:bodyPr lIns="0" tIns="0" rIns="0" bIns="0">
              <a:spAutoFit/>
            </a:bodyPr>
            <a:lstStyle/>
            <a:p>
              <a:pPr>
                <a:defRPr/>
              </a:pPr>
              <a:r>
                <a:rPr lang="en-US" altLang="zh-CN" sz="2000">
                  <a:solidFill>
                    <a:srgbClr val="669900"/>
                  </a:solidFill>
                  <a:latin typeface="Arial" charset="0"/>
                  <a:ea typeface="SimSun" pitchFamily="2" charset="-122"/>
                  <a:cs typeface="Arial" charset="0"/>
                </a:rPr>
                <a:t>8</a:t>
              </a:r>
              <a:endParaRPr lang="ru-RU" sz="2000">
                <a:solidFill>
                  <a:srgbClr val="669900"/>
                </a:solidFill>
                <a:latin typeface="Arial" charset="0"/>
                <a:cs typeface="Arial" charset="0"/>
              </a:endParaRPr>
            </a:p>
          </p:txBody>
        </p:sp>
        <p:sp>
          <p:nvSpPr>
            <p:cNvPr id="335961" name="Text Box 89"/>
            <p:cNvSpPr txBox="1">
              <a:spLocks noChangeArrowheads="1"/>
            </p:cNvSpPr>
            <p:nvPr/>
          </p:nvSpPr>
          <p:spPr bwMode="auto">
            <a:xfrm>
              <a:off x="331" y="1156"/>
              <a:ext cx="247" cy="192"/>
            </a:xfrm>
            <a:prstGeom prst="rect">
              <a:avLst/>
            </a:prstGeom>
            <a:noFill/>
            <a:ln w="9525">
              <a:noFill/>
              <a:miter lim="800000"/>
              <a:headEnd/>
              <a:tailEnd/>
            </a:ln>
            <a:effectLst>
              <a:outerShdw dist="17961" dir="2700000" algn="ctr" rotWithShape="0">
                <a:srgbClr val="FF9933"/>
              </a:outerShdw>
            </a:effectLst>
          </p:spPr>
          <p:txBody>
            <a:bodyPr lIns="0" tIns="0" rIns="0" bIns="0">
              <a:spAutoFit/>
            </a:bodyPr>
            <a:lstStyle/>
            <a:p>
              <a:pPr>
                <a:defRPr/>
              </a:pPr>
              <a:r>
                <a:rPr lang="en-US" altLang="zh-CN" sz="2000">
                  <a:solidFill>
                    <a:srgbClr val="669900"/>
                  </a:solidFill>
                  <a:latin typeface="Arial" charset="0"/>
                  <a:ea typeface="SimSun" pitchFamily="2" charset="-122"/>
                  <a:cs typeface="Arial" charset="0"/>
                </a:rPr>
                <a:t>8</a:t>
              </a:r>
              <a:endParaRPr lang="ru-RU" sz="2000">
                <a:solidFill>
                  <a:srgbClr val="669900"/>
                </a:solidFill>
                <a:latin typeface="Arial" charset="0"/>
                <a:cs typeface="Arial" charset="0"/>
              </a:endParaRPr>
            </a:p>
          </p:txBody>
        </p:sp>
        <p:sp>
          <p:nvSpPr>
            <p:cNvPr id="335962" name="Text Box 90"/>
            <p:cNvSpPr txBox="1">
              <a:spLocks noChangeArrowheads="1"/>
            </p:cNvSpPr>
            <p:nvPr/>
          </p:nvSpPr>
          <p:spPr bwMode="auto">
            <a:xfrm>
              <a:off x="1774" y="771"/>
              <a:ext cx="248" cy="192"/>
            </a:xfrm>
            <a:prstGeom prst="rect">
              <a:avLst/>
            </a:prstGeom>
            <a:noFill/>
            <a:ln w="9525">
              <a:noFill/>
              <a:miter lim="800000"/>
              <a:headEnd/>
              <a:tailEnd/>
            </a:ln>
            <a:effectLst>
              <a:outerShdw dist="17961" dir="2700000" algn="ctr" rotWithShape="0">
                <a:srgbClr val="FF9933"/>
              </a:outerShdw>
            </a:effectLst>
          </p:spPr>
          <p:txBody>
            <a:bodyPr lIns="0" tIns="0" rIns="0" bIns="0">
              <a:spAutoFit/>
            </a:bodyPr>
            <a:lstStyle/>
            <a:p>
              <a:pPr>
                <a:defRPr/>
              </a:pPr>
              <a:r>
                <a:rPr lang="en-US" altLang="zh-CN" sz="2000">
                  <a:solidFill>
                    <a:srgbClr val="669900"/>
                  </a:solidFill>
                  <a:latin typeface="Arial" charset="0"/>
                  <a:ea typeface="SimSun" pitchFamily="2" charset="-122"/>
                  <a:cs typeface="Arial" charset="0"/>
                </a:rPr>
                <a:t>6</a:t>
              </a:r>
              <a:endParaRPr lang="ru-RU" sz="2000">
                <a:solidFill>
                  <a:srgbClr val="669900"/>
                </a:solidFill>
                <a:latin typeface="Arial" charset="0"/>
                <a:cs typeface="Arial" charset="0"/>
              </a:endParaRPr>
            </a:p>
          </p:txBody>
        </p:sp>
        <p:sp>
          <p:nvSpPr>
            <p:cNvPr id="335963" name="Text Box 91"/>
            <p:cNvSpPr txBox="1">
              <a:spLocks noChangeArrowheads="1"/>
            </p:cNvSpPr>
            <p:nvPr/>
          </p:nvSpPr>
          <p:spPr bwMode="auto">
            <a:xfrm>
              <a:off x="2852" y="1111"/>
              <a:ext cx="170" cy="192"/>
            </a:xfrm>
            <a:prstGeom prst="rect">
              <a:avLst/>
            </a:prstGeom>
            <a:noFill/>
            <a:ln w="9525">
              <a:noFill/>
              <a:miter lim="800000"/>
              <a:headEnd/>
              <a:tailEnd/>
            </a:ln>
            <a:effectLst>
              <a:outerShdw dist="17961" dir="2700000" algn="ctr" rotWithShape="0">
                <a:srgbClr val="FF9933"/>
              </a:outerShdw>
            </a:effectLst>
          </p:spPr>
          <p:txBody>
            <a:bodyPr lIns="0" tIns="0" rIns="0" bIns="0">
              <a:spAutoFit/>
            </a:bodyPr>
            <a:lstStyle/>
            <a:p>
              <a:pPr>
                <a:defRPr/>
              </a:pPr>
              <a:r>
                <a:rPr lang="en-US" altLang="zh-CN" sz="2000">
                  <a:solidFill>
                    <a:srgbClr val="669900"/>
                  </a:solidFill>
                  <a:latin typeface="Arial" charset="0"/>
                  <a:ea typeface="SimSun" pitchFamily="2" charset="-122"/>
                  <a:cs typeface="Arial" charset="0"/>
                </a:rPr>
                <a:t>6</a:t>
              </a:r>
              <a:endParaRPr lang="ru-RU" sz="2000">
                <a:solidFill>
                  <a:srgbClr val="669900"/>
                </a:solidFill>
                <a:latin typeface="Arial" charset="0"/>
                <a:cs typeface="Arial" charset="0"/>
              </a:endParaRPr>
            </a:p>
          </p:txBody>
        </p:sp>
        <p:sp>
          <p:nvSpPr>
            <p:cNvPr id="335964" name="Text Box 92"/>
            <p:cNvSpPr txBox="1">
              <a:spLocks noChangeArrowheads="1"/>
            </p:cNvSpPr>
            <p:nvPr/>
          </p:nvSpPr>
          <p:spPr bwMode="auto">
            <a:xfrm>
              <a:off x="3163" y="1111"/>
              <a:ext cx="199" cy="192"/>
            </a:xfrm>
            <a:prstGeom prst="rect">
              <a:avLst/>
            </a:prstGeom>
            <a:noFill/>
            <a:ln w="9525">
              <a:noFill/>
              <a:miter lim="800000"/>
              <a:headEnd/>
              <a:tailEnd/>
            </a:ln>
            <a:effectLst>
              <a:outerShdw dist="17961" dir="2700000" algn="ctr" rotWithShape="0">
                <a:srgbClr val="FF9933"/>
              </a:outerShdw>
            </a:effectLst>
          </p:spPr>
          <p:txBody>
            <a:bodyPr lIns="0" tIns="0" rIns="0" bIns="0">
              <a:spAutoFit/>
            </a:bodyPr>
            <a:lstStyle/>
            <a:p>
              <a:pPr>
                <a:defRPr/>
              </a:pPr>
              <a:r>
                <a:rPr lang="en-US" altLang="zh-CN" sz="2000">
                  <a:solidFill>
                    <a:srgbClr val="669900"/>
                  </a:solidFill>
                  <a:latin typeface="Arial" charset="0"/>
                  <a:ea typeface="SimSun" pitchFamily="2" charset="-122"/>
                  <a:cs typeface="Arial" charset="0"/>
                </a:rPr>
                <a:t>7</a:t>
              </a:r>
              <a:endParaRPr lang="ru-RU" sz="2000">
                <a:solidFill>
                  <a:srgbClr val="669900"/>
                </a:solidFill>
                <a:latin typeface="Arial" charset="0"/>
                <a:cs typeface="Arial" charset="0"/>
              </a:endParaRPr>
            </a:p>
          </p:txBody>
        </p:sp>
        <p:sp>
          <p:nvSpPr>
            <p:cNvPr id="335965" name="Text Box 93"/>
            <p:cNvSpPr txBox="1">
              <a:spLocks noChangeArrowheads="1"/>
            </p:cNvSpPr>
            <p:nvPr/>
          </p:nvSpPr>
          <p:spPr bwMode="auto">
            <a:xfrm>
              <a:off x="4241" y="771"/>
              <a:ext cx="247" cy="192"/>
            </a:xfrm>
            <a:prstGeom prst="rect">
              <a:avLst/>
            </a:prstGeom>
            <a:noFill/>
            <a:ln w="9525">
              <a:noFill/>
              <a:miter lim="800000"/>
              <a:headEnd/>
              <a:tailEnd/>
            </a:ln>
            <a:effectLst>
              <a:outerShdw dist="17961" dir="2700000" algn="ctr" rotWithShape="0">
                <a:srgbClr val="FF9933"/>
              </a:outerShdw>
            </a:effectLst>
          </p:spPr>
          <p:txBody>
            <a:bodyPr lIns="0" tIns="0" rIns="0" bIns="0">
              <a:spAutoFit/>
            </a:bodyPr>
            <a:lstStyle/>
            <a:p>
              <a:pPr>
                <a:defRPr/>
              </a:pPr>
              <a:r>
                <a:rPr lang="en-US" altLang="zh-CN" sz="2000">
                  <a:solidFill>
                    <a:srgbClr val="669900"/>
                  </a:solidFill>
                  <a:latin typeface="Arial" charset="0"/>
                  <a:ea typeface="SimSun" pitchFamily="2" charset="-122"/>
                  <a:cs typeface="Arial" charset="0"/>
                </a:rPr>
                <a:t>7</a:t>
              </a:r>
              <a:endParaRPr lang="ru-RU" sz="2000">
                <a:solidFill>
                  <a:srgbClr val="669900"/>
                </a:solidFill>
                <a:latin typeface="Arial" charset="0"/>
                <a:cs typeface="Arial" charset="0"/>
              </a:endParaRPr>
            </a:p>
          </p:txBody>
        </p:sp>
        <p:sp>
          <p:nvSpPr>
            <p:cNvPr id="335966" name="Text Box 94"/>
            <p:cNvSpPr txBox="1">
              <a:spLocks noChangeArrowheads="1"/>
            </p:cNvSpPr>
            <p:nvPr/>
          </p:nvSpPr>
          <p:spPr bwMode="auto">
            <a:xfrm>
              <a:off x="2511" y="1395"/>
              <a:ext cx="248" cy="192"/>
            </a:xfrm>
            <a:prstGeom prst="rect">
              <a:avLst/>
            </a:prstGeom>
            <a:noFill/>
            <a:ln w="9525">
              <a:noFill/>
              <a:miter lim="800000"/>
              <a:headEnd/>
              <a:tailEnd/>
            </a:ln>
            <a:effectLst>
              <a:outerShdw dist="17961" dir="2700000" algn="ctr" rotWithShape="0">
                <a:srgbClr val="FF9933"/>
              </a:outerShdw>
            </a:effectLst>
          </p:spPr>
          <p:txBody>
            <a:bodyPr lIns="0" tIns="0" rIns="0" bIns="0">
              <a:spAutoFit/>
            </a:bodyPr>
            <a:lstStyle/>
            <a:p>
              <a:pPr>
                <a:defRPr/>
              </a:pPr>
              <a:r>
                <a:rPr lang="en-US" altLang="zh-CN" sz="2000">
                  <a:solidFill>
                    <a:srgbClr val="669900"/>
                  </a:solidFill>
                  <a:latin typeface="Arial" charset="0"/>
                  <a:ea typeface="SimSun" pitchFamily="2" charset="-122"/>
                  <a:cs typeface="Arial" charset="0"/>
                </a:rPr>
                <a:t>2</a:t>
              </a:r>
              <a:endParaRPr lang="ru-RU" sz="2000">
                <a:solidFill>
                  <a:srgbClr val="669900"/>
                </a:solidFill>
                <a:latin typeface="Arial" charset="0"/>
                <a:cs typeface="Arial" charset="0"/>
              </a:endParaRPr>
            </a:p>
          </p:txBody>
        </p:sp>
        <p:sp>
          <p:nvSpPr>
            <p:cNvPr id="335967" name="Text Box 95"/>
            <p:cNvSpPr txBox="1">
              <a:spLocks noChangeArrowheads="1"/>
            </p:cNvSpPr>
            <p:nvPr/>
          </p:nvSpPr>
          <p:spPr bwMode="auto">
            <a:xfrm>
              <a:off x="2738" y="1650"/>
              <a:ext cx="247" cy="192"/>
            </a:xfrm>
            <a:prstGeom prst="rect">
              <a:avLst/>
            </a:prstGeom>
            <a:noFill/>
            <a:ln w="9525">
              <a:noFill/>
              <a:miter lim="800000"/>
              <a:headEnd/>
              <a:tailEnd/>
            </a:ln>
            <a:effectLst>
              <a:outerShdw dist="17961" dir="2700000" algn="ctr" rotWithShape="0">
                <a:srgbClr val="FF9933"/>
              </a:outerShdw>
            </a:effectLst>
          </p:spPr>
          <p:txBody>
            <a:bodyPr lIns="0" tIns="0" rIns="0" bIns="0">
              <a:spAutoFit/>
            </a:bodyPr>
            <a:lstStyle/>
            <a:p>
              <a:pPr>
                <a:defRPr/>
              </a:pPr>
              <a:r>
                <a:rPr lang="en-US" altLang="zh-CN" sz="2000">
                  <a:solidFill>
                    <a:srgbClr val="669900"/>
                  </a:solidFill>
                  <a:latin typeface="Arial" charset="0"/>
                  <a:ea typeface="SimSun" pitchFamily="2" charset="-122"/>
                  <a:cs typeface="Arial" charset="0"/>
                </a:rPr>
                <a:t>1</a:t>
              </a:r>
              <a:endParaRPr lang="ru-RU" sz="2000">
                <a:solidFill>
                  <a:srgbClr val="669900"/>
                </a:solidFill>
                <a:latin typeface="Arial" charset="0"/>
                <a:cs typeface="Arial" charset="0"/>
              </a:endParaRPr>
            </a:p>
          </p:txBody>
        </p:sp>
        <p:sp>
          <p:nvSpPr>
            <p:cNvPr id="335968" name="Text Box 96"/>
            <p:cNvSpPr txBox="1">
              <a:spLocks noChangeArrowheads="1"/>
            </p:cNvSpPr>
            <p:nvPr/>
          </p:nvSpPr>
          <p:spPr bwMode="auto">
            <a:xfrm>
              <a:off x="3816" y="1139"/>
              <a:ext cx="198" cy="192"/>
            </a:xfrm>
            <a:prstGeom prst="rect">
              <a:avLst/>
            </a:prstGeom>
            <a:noFill/>
            <a:ln w="9525">
              <a:noFill/>
              <a:miter lim="800000"/>
              <a:headEnd/>
              <a:tailEnd/>
            </a:ln>
            <a:effectLst>
              <a:outerShdw dist="17961" dir="2700000" algn="ctr" rotWithShape="0">
                <a:srgbClr val="FF9933"/>
              </a:outerShdw>
            </a:effectLst>
          </p:spPr>
          <p:txBody>
            <a:bodyPr lIns="0" tIns="0" rIns="0" bIns="0">
              <a:spAutoFit/>
            </a:bodyPr>
            <a:lstStyle/>
            <a:p>
              <a:pPr>
                <a:defRPr/>
              </a:pPr>
              <a:r>
                <a:rPr lang="en-US" altLang="zh-CN" sz="2000">
                  <a:solidFill>
                    <a:srgbClr val="669900"/>
                  </a:solidFill>
                  <a:latin typeface="Arial" charset="0"/>
                  <a:ea typeface="SimSun" pitchFamily="2" charset="-122"/>
                  <a:cs typeface="Arial" charset="0"/>
                </a:rPr>
                <a:t>5</a:t>
              </a:r>
              <a:endParaRPr lang="ru-RU" sz="2000">
                <a:solidFill>
                  <a:srgbClr val="669900"/>
                </a:solidFill>
                <a:latin typeface="Arial" charset="0"/>
                <a:cs typeface="Arial" charset="0"/>
              </a:endParaRPr>
            </a:p>
          </p:txBody>
        </p:sp>
        <p:sp>
          <p:nvSpPr>
            <p:cNvPr id="335969" name="Text Box 97"/>
            <p:cNvSpPr txBox="1">
              <a:spLocks noChangeArrowheads="1"/>
            </p:cNvSpPr>
            <p:nvPr/>
          </p:nvSpPr>
          <p:spPr bwMode="auto">
            <a:xfrm>
              <a:off x="2568" y="2840"/>
              <a:ext cx="247" cy="192"/>
            </a:xfrm>
            <a:prstGeom prst="rect">
              <a:avLst/>
            </a:prstGeom>
            <a:noFill/>
            <a:ln w="9525">
              <a:noFill/>
              <a:miter lim="800000"/>
              <a:headEnd/>
              <a:tailEnd/>
            </a:ln>
            <a:effectLst>
              <a:outerShdw dist="17961" dir="2700000" algn="ctr" rotWithShape="0">
                <a:srgbClr val="FF9933"/>
              </a:outerShdw>
            </a:effectLst>
          </p:spPr>
          <p:txBody>
            <a:bodyPr lIns="0" tIns="0" rIns="0" bIns="0">
              <a:spAutoFit/>
            </a:bodyPr>
            <a:lstStyle/>
            <a:p>
              <a:pPr>
                <a:defRPr/>
              </a:pPr>
              <a:r>
                <a:rPr lang="en-US" altLang="zh-CN" sz="2000">
                  <a:solidFill>
                    <a:srgbClr val="669900"/>
                  </a:solidFill>
                  <a:latin typeface="Arial" charset="0"/>
                  <a:ea typeface="SimSun" pitchFamily="2" charset="-122"/>
                  <a:cs typeface="Arial" charset="0"/>
                </a:rPr>
                <a:t>3</a:t>
              </a:r>
              <a:endParaRPr lang="ru-RU" sz="2000">
                <a:solidFill>
                  <a:srgbClr val="669900"/>
                </a:solidFill>
                <a:latin typeface="Arial" charset="0"/>
                <a:cs typeface="Arial" charset="0"/>
              </a:endParaRPr>
            </a:p>
          </p:txBody>
        </p:sp>
        <p:sp>
          <p:nvSpPr>
            <p:cNvPr id="335970" name="Text Box 98"/>
            <p:cNvSpPr txBox="1">
              <a:spLocks noChangeArrowheads="1"/>
            </p:cNvSpPr>
            <p:nvPr/>
          </p:nvSpPr>
          <p:spPr bwMode="auto">
            <a:xfrm>
              <a:off x="2001" y="2302"/>
              <a:ext cx="191" cy="192"/>
            </a:xfrm>
            <a:prstGeom prst="rect">
              <a:avLst/>
            </a:prstGeom>
            <a:noFill/>
            <a:ln w="9525">
              <a:noFill/>
              <a:miter lim="800000"/>
              <a:headEnd/>
              <a:tailEnd/>
            </a:ln>
            <a:effectLst>
              <a:outerShdw dist="17961" dir="2700000" algn="ctr" rotWithShape="0">
                <a:srgbClr val="FF9933"/>
              </a:outerShdw>
            </a:effectLst>
          </p:spPr>
          <p:txBody>
            <a:bodyPr lIns="0" tIns="0" rIns="0" bIns="0">
              <a:spAutoFit/>
            </a:bodyPr>
            <a:lstStyle/>
            <a:p>
              <a:pPr>
                <a:defRPr/>
              </a:pPr>
              <a:r>
                <a:rPr lang="en-US" altLang="zh-CN" sz="2000">
                  <a:solidFill>
                    <a:srgbClr val="669900"/>
                  </a:solidFill>
                  <a:latin typeface="Arial" charset="0"/>
                  <a:ea typeface="SimSun" pitchFamily="2" charset="-122"/>
                  <a:cs typeface="Arial" charset="0"/>
                </a:rPr>
                <a:t>3</a:t>
              </a:r>
              <a:endParaRPr lang="ru-RU" sz="2000">
                <a:solidFill>
                  <a:srgbClr val="669900"/>
                </a:solidFill>
                <a:latin typeface="Arial" charset="0"/>
                <a:cs typeface="Arial" charset="0"/>
              </a:endParaRPr>
            </a:p>
          </p:txBody>
        </p:sp>
        <p:sp>
          <p:nvSpPr>
            <p:cNvPr id="335971" name="Text Box 99"/>
            <p:cNvSpPr txBox="1">
              <a:spLocks noChangeArrowheads="1"/>
            </p:cNvSpPr>
            <p:nvPr/>
          </p:nvSpPr>
          <p:spPr bwMode="auto">
            <a:xfrm>
              <a:off x="1548" y="2387"/>
              <a:ext cx="170" cy="192"/>
            </a:xfrm>
            <a:prstGeom prst="rect">
              <a:avLst/>
            </a:prstGeom>
            <a:noFill/>
            <a:ln w="9525">
              <a:noFill/>
              <a:miter lim="800000"/>
              <a:headEnd/>
              <a:tailEnd/>
            </a:ln>
            <a:effectLst>
              <a:outerShdw dist="17961" dir="2700000" algn="ctr" rotWithShape="0">
                <a:srgbClr val="FF9933"/>
              </a:outerShdw>
            </a:effectLst>
          </p:spPr>
          <p:txBody>
            <a:bodyPr lIns="0" tIns="0" rIns="0" bIns="0">
              <a:spAutoFit/>
            </a:bodyPr>
            <a:lstStyle/>
            <a:p>
              <a:pPr>
                <a:defRPr/>
              </a:pPr>
              <a:r>
                <a:rPr lang="en-US" altLang="zh-CN" sz="2000">
                  <a:solidFill>
                    <a:srgbClr val="669900"/>
                  </a:solidFill>
                  <a:latin typeface="Arial" charset="0"/>
                  <a:ea typeface="SimSun" pitchFamily="2" charset="-122"/>
                  <a:cs typeface="Arial" charset="0"/>
                </a:rPr>
                <a:t>3</a:t>
              </a:r>
              <a:endParaRPr lang="ru-RU" sz="2000">
                <a:solidFill>
                  <a:srgbClr val="669900"/>
                </a:solidFill>
                <a:latin typeface="Arial" charset="0"/>
                <a:cs typeface="Arial" charset="0"/>
              </a:endParaRPr>
            </a:p>
          </p:txBody>
        </p:sp>
        <p:sp>
          <p:nvSpPr>
            <p:cNvPr id="335972" name="Text Box 100"/>
            <p:cNvSpPr txBox="1">
              <a:spLocks noChangeArrowheads="1"/>
            </p:cNvSpPr>
            <p:nvPr/>
          </p:nvSpPr>
          <p:spPr bwMode="auto">
            <a:xfrm>
              <a:off x="3305" y="1451"/>
              <a:ext cx="247" cy="192"/>
            </a:xfrm>
            <a:prstGeom prst="rect">
              <a:avLst/>
            </a:prstGeom>
            <a:noFill/>
            <a:ln w="9525">
              <a:noFill/>
              <a:miter lim="800000"/>
              <a:headEnd/>
              <a:tailEnd/>
            </a:ln>
            <a:effectLst>
              <a:outerShdw dist="17961" dir="2700000" algn="ctr" rotWithShape="0">
                <a:srgbClr val="FF9933"/>
              </a:outerShdw>
            </a:effectLst>
          </p:spPr>
          <p:txBody>
            <a:bodyPr lIns="0" tIns="0" rIns="0" bIns="0">
              <a:spAutoFit/>
            </a:bodyPr>
            <a:lstStyle/>
            <a:p>
              <a:pPr>
                <a:defRPr/>
              </a:pPr>
              <a:r>
                <a:rPr lang="en-US" altLang="zh-CN" sz="2000">
                  <a:solidFill>
                    <a:srgbClr val="669900"/>
                  </a:solidFill>
                  <a:latin typeface="Arial" charset="0"/>
                  <a:ea typeface="SimSun" pitchFamily="2" charset="-122"/>
                  <a:cs typeface="Arial" charset="0"/>
                </a:rPr>
                <a:t>3</a:t>
              </a:r>
              <a:endParaRPr lang="ru-RU" sz="2000">
                <a:solidFill>
                  <a:srgbClr val="669900"/>
                </a:solidFill>
                <a:latin typeface="Arial" charset="0"/>
                <a:cs typeface="Arial" charset="0"/>
              </a:endParaRPr>
            </a:p>
          </p:txBody>
        </p:sp>
        <p:sp>
          <p:nvSpPr>
            <p:cNvPr id="335973" name="Text Box 101"/>
            <p:cNvSpPr txBox="1">
              <a:spLocks noChangeArrowheads="1"/>
            </p:cNvSpPr>
            <p:nvPr/>
          </p:nvSpPr>
          <p:spPr bwMode="auto">
            <a:xfrm>
              <a:off x="3872" y="1423"/>
              <a:ext cx="219" cy="192"/>
            </a:xfrm>
            <a:prstGeom prst="rect">
              <a:avLst/>
            </a:prstGeom>
            <a:noFill/>
            <a:ln w="9525">
              <a:noFill/>
              <a:miter lim="800000"/>
              <a:headEnd/>
              <a:tailEnd/>
            </a:ln>
            <a:effectLst>
              <a:outerShdw dist="17961" dir="2700000" algn="ctr" rotWithShape="0">
                <a:srgbClr val="FF9933"/>
              </a:outerShdw>
            </a:effectLst>
          </p:spPr>
          <p:txBody>
            <a:bodyPr lIns="0" tIns="0" rIns="0" bIns="0">
              <a:spAutoFit/>
            </a:bodyPr>
            <a:lstStyle/>
            <a:p>
              <a:pPr>
                <a:defRPr/>
              </a:pPr>
              <a:r>
                <a:rPr lang="en-US" altLang="zh-CN" sz="2000">
                  <a:solidFill>
                    <a:srgbClr val="669900"/>
                  </a:solidFill>
                  <a:latin typeface="Arial" charset="0"/>
                  <a:ea typeface="SimSun" pitchFamily="2" charset="-122"/>
                  <a:cs typeface="Arial" charset="0"/>
                </a:rPr>
                <a:t>1</a:t>
              </a:r>
              <a:endParaRPr lang="ru-RU" sz="2000">
                <a:solidFill>
                  <a:srgbClr val="669900"/>
                </a:solidFill>
                <a:latin typeface="Arial" charset="0"/>
                <a:cs typeface="Arial" charset="0"/>
              </a:endParaRPr>
            </a:p>
          </p:txBody>
        </p:sp>
        <p:sp>
          <p:nvSpPr>
            <p:cNvPr id="335974" name="Text Box 102"/>
            <p:cNvSpPr txBox="1">
              <a:spLocks noChangeArrowheads="1"/>
            </p:cNvSpPr>
            <p:nvPr/>
          </p:nvSpPr>
          <p:spPr bwMode="auto">
            <a:xfrm>
              <a:off x="4836" y="1933"/>
              <a:ext cx="247" cy="192"/>
            </a:xfrm>
            <a:prstGeom prst="rect">
              <a:avLst/>
            </a:prstGeom>
            <a:noFill/>
            <a:ln w="9525">
              <a:noFill/>
              <a:miter lim="800000"/>
              <a:headEnd/>
              <a:tailEnd/>
            </a:ln>
            <a:effectLst>
              <a:outerShdw dist="17961" dir="2700000" algn="ctr" rotWithShape="0">
                <a:srgbClr val="FF9933"/>
              </a:outerShdw>
            </a:effectLst>
          </p:spPr>
          <p:txBody>
            <a:bodyPr lIns="0" tIns="0" rIns="0" bIns="0">
              <a:spAutoFit/>
            </a:bodyPr>
            <a:lstStyle/>
            <a:p>
              <a:pPr>
                <a:defRPr/>
              </a:pPr>
              <a:r>
                <a:rPr lang="en-US" altLang="zh-CN" sz="2000">
                  <a:solidFill>
                    <a:srgbClr val="669900"/>
                  </a:solidFill>
                  <a:latin typeface="Arial" charset="0"/>
                  <a:ea typeface="SimSun" pitchFamily="2" charset="-122"/>
                  <a:cs typeface="Arial" charset="0"/>
                </a:rPr>
                <a:t>2</a:t>
              </a:r>
              <a:endParaRPr lang="ru-RU" sz="2000">
                <a:solidFill>
                  <a:srgbClr val="669900"/>
                </a:solidFill>
                <a:latin typeface="Arial" charset="0"/>
                <a:cs typeface="Arial" charset="0"/>
              </a:endParaRPr>
            </a:p>
          </p:txBody>
        </p:sp>
        <p:sp>
          <p:nvSpPr>
            <p:cNvPr id="335975" name="Text Box 103"/>
            <p:cNvSpPr txBox="1">
              <a:spLocks noChangeArrowheads="1"/>
            </p:cNvSpPr>
            <p:nvPr/>
          </p:nvSpPr>
          <p:spPr bwMode="auto">
            <a:xfrm>
              <a:off x="5176" y="1933"/>
              <a:ext cx="247" cy="192"/>
            </a:xfrm>
            <a:prstGeom prst="rect">
              <a:avLst/>
            </a:prstGeom>
            <a:noFill/>
            <a:ln w="9525">
              <a:noFill/>
              <a:miter lim="800000"/>
              <a:headEnd/>
              <a:tailEnd/>
            </a:ln>
            <a:effectLst>
              <a:outerShdw dist="17961" dir="2700000" algn="ctr" rotWithShape="0">
                <a:srgbClr val="FF9933"/>
              </a:outerShdw>
            </a:effectLst>
          </p:spPr>
          <p:txBody>
            <a:bodyPr lIns="0" tIns="0" rIns="0" bIns="0">
              <a:spAutoFit/>
            </a:bodyPr>
            <a:lstStyle/>
            <a:p>
              <a:pPr>
                <a:defRPr/>
              </a:pPr>
              <a:r>
                <a:rPr lang="en-US" altLang="zh-CN" sz="2000">
                  <a:solidFill>
                    <a:srgbClr val="669900"/>
                  </a:solidFill>
                  <a:latin typeface="Arial" charset="0"/>
                  <a:ea typeface="SimSun" pitchFamily="2" charset="-122"/>
                  <a:cs typeface="Arial" charset="0"/>
                </a:rPr>
                <a:t>9</a:t>
              </a:r>
              <a:endParaRPr lang="ru-RU" sz="2000">
                <a:solidFill>
                  <a:srgbClr val="669900"/>
                </a:solidFill>
                <a:latin typeface="Arial" charset="0"/>
                <a:cs typeface="Arial" charset="0"/>
              </a:endParaRPr>
            </a:p>
          </p:txBody>
        </p:sp>
        <p:sp>
          <p:nvSpPr>
            <p:cNvPr id="335976" name="Text Box 104"/>
            <p:cNvSpPr txBox="1">
              <a:spLocks noChangeArrowheads="1"/>
            </p:cNvSpPr>
            <p:nvPr/>
          </p:nvSpPr>
          <p:spPr bwMode="auto">
            <a:xfrm>
              <a:off x="3844" y="2840"/>
              <a:ext cx="247" cy="192"/>
            </a:xfrm>
            <a:prstGeom prst="rect">
              <a:avLst/>
            </a:prstGeom>
            <a:noFill/>
            <a:ln w="9525">
              <a:noFill/>
              <a:miter lim="800000"/>
              <a:headEnd/>
              <a:tailEnd/>
            </a:ln>
            <a:effectLst>
              <a:outerShdw dist="17961" dir="2700000" algn="ctr" rotWithShape="0">
                <a:srgbClr val="FF9933"/>
              </a:outerShdw>
            </a:effectLst>
          </p:spPr>
          <p:txBody>
            <a:bodyPr lIns="0" tIns="0" rIns="0" bIns="0">
              <a:spAutoFit/>
            </a:bodyPr>
            <a:lstStyle/>
            <a:p>
              <a:pPr>
                <a:defRPr/>
              </a:pPr>
              <a:r>
                <a:rPr lang="en-US" altLang="zh-CN" sz="2000">
                  <a:solidFill>
                    <a:srgbClr val="669900"/>
                  </a:solidFill>
                  <a:latin typeface="Arial" charset="0"/>
                  <a:ea typeface="SimSun" pitchFamily="2" charset="-122"/>
                  <a:cs typeface="Arial" charset="0"/>
                </a:rPr>
                <a:t>10</a:t>
              </a:r>
              <a:endParaRPr lang="ru-RU" sz="2000">
                <a:solidFill>
                  <a:srgbClr val="669900"/>
                </a:solidFill>
                <a:latin typeface="Arial" charset="0"/>
                <a:cs typeface="Arial" charset="0"/>
              </a:endParaRPr>
            </a:p>
          </p:txBody>
        </p:sp>
        <p:sp>
          <p:nvSpPr>
            <p:cNvPr id="335977" name="Text Box 105"/>
            <p:cNvSpPr txBox="1">
              <a:spLocks noChangeArrowheads="1"/>
            </p:cNvSpPr>
            <p:nvPr/>
          </p:nvSpPr>
          <p:spPr bwMode="auto">
            <a:xfrm>
              <a:off x="3305" y="3209"/>
              <a:ext cx="247" cy="192"/>
            </a:xfrm>
            <a:prstGeom prst="rect">
              <a:avLst/>
            </a:prstGeom>
            <a:noFill/>
            <a:ln w="9525">
              <a:noFill/>
              <a:miter lim="800000"/>
              <a:headEnd/>
              <a:tailEnd/>
            </a:ln>
            <a:effectLst>
              <a:outerShdw dist="17961" dir="2700000" algn="ctr" rotWithShape="0">
                <a:srgbClr val="FF9933"/>
              </a:outerShdw>
            </a:effectLst>
          </p:spPr>
          <p:txBody>
            <a:bodyPr lIns="0" tIns="0" rIns="0" bIns="0">
              <a:spAutoFit/>
            </a:bodyPr>
            <a:lstStyle/>
            <a:p>
              <a:pPr>
                <a:defRPr/>
              </a:pPr>
              <a:r>
                <a:rPr lang="en-US" altLang="zh-CN" sz="2000">
                  <a:solidFill>
                    <a:srgbClr val="669900"/>
                  </a:solidFill>
                  <a:latin typeface="Arial" charset="0"/>
                  <a:ea typeface="SimSun" pitchFamily="2" charset="-122"/>
                  <a:cs typeface="Arial" charset="0"/>
                </a:rPr>
                <a:t>2</a:t>
              </a:r>
              <a:endParaRPr lang="ru-RU" sz="2000">
                <a:solidFill>
                  <a:srgbClr val="669900"/>
                </a:solidFill>
                <a:latin typeface="Arial" charset="0"/>
                <a:cs typeface="Arial" charset="0"/>
              </a:endParaRPr>
            </a:p>
          </p:txBody>
        </p:sp>
        <p:sp>
          <p:nvSpPr>
            <p:cNvPr id="335978" name="Text Box 106"/>
            <p:cNvSpPr txBox="1">
              <a:spLocks noChangeArrowheads="1"/>
            </p:cNvSpPr>
            <p:nvPr/>
          </p:nvSpPr>
          <p:spPr bwMode="auto">
            <a:xfrm>
              <a:off x="3702" y="2358"/>
              <a:ext cx="247" cy="192"/>
            </a:xfrm>
            <a:prstGeom prst="rect">
              <a:avLst/>
            </a:prstGeom>
            <a:noFill/>
            <a:ln w="9525">
              <a:noFill/>
              <a:miter lim="800000"/>
              <a:headEnd/>
              <a:tailEnd/>
            </a:ln>
            <a:effectLst>
              <a:outerShdw dist="17961" dir="2700000" algn="ctr" rotWithShape="0">
                <a:srgbClr val="FF9933"/>
              </a:outerShdw>
            </a:effectLst>
          </p:spPr>
          <p:txBody>
            <a:bodyPr lIns="0" tIns="0" rIns="0" bIns="0">
              <a:spAutoFit/>
            </a:bodyPr>
            <a:lstStyle/>
            <a:p>
              <a:pPr>
                <a:defRPr/>
              </a:pPr>
              <a:r>
                <a:rPr lang="en-US" altLang="zh-CN" sz="2000">
                  <a:solidFill>
                    <a:srgbClr val="669900"/>
                  </a:solidFill>
                  <a:latin typeface="Arial" charset="0"/>
                  <a:ea typeface="SimSun" pitchFamily="2" charset="-122"/>
                  <a:cs typeface="Arial" charset="0"/>
                </a:rPr>
                <a:t>1</a:t>
              </a:r>
              <a:endParaRPr lang="ru-RU" sz="2000">
                <a:solidFill>
                  <a:srgbClr val="669900"/>
                </a:solidFill>
                <a:latin typeface="Arial" charset="0"/>
                <a:cs typeface="Arial" charset="0"/>
              </a:endParaRPr>
            </a:p>
          </p:txBody>
        </p:sp>
        <p:sp>
          <p:nvSpPr>
            <p:cNvPr id="335979" name="Text Box 107"/>
            <p:cNvSpPr txBox="1">
              <a:spLocks noChangeArrowheads="1"/>
            </p:cNvSpPr>
            <p:nvPr/>
          </p:nvSpPr>
          <p:spPr bwMode="auto">
            <a:xfrm>
              <a:off x="4269" y="2415"/>
              <a:ext cx="248" cy="192"/>
            </a:xfrm>
            <a:prstGeom prst="rect">
              <a:avLst/>
            </a:prstGeom>
            <a:noFill/>
            <a:ln w="9525">
              <a:noFill/>
              <a:miter lim="800000"/>
              <a:headEnd/>
              <a:tailEnd/>
            </a:ln>
            <a:effectLst>
              <a:outerShdw dist="17961" dir="2700000" algn="ctr" rotWithShape="0">
                <a:srgbClr val="FF9933"/>
              </a:outerShdw>
            </a:effectLst>
          </p:spPr>
          <p:txBody>
            <a:bodyPr lIns="0" tIns="0" rIns="0" bIns="0">
              <a:spAutoFit/>
            </a:bodyPr>
            <a:lstStyle/>
            <a:p>
              <a:pPr>
                <a:defRPr/>
              </a:pPr>
              <a:r>
                <a:rPr lang="en-US" altLang="zh-CN" sz="2000">
                  <a:solidFill>
                    <a:srgbClr val="669900"/>
                  </a:solidFill>
                  <a:latin typeface="Arial" charset="0"/>
                  <a:ea typeface="SimSun" pitchFamily="2" charset="-122"/>
                  <a:cs typeface="Arial" charset="0"/>
                </a:rPr>
                <a:t>4</a:t>
              </a:r>
              <a:endParaRPr lang="ru-RU" sz="2000">
                <a:solidFill>
                  <a:srgbClr val="669900"/>
                </a:solidFill>
                <a:latin typeface="Arial" charset="0"/>
                <a:cs typeface="Arial" charset="0"/>
              </a:endParaRPr>
            </a:p>
          </p:txBody>
        </p:sp>
        <p:sp>
          <p:nvSpPr>
            <p:cNvPr id="335980" name="Oval 108"/>
            <p:cNvSpPr>
              <a:spLocks noChangeArrowheads="1"/>
            </p:cNvSpPr>
            <p:nvPr/>
          </p:nvSpPr>
          <p:spPr bwMode="auto">
            <a:xfrm>
              <a:off x="669" y="1366"/>
              <a:ext cx="341" cy="340"/>
            </a:xfrm>
            <a:prstGeom prst="ellipse">
              <a:avLst/>
            </a:prstGeom>
            <a:solidFill>
              <a:srgbClr val="E9FFBD"/>
            </a:solidFill>
            <a:ln w="28575">
              <a:solidFill>
                <a:srgbClr val="CC0000"/>
              </a:solidFill>
              <a:round/>
              <a:headEnd/>
              <a:tailEnd/>
            </a:ln>
            <a:effectLst>
              <a:outerShdw dist="17961" dir="2700000" algn="ctr" rotWithShape="0">
                <a:srgbClr val="FF9933"/>
              </a:outerShdw>
            </a:effectLst>
          </p:spPr>
          <p:txBody>
            <a:bodyPr/>
            <a:lstStyle/>
            <a:p>
              <a:pPr>
                <a:defRPr/>
              </a:pPr>
              <a:endParaRPr lang="ru-RU">
                <a:latin typeface="Arial" charset="0"/>
                <a:cs typeface="Arial" charset="0"/>
              </a:endParaRPr>
            </a:p>
          </p:txBody>
        </p:sp>
        <p:sp>
          <p:nvSpPr>
            <p:cNvPr id="335981" name="Oval 109"/>
            <p:cNvSpPr>
              <a:spLocks noChangeArrowheads="1"/>
            </p:cNvSpPr>
            <p:nvPr/>
          </p:nvSpPr>
          <p:spPr bwMode="auto">
            <a:xfrm>
              <a:off x="1179" y="1310"/>
              <a:ext cx="341" cy="340"/>
            </a:xfrm>
            <a:prstGeom prst="ellipse">
              <a:avLst/>
            </a:prstGeom>
            <a:solidFill>
              <a:srgbClr val="E9FFBD"/>
            </a:solidFill>
            <a:ln w="28575">
              <a:solidFill>
                <a:srgbClr val="CC0000"/>
              </a:solidFill>
              <a:round/>
              <a:headEnd/>
              <a:tailEnd/>
            </a:ln>
            <a:effectLst>
              <a:outerShdw dist="17961" dir="2700000" algn="ctr" rotWithShape="0">
                <a:srgbClr val="FF9933"/>
              </a:outerShdw>
            </a:effectLst>
          </p:spPr>
          <p:txBody>
            <a:bodyPr/>
            <a:lstStyle/>
            <a:p>
              <a:pPr>
                <a:defRPr/>
              </a:pPr>
              <a:endParaRPr lang="ru-RU">
                <a:latin typeface="Arial" charset="0"/>
                <a:cs typeface="Arial" charset="0"/>
              </a:endParaRPr>
            </a:p>
          </p:txBody>
        </p:sp>
        <p:sp>
          <p:nvSpPr>
            <p:cNvPr id="335982" name="Oval 110"/>
            <p:cNvSpPr>
              <a:spLocks noChangeArrowheads="1"/>
            </p:cNvSpPr>
            <p:nvPr/>
          </p:nvSpPr>
          <p:spPr bwMode="auto">
            <a:xfrm>
              <a:off x="158" y="1310"/>
              <a:ext cx="341" cy="340"/>
            </a:xfrm>
            <a:prstGeom prst="ellipse">
              <a:avLst/>
            </a:prstGeom>
            <a:solidFill>
              <a:srgbClr val="E9FFBD"/>
            </a:solidFill>
            <a:ln w="28575">
              <a:solidFill>
                <a:srgbClr val="CC0000"/>
              </a:solidFill>
              <a:round/>
              <a:headEnd/>
              <a:tailEnd/>
            </a:ln>
            <a:effectLst>
              <a:outerShdw dist="17961" dir="2700000" algn="ctr" rotWithShape="0">
                <a:srgbClr val="FF9933"/>
              </a:outerShdw>
            </a:effectLst>
          </p:spPr>
          <p:txBody>
            <a:bodyPr/>
            <a:lstStyle/>
            <a:p>
              <a:pPr>
                <a:defRPr/>
              </a:pPr>
              <a:endParaRPr lang="ru-RU">
                <a:latin typeface="Arial" charset="0"/>
                <a:cs typeface="Arial" charset="0"/>
              </a:endParaRPr>
            </a:p>
          </p:txBody>
        </p:sp>
        <p:sp>
          <p:nvSpPr>
            <p:cNvPr id="335983" name="Oval 111"/>
            <p:cNvSpPr>
              <a:spLocks noChangeArrowheads="1"/>
            </p:cNvSpPr>
            <p:nvPr/>
          </p:nvSpPr>
          <p:spPr bwMode="auto">
            <a:xfrm>
              <a:off x="2880" y="743"/>
              <a:ext cx="341" cy="340"/>
            </a:xfrm>
            <a:prstGeom prst="ellipse">
              <a:avLst/>
            </a:prstGeom>
            <a:solidFill>
              <a:srgbClr val="66FFCC"/>
            </a:solidFill>
            <a:ln w="28575">
              <a:solidFill>
                <a:srgbClr val="CC0000"/>
              </a:solidFill>
              <a:round/>
              <a:headEnd/>
              <a:tailEnd/>
            </a:ln>
            <a:effectLst>
              <a:outerShdw dist="17961" dir="2700000" algn="ctr" rotWithShape="0">
                <a:srgbClr val="FF9933"/>
              </a:outerShdw>
            </a:effectLst>
          </p:spPr>
          <p:txBody>
            <a:bodyPr/>
            <a:lstStyle/>
            <a:p>
              <a:pPr>
                <a:defRPr/>
              </a:pPr>
              <a:endParaRPr lang="ru-RU">
                <a:latin typeface="Arial" charset="0"/>
                <a:cs typeface="Arial" charset="0"/>
              </a:endParaRPr>
            </a:p>
          </p:txBody>
        </p:sp>
        <p:sp>
          <p:nvSpPr>
            <p:cNvPr id="335984" name="Oval 112"/>
            <p:cNvSpPr>
              <a:spLocks noChangeArrowheads="1"/>
            </p:cNvSpPr>
            <p:nvPr/>
          </p:nvSpPr>
          <p:spPr bwMode="auto">
            <a:xfrm>
              <a:off x="5120" y="884"/>
              <a:ext cx="341" cy="340"/>
            </a:xfrm>
            <a:prstGeom prst="ellipse">
              <a:avLst/>
            </a:prstGeom>
            <a:solidFill>
              <a:srgbClr val="E9FFBD"/>
            </a:solidFill>
            <a:ln w="28575">
              <a:solidFill>
                <a:srgbClr val="CC0000"/>
              </a:solidFill>
              <a:round/>
              <a:headEnd/>
              <a:tailEnd/>
            </a:ln>
            <a:effectLst>
              <a:outerShdw dist="17961" dir="2700000" algn="ctr" rotWithShape="0">
                <a:srgbClr val="FF9933"/>
              </a:outerShdw>
            </a:effectLst>
          </p:spPr>
          <p:txBody>
            <a:bodyPr/>
            <a:lstStyle/>
            <a:p>
              <a:pPr>
                <a:defRPr/>
              </a:pPr>
              <a:endParaRPr lang="ru-RU">
                <a:latin typeface="Arial" charset="0"/>
                <a:cs typeface="Arial" charset="0"/>
              </a:endParaRPr>
            </a:p>
          </p:txBody>
        </p:sp>
        <p:sp>
          <p:nvSpPr>
            <p:cNvPr id="335985" name="Oval 113"/>
            <p:cNvSpPr>
              <a:spLocks noChangeArrowheads="1"/>
            </p:cNvSpPr>
            <p:nvPr/>
          </p:nvSpPr>
          <p:spPr bwMode="auto">
            <a:xfrm>
              <a:off x="4042" y="1196"/>
              <a:ext cx="341" cy="340"/>
            </a:xfrm>
            <a:prstGeom prst="ellipse">
              <a:avLst/>
            </a:prstGeom>
            <a:solidFill>
              <a:srgbClr val="E9FFBD"/>
            </a:solidFill>
            <a:ln w="28575">
              <a:solidFill>
                <a:srgbClr val="CC0000"/>
              </a:solidFill>
              <a:round/>
              <a:headEnd/>
              <a:tailEnd/>
            </a:ln>
            <a:effectLst>
              <a:outerShdw dist="17961" dir="2700000" algn="ctr" rotWithShape="0">
                <a:srgbClr val="FF9933"/>
              </a:outerShdw>
            </a:effectLst>
          </p:spPr>
          <p:txBody>
            <a:bodyPr/>
            <a:lstStyle/>
            <a:p>
              <a:pPr>
                <a:defRPr/>
              </a:pPr>
              <a:endParaRPr lang="ru-RU">
                <a:latin typeface="Arial" charset="0"/>
                <a:cs typeface="Arial" charset="0"/>
              </a:endParaRPr>
            </a:p>
          </p:txBody>
        </p:sp>
        <p:sp>
          <p:nvSpPr>
            <p:cNvPr id="335986" name="Oval 114"/>
            <p:cNvSpPr>
              <a:spLocks noChangeArrowheads="1"/>
            </p:cNvSpPr>
            <p:nvPr/>
          </p:nvSpPr>
          <p:spPr bwMode="auto">
            <a:xfrm>
              <a:off x="4638" y="1593"/>
              <a:ext cx="341" cy="340"/>
            </a:xfrm>
            <a:prstGeom prst="ellipse">
              <a:avLst/>
            </a:prstGeom>
            <a:solidFill>
              <a:srgbClr val="E9FFBD"/>
            </a:solidFill>
            <a:ln w="28575">
              <a:solidFill>
                <a:srgbClr val="CC0000"/>
              </a:solidFill>
              <a:round/>
              <a:headEnd/>
              <a:tailEnd/>
            </a:ln>
            <a:effectLst>
              <a:outerShdw dist="17961" dir="2700000" algn="ctr" rotWithShape="0">
                <a:srgbClr val="FF9933"/>
              </a:outerShdw>
            </a:effectLst>
          </p:spPr>
          <p:txBody>
            <a:bodyPr/>
            <a:lstStyle/>
            <a:p>
              <a:pPr>
                <a:defRPr/>
              </a:pPr>
              <a:endParaRPr lang="ru-RU">
                <a:latin typeface="Arial" charset="0"/>
                <a:cs typeface="Arial" charset="0"/>
              </a:endParaRPr>
            </a:p>
          </p:txBody>
        </p:sp>
        <p:sp>
          <p:nvSpPr>
            <p:cNvPr id="335987" name="Oval 115"/>
            <p:cNvSpPr>
              <a:spLocks noChangeArrowheads="1"/>
            </p:cNvSpPr>
            <p:nvPr/>
          </p:nvSpPr>
          <p:spPr bwMode="auto">
            <a:xfrm>
              <a:off x="5290" y="2103"/>
              <a:ext cx="341" cy="340"/>
            </a:xfrm>
            <a:prstGeom prst="ellipse">
              <a:avLst/>
            </a:prstGeom>
            <a:solidFill>
              <a:srgbClr val="E9FFBD"/>
            </a:solidFill>
            <a:ln w="28575">
              <a:solidFill>
                <a:srgbClr val="CC0000"/>
              </a:solidFill>
              <a:round/>
              <a:headEnd/>
              <a:tailEnd/>
            </a:ln>
            <a:effectLst>
              <a:outerShdw dist="17961" dir="2700000" algn="ctr" rotWithShape="0">
                <a:srgbClr val="FF9933"/>
              </a:outerShdw>
            </a:effectLst>
          </p:spPr>
          <p:txBody>
            <a:bodyPr/>
            <a:lstStyle/>
            <a:p>
              <a:pPr>
                <a:defRPr/>
              </a:pPr>
              <a:endParaRPr lang="ru-RU">
                <a:latin typeface="Arial" charset="0"/>
                <a:cs typeface="Arial" charset="0"/>
              </a:endParaRPr>
            </a:p>
          </p:txBody>
        </p:sp>
        <p:sp>
          <p:nvSpPr>
            <p:cNvPr id="335988" name="Oval 116"/>
            <p:cNvSpPr>
              <a:spLocks noChangeArrowheads="1"/>
            </p:cNvSpPr>
            <p:nvPr/>
          </p:nvSpPr>
          <p:spPr bwMode="auto">
            <a:xfrm>
              <a:off x="4638" y="2103"/>
              <a:ext cx="341" cy="340"/>
            </a:xfrm>
            <a:prstGeom prst="ellipse">
              <a:avLst/>
            </a:prstGeom>
            <a:solidFill>
              <a:srgbClr val="E9FFBD"/>
            </a:solidFill>
            <a:ln w="28575">
              <a:solidFill>
                <a:srgbClr val="CC0000"/>
              </a:solidFill>
              <a:round/>
              <a:headEnd/>
              <a:tailEnd/>
            </a:ln>
            <a:effectLst>
              <a:outerShdw dist="17961" dir="2700000" algn="ctr" rotWithShape="0">
                <a:srgbClr val="FF9933"/>
              </a:outerShdw>
            </a:effectLst>
          </p:spPr>
          <p:txBody>
            <a:bodyPr/>
            <a:lstStyle/>
            <a:p>
              <a:pPr>
                <a:defRPr/>
              </a:pPr>
              <a:endParaRPr lang="ru-RU">
                <a:latin typeface="Arial" charset="0"/>
                <a:cs typeface="Arial" charset="0"/>
              </a:endParaRPr>
            </a:p>
          </p:txBody>
        </p:sp>
        <p:sp>
          <p:nvSpPr>
            <p:cNvPr id="335989" name="Oval 117"/>
            <p:cNvSpPr>
              <a:spLocks noChangeArrowheads="1"/>
            </p:cNvSpPr>
            <p:nvPr/>
          </p:nvSpPr>
          <p:spPr bwMode="auto">
            <a:xfrm>
              <a:off x="4042" y="1593"/>
              <a:ext cx="341" cy="340"/>
            </a:xfrm>
            <a:prstGeom prst="ellipse">
              <a:avLst/>
            </a:prstGeom>
            <a:solidFill>
              <a:srgbClr val="E9FFBD"/>
            </a:solidFill>
            <a:ln w="28575">
              <a:solidFill>
                <a:srgbClr val="CC0000"/>
              </a:solidFill>
              <a:round/>
              <a:headEnd/>
              <a:tailEnd/>
            </a:ln>
            <a:effectLst>
              <a:outerShdw dist="17961" dir="2700000" algn="ctr" rotWithShape="0">
                <a:srgbClr val="FF9933"/>
              </a:outerShdw>
            </a:effectLst>
          </p:spPr>
          <p:txBody>
            <a:bodyPr/>
            <a:lstStyle/>
            <a:p>
              <a:pPr>
                <a:defRPr/>
              </a:pPr>
              <a:endParaRPr lang="ru-RU">
                <a:latin typeface="Arial" charset="0"/>
                <a:cs typeface="Arial" charset="0"/>
              </a:endParaRPr>
            </a:p>
          </p:txBody>
        </p:sp>
        <p:sp>
          <p:nvSpPr>
            <p:cNvPr id="335990" name="Oval 118"/>
            <p:cNvSpPr>
              <a:spLocks noChangeArrowheads="1"/>
            </p:cNvSpPr>
            <p:nvPr/>
          </p:nvSpPr>
          <p:spPr bwMode="auto">
            <a:xfrm>
              <a:off x="4042" y="2103"/>
              <a:ext cx="341" cy="340"/>
            </a:xfrm>
            <a:prstGeom prst="ellipse">
              <a:avLst/>
            </a:prstGeom>
            <a:solidFill>
              <a:srgbClr val="E9FFBD"/>
            </a:solidFill>
            <a:ln w="28575">
              <a:solidFill>
                <a:srgbClr val="CC0000"/>
              </a:solidFill>
              <a:round/>
              <a:headEnd/>
              <a:tailEnd/>
            </a:ln>
            <a:effectLst>
              <a:outerShdw dist="17961" dir="2700000" algn="ctr" rotWithShape="0">
                <a:srgbClr val="FF9933"/>
              </a:outerShdw>
            </a:effectLst>
          </p:spPr>
          <p:txBody>
            <a:bodyPr/>
            <a:lstStyle/>
            <a:p>
              <a:pPr>
                <a:defRPr/>
              </a:pPr>
              <a:endParaRPr lang="ru-RU">
                <a:latin typeface="Arial" charset="0"/>
                <a:cs typeface="Arial" charset="0"/>
              </a:endParaRPr>
            </a:p>
          </p:txBody>
        </p:sp>
        <p:sp>
          <p:nvSpPr>
            <p:cNvPr id="335991" name="Oval 119"/>
            <p:cNvSpPr>
              <a:spLocks noChangeArrowheads="1"/>
            </p:cNvSpPr>
            <p:nvPr/>
          </p:nvSpPr>
          <p:spPr bwMode="auto">
            <a:xfrm>
              <a:off x="4042" y="2585"/>
              <a:ext cx="341" cy="340"/>
            </a:xfrm>
            <a:prstGeom prst="ellipse">
              <a:avLst/>
            </a:prstGeom>
            <a:solidFill>
              <a:srgbClr val="E9FFBD"/>
            </a:solidFill>
            <a:ln w="28575">
              <a:solidFill>
                <a:srgbClr val="CC0000"/>
              </a:solidFill>
              <a:round/>
              <a:headEnd/>
              <a:tailEnd/>
            </a:ln>
            <a:effectLst>
              <a:outerShdw dist="17961" dir="2700000" algn="ctr" rotWithShape="0">
                <a:srgbClr val="FF9933"/>
              </a:outerShdw>
            </a:effectLst>
          </p:spPr>
          <p:txBody>
            <a:bodyPr/>
            <a:lstStyle/>
            <a:p>
              <a:pPr>
                <a:defRPr/>
              </a:pPr>
              <a:endParaRPr lang="ru-RU">
                <a:latin typeface="Arial" charset="0"/>
                <a:cs typeface="Arial" charset="0"/>
              </a:endParaRPr>
            </a:p>
          </p:txBody>
        </p:sp>
        <p:sp>
          <p:nvSpPr>
            <p:cNvPr id="335992" name="Oval 120"/>
            <p:cNvSpPr>
              <a:spLocks noChangeArrowheads="1"/>
            </p:cNvSpPr>
            <p:nvPr/>
          </p:nvSpPr>
          <p:spPr bwMode="auto">
            <a:xfrm>
              <a:off x="4411" y="2925"/>
              <a:ext cx="341" cy="340"/>
            </a:xfrm>
            <a:prstGeom prst="ellipse">
              <a:avLst/>
            </a:prstGeom>
            <a:solidFill>
              <a:srgbClr val="E9FFBD"/>
            </a:solidFill>
            <a:ln w="28575">
              <a:solidFill>
                <a:srgbClr val="CC0000"/>
              </a:solidFill>
              <a:round/>
              <a:headEnd/>
              <a:tailEnd/>
            </a:ln>
            <a:effectLst>
              <a:outerShdw dist="17961" dir="2700000" algn="ctr" rotWithShape="0">
                <a:srgbClr val="FF9933"/>
              </a:outerShdw>
            </a:effectLst>
          </p:spPr>
          <p:txBody>
            <a:bodyPr/>
            <a:lstStyle/>
            <a:p>
              <a:pPr>
                <a:defRPr/>
              </a:pPr>
              <a:endParaRPr lang="ru-RU">
                <a:latin typeface="Arial" charset="0"/>
                <a:cs typeface="Arial" charset="0"/>
              </a:endParaRPr>
            </a:p>
          </p:txBody>
        </p:sp>
        <p:sp>
          <p:nvSpPr>
            <p:cNvPr id="335993" name="Oval 121"/>
            <p:cNvSpPr>
              <a:spLocks noChangeArrowheads="1"/>
            </p:cNvSpPr>
            <p:nvPr/>
          </p:nvSpPr>
          <p:spPr bwMode="auto">
            <a:xfrm>
              <a:off x="3447" y="2925"/>
              <a:ext cx="341" cy="340"/>
            </a:xfrm>
            <a:prstGeom prst="ellipse">
              <a:avLst/>
            </a:prstGeom>
            <a:solidFill>
              <a:srgbClr val="E9FFBD"/>
            </a:solidFill>
            <a:ln w="28575">
              <a:solidFill>
                <a:srgbClr val="CC0000"/>
              </a:solidFill>
              <a:round/>
              <a:headEnd/>
              <a:tailEnd/>
            </a:ln>
            <a:effectLst>
              <a:outerShdw dist="17961" dir="2700000" algn="ctr" rotWithShape="0">
                <a:srgbClr val="FF9933"/>
              </a:outerShdw>
            </a:effectLst>
          </p:spPr>
          <p:txBody>
            <a:bodyPr/>
            <a:lstStyle/>
            <a:p>
              <a:pPr>
                <a:defRPr/>
              </a:pPr>
              <a:endParaRPr lang="ru-RU">
                <a:latin typeface="Arial" charset="0"/>
                <a:cs typeface="Arial" charset="0"/>
              </a:endParaRPr>
            </a:p>
          </p:txBody>
        </p:sp>
        <p:sp>
          <p:nvSpPr>
            <p:cNvPr id="335994" name="Oval 122"/>
            <p:cNvSpPr>
              <a:spLocks noChangeArrowheads="1"/>
            </p:cNvSpPr>
            <p:nvPr/>
          </p:nvSpPr>
          <p:spPr bwMode="auto">
            <a:xfrm>
              <a:off x="3447" y="3351"/>
              <a:ext cx="341" cy="340"/>
            </a:xfrm>
            <a:prstGeom prst="ellipse">
              <a:avLst/>
            </a:prstGeom>
            <a:solidFill>
              <a:srgbClr val="E9FFBD"/>
            </a:solidFill>
            <a:ln w="28575">
              <a:solidFill>
                <a:srgbClr val="CC0000"/>
              </a:solidFill>
              <a:round/>
              <a:headEnd/>
              <a:tailEnd/>
            </a:ln>
            <a:effectLst>
              <a:outerShdw dist="17961" dir="2700000" algn="ctr" rotWithShape="0">
                <a:srgbClr val="FF9933"/>
              </a:outerShdw>
            </a:effectLst>
          </p:spPr>
          <p:txBody>
            <a:bodyPr/>
            <a:lstStyle/>
            <a:p>
              <a:pPr>
                <a:defRPr/>
              </a:pPr>
              <a:endParaRPr lang="ru-RU">
                <a:latin typeface="Arial" charset="0"/>
                <a:cs typeface="Arial" charset="0"/>
              </a:endParaRPr>
            </a:p>
          </p:txBody>
        </p:sp>
        <p:sp>
          <p:nvSpPr>
            <p:cNvPr id="335995" name="Oval 123"/>
            <p:cNvSpPr>
              <a:spLocks noChangeArrowheads="1"/>
            </p:cNvSpPr>
            <p:nvPr/>
          </p:nvSpPr>
          <p:spPr bwMode="auto">
            <a:xfrm>
              <a:off x="3447" y="2529"/>
              <a:ext cx="341" cy="340"/>
            </a:xfrm>
            <a:prstGeom prst="ellipse">
              <a:avLst/>
            </a:prstGeom>
            <a:solidFill>
              <a:srgbClr val="E9FFBD"/>
            </a:solidFill>
            <a:ln w="28575">
              <a:solidFill>
                <a:srgbClr val="CC0000"/>
              </a:solidFill>
              <a:round/>
              <a:headEnd/>
              <a:tailEnd/>
            </a:ln>
            <a:effectLst>
              <a:outerShdw dist="17961" dir="2700000" algn="ctr" rotWithShape="0">
                <a:srgbClr val="FF9933"/>
              </a:outerShdw>
            </a:effectLst>
          </p:spPr>
          <p:txBody>
            <a:bodyPr/>
            <a:lstStyle/>
            <a:p>
              <a:pPr>
                <a:defRPr/>
              </a:pPr>
              <a:endParaRPr lang="ru-RU">
                <a:latin typeface="Arial" charset="0"/>
                <a:cs typeface="Arial" charset="0"/>
              </a:endParaRPr>
            </a:p>
          </p:txBody>
        </p:sp>
        <p:sp>
          <p:nvSpPr>
            <p:cNvPr id="335996" name="Oval 124"/>
            <p:cNvSpPr>
              <a:spLocks noChangeArrowheads="1"/>
            </p:cNvSpPr>
            <p:nvPr/>
          </p:nvSpPr>
          <p:spPr bwMode="auto">
            <a:xfrm>
              <a:off x="3447" y="2075"/>
              <a:ext cx="341" cy="340"/>
            </a:xfrm>
            <a:prstGeom prst="ellipse">
              <a:avLst/>
            </a:prstGeom>
            <a:solidFill>
              <a:srgbClr val="E9FFBD"/>
            </a:solidFill>
            <a:ln w="28575">
              <a:solidFill>
                <a:srgbClr val="CC0000"/>
              </a:solidFill>
              <a:round/>
              <a:headEnd/>
              <a:tailEnd/>
            </a:ln>
            <a:effectLst>
              <a:outerShdw dist="17961" dir="2700000" algn="ctr" rotWithShape="0">
                <a:srgbClr val="FF9933"/>
              </a:outerShdw>
            </a:effectLst>
          </p:spPr>
          <p:txBody>
            <a:bodyPr/>
            <a:lstStyle/>
            <a:p>
              <a:pPr>
                <a:defRPr/>
              </a:pPr>
              <a:endParaRPr lang="ru-RU">
                <a:latin typeface="Arial" charset="0"/>
                <a:cs typeface="Arial" charset="0"/>
              </a:endParaRPr>
            </a:p>
          </p:txBody>
        </p:sp>
        <p:sp>
          <p:nvSpPr>
            <p:cNvPr id="335997" name="Oval 125"/>
            <p:cNvSpPr>
              <a:spLocks noChangeArrowheads="1"/>
            </p:cNvSpPr>
            <p:nvPr/>
          </p:nvSpPr>
          <p:spPr bwMode="auto">
            <a:xfrm>
              <a:off x="3447" y="1593"/>
              <a:ext cx="341" cy="340"/>
            </a:xfrm>
            <a:prstGeom prst="ellipse">
              <a:avLst/>
            </a:prstGeom>
            <a:solidFill>
              <a:srgbClr val="E9FFBD"/>
            </a:solidFill>
            <a:ln w="28575">
              <a:solidFill>
                <a:srgbClr val="CC0000"/>
              </a:solidFill>
              <a:round/>
              <a:headEnd/>
              <a:tailEnd/>
            </a:ln>
            <a:effectLst>
              <a:outerShdw dist="17961" dir="2700000" algn="ctr" rotWithShape="0">
                <a:srgbClr val="FF9933"/>
              </a:outerShdw>
            </a:effectLst>
          </p:spPr>
          <p:txBody>
            <a:bodyPr/>
            <a:lstStyle/>
            <a:p>
              <a:pPr>
                <a:defRPr/>
              </a:pPr>
              <a:endParaRPr lang="ru-RU">
                <a:latin typeface="Arial" charset="0"/>
                <a:cs typeface="Arial" charset="0"/>
              </a:endParaRPr>
            </a:p>
          </p:txBody>
        </p:sp>
        <p:sp>
          <p:nvSpPr>
            <p:cNvPr id="335998" name="Oval 126"/>
            <p:cNvSpPr>
              <a:spLocks noChangeArrowheads="1"/>
            </p:cNvSpPr>
            <p:nvPr/>
          </p:nvSpPr>
          <p:spPr bwMode="auto">
            <a:xfrm>
              <a:off x="2852" y="2897"/>
              <a:ext cx="341" cy="340"/>
            </a:xfrm>
            <a:prstGeom prst="ellipse">
              <a:avLst/>
            </a:prstGeom>
            <a:solidFill>
              <a:srgbClr val="E9FFBD"/>
            </a:solidFill>
            <a:ln w="28575">
              <a:solidFill>
                <a:srgbClr val="CC0000"/>
              </a:solidFill>
              <a:round/>
              <a:headEnd/>
              <a:tailEnd/>
            </a:ln>
            <a:effectLst>
              <a:outerShdw dist="17961" dir="2700000" algn="ctr" rotWithShape="0">
                <a:srgbClr val="FF9933"/>
              </a:outerShdw>
            </a:effectLst>
          </p:spPr>
          <p:txBody>
            <a:bodyPr/>
            <a:lstStyle/>
            <a:p>
              <a:pPr>
                <a:defRPr/>
              </a:pPr>
              <a:endParaRPr lang="ru-RU">
                <a:latin typeface="Arial" charset="0"/>
                <a:cs typeface="Arial" charset="0"/>
              </a:endParaRPr>
            </a:p>
          </p:txBody>
        </p:sp>
        <p:sp>
          <p:nvSpPr>
            <p:cNvPr id="335999" name="Oval 127"/>
            <p:cNvSpPr>
              <a:spLocks noChangeArrowheads="1"/>
            </p:cNvSpPr>
            <p:nvPr/>
          </p:nvSpPr>
          <p:spPr bwMode="auto">
            <a:xfrm>
              <a:off x="2228" y="2897"/>
              <a:ext cx="341" cy="340"/>
            </a:xfrm>
            <a:prstGeom prst="ellipse">
              <a:avLst/>
            </a:prstGeom>
            <a:solidFill>
              <a:srgbClr val="E9FFBD"/>
            </a:solidFill>
            <a:ln w="28575">
              <a:solidFill>
                <a:srgbClr val="CC0000"/>
              </a:solidFill>
              <a:round/>
              <a:headEnd/>
              <a:tailEnd/>
            </a:ln>
            <a:effectLst>
              <a:outerShdw dist="17961" dir="2700000" algn="ctr" rotWithShape="0">
                <a:srgbClr val="FF9933"/>
              </a:outerShdw>
            </a:effectLst>
          </p:spPr>
          <p:txBody>
            <a:bodyPr/>
            <a:lstStyle/>
            <a:p>
              <a:pPr>
                <a:defRPr/>
              </a:pPr>
              <a:endParaRPr lang="ru-RU">
                <a:latin typeface="Arial" charset="0"/>
                <a:cs typeface="Arial" charset="0"/>
              </a:endParaRPr>
            </a:p>
          </p:txBody>
        </p:sp>
        <p:sp>
          <p:nvSpPr>
            <p:cNvPr id="336000" name="Oval 128"/>
            <p:cNvSpPr>
              <a:spLocks noChangeArrowheads="1"/>
            </p:cNvSpPr>
            <p:nvPr/>
          </p:nvSpPr>
          <p:spPr bwMode="auto">
            <a:xfrm>
              <a:off x="3447" y="1196"/>
              <a:ext cx="341" cy="340"/>
            </a:xfrm>
            <a:prstGeom prst="ellipse">
              <a:avLst/>
            </a:prstGeom>
            <a:solidFill>
              <a:srgbClr val="E9FFBD"/>
            </a:solidFill>
            <a:ln w="28575">
              <a:solidFill>
                <a:srgbClr val="CC0000"/>
              </a:solidFill>
              <a:round/>
              <a:headEnd/>
              <a:tailEnd/>
            </a:ln>
            <a:effectLst>
              <a:outerShdw dist="17961" dir="2700000" algn="ctr" rotWithShape="0">
                <a:srgbClr val="FF9933"/>
              </a:outerShdw>
            </a:effectLst>
          </p:spPr>
          <p:txBody>
            <a:bodyPr/>
            <a:lstStyle/>
            <a:p>
              <a:pPr>
                <a:defRPr/>
              </a:pPr>
              <a:endParaRPr lang="ru-RU">
                <a:latin typeface="Arial" charset="0"/>
                <a:cs typeface="Arial" charset="0"/>
              </a:endParaRPr>
            </a:p>
          </p:txBody>
        </p:sp>
        <p:sp>
          <p:nvSpPr>
            <p:cNvPr id="336001" name="Oval 129"/>
            <p:cNvSpPr>
              <a:spLocks noChangeArrowheads="1"/>
            </p:cNvSpPr>
            <p:nvPr/>
          </p:nvSpPr>
          <p:spPr bwMode="auto">
            <a:xfrm>
              <a:off x="2880" y="1310"/>
              <a:ext cx="341" cy="340"/>
            </a:xfrm>
            <a:prstGeom prst="ellipse">
              <a:avLst/>
            </a:prstGeom>
            <a:solidFill>
              <a:srgbClr val="E9FFBD"/>
            </a:solidFill>
            <a:ln w="28575">
              <a:solidFill>
                <a:srgbClr val="CC0000"/>
              </a:solidFill>
              <a:round/>
              <a:headEnd/>
              <a:tailEnd/>
            </a:ln>
            <a:effectLst>
              <a:outerShdw dist="17961" dir="2700000" algn="ctr" rotWithShape="0">
                <a:srgbClr val="FF9933"/>
              </a:outerShdw>
            </a:effectLst>
          </p:spPr>
          <p:txBody>
            <a:bodyPr/>
            <a:lstStyle/>
            <a:p>
              <a:pPr>
                <a:defRPr/>
              </a:pPr>
              <a:endParaRPr lang="ru-RU">
                <a:latin typeface="Arial" charset="0"/>
                <a:cs typeface="Arial" charset="0"/>
              </a:endParaRPr>
            </a:p>
          </p:txBody>
        </p:sp>
        <p:sp>
          <p:nvSpPr>
            <p:cNvPr id="336002" name="Oval 130"/>
            <p:cNvSpPr>
              <a:spLocks noChangeArrowheads="1"/>
            </p:cNvSpPr>
            <p:nvPr/>
          </p:nvSpPr>
          <p:spPr bwMode="auto">
            <a:xfrm>
              <a:off x="2143" y="1111"/>
              <a:ext cx="341" cy="340"/>
            </a:xfrm>
            <a:prstGeom prst="ellipse">
              <a:avLst/>
            </a:prstGeom>
            <a:solidFill>
              <a:srgbClr val="E9FFBD"/>
            </a:solidFill>
            <a:ln w="28575">
              <a:solidFill>
                <a:srgbClr val="CC0000"/>
              </a:solidFill>
              <a:round/>
              <a:headEnd/>
              <a:tailEnd/>
            </a:ln>
            <a:effectLst>
              <a:outerShdw dist="17961" dir="2700000" algn="ctr" rotWithShape="0">
                <a:srgbClr val="FF9933"/>
              </a:outerShdw>
            </a:effectLst>
          </p:spPr>
          <p:txBody>
            <a:bodyPr/>
            <a:lstStyle/>
            <a:p>
              <a:pPr>
                <a:defRPr/>
              </a:pPr>
              <a:endParaRPr lang="ru-RU">
                <a:latin typeface="Arial" charset="0"/>
                <a:cs typeface="Arial" charset="0"/>
              </a:endParaRPr>
            </a:p>
          </p:txBody>
        </p:sp>
        <p:sp>
          <p:nvSpPr>
            <p:cNvPr id="336003" name="Oval 131"/>
            <p:cNvSpPr>
              <a:spLocks noChangeArrowheads="1"/>
            </p:cNvSpPr>
            <p:nvPr/>
          </p:nvSpPr>
          <p:spPr bwMode="auto">
            <a:xfrm>
              <a:off x="2143" y="1593"/>
              <a:ext cx="341" cy="340"/>
            </a:xfrm>
            <a:prstGeom prst="ellipse">
              <a:avLst/>
            </a:prstGeom>
            <a:solidFill>
              <a:srgbClr val="E9FFBD"/>
            </a:solidFill>
            <a:ln w="28575">
              <a:solidFill>
                <a:srgbClr val="CC0000"/>
              </a:solidFill>
              <a:round/>
              <a:headEnd/>
              <a:tailEnd/>
            </a:ln>
            <a:effectLst>
              <a:outerShdw dist="17961" dir="2700000" algn="ctr" rotWithShape="0">
                <a:srgbClr val="FF9933"/>
              </a:outerShdw>
            </a:effectLst>
          </p:spPr>
          <p:txBody>
            <a:bodyPr/>
            <a:lstStyle/>
            <a:p>
              <a:pPr>
                <a:defRPr/>
              </a:pPr>
              <a:endParaRPr lang="ru-RU">
                <a:latin typeface="Arial" charset="0"/>
                <a:cs typeface="Arial" charset="0"/>
              </a:endParaRPr>
            </a:p>
          </p:txBody>
        </p:sp>
        <p:sp>
          <p:nvSpPr>
            <p:cNvPr id="336004" name="Oval 132"/>
            <p:cNvSpPr>
              <a:spLocks noChangeArrowheads="1"/>
            </p:cNvSpPr>
            <p:nvPr/>
          </p:nvSpPr>
          <p:spPr bwMode="auto">
            <a:xfrm>
              <a:off x="2143" y="2018"/>
              <a:ext cx="341" cy="340"/>
            </a:xfrm>
            <a:prstGeom prst="ellipse">
              <a:avLst/>
            </a:prstGeom>
            <a:solidFill>
              <a:srgbClr val="E9FFBD"/>
            </a:solidFill>
            <a:ln w="28575">
              <a:solidFill>
                <a:srgbClr val="CC0000"/>
              </a:solidFill>
              <a:round/>
              <a:headEnd/>
              <a:tailEnd/>
            </a:ln>
            <a:effectLst>
              <a:outerShdw dist="17961" dir="2700000" algn="ctr" rotWithShape="0">
                <a:srgbClr val="FF9933"/>
              </a:outerShdw>
            </a:effectLst>
          </p:spPr>
          <p:txBody>
            <a:bodyPr/>
            <a:lstStyle/>
            <a:p>
              <a:pPr>
                <a:defRPr/>
              </a:pPr>
              <a:endParaRPr lang="ru-RU">
                <a:latin typeface="Arial" charset="0"/>
                <a:cs typeface="Arial" charset="0"/>
              </a:endParaRPr>
            </a:p>
          </p:txBody>
        </p:sp>
        <p:sp>
          <p:nvSpPr>
            <p:cNvPr id="336005" name="Oval 133"/>
            <p:cNvSpPr>
              <a:spLocks noChangeArrowheads="1"/>
            </p:cNvSpPr>
            <p:nvPr/>
          </p:nvSpPr>
          <p:spPr bwMode="auto">
            <a:xfrm>
              <a:off x="2143" y="2443"/>
              <a:ext cx="341" cy="340"/>
            </a:xfrm>
            <a:prstGeom prst="ellipse">
              <a:avLst/>
            </a:prstGeom>
            <a:solidFill>
              <a:srgbClr val="E9FFBD"/>
            </a:solidFill>
            <a:ln w="28575">
              <a:solidFill>
                <a:srgbClr val="CC0000"/>
              </a:solidFill>
              <a:round/>
              <a:headEnd/>
              <a:tailEnd/>
            </a:ln>
            <a:effectLst>
              <a:outerShdw dist="17961" dir="2700000" algn="ctr" rotWithShape="0">
                <a:srgbClr val="FF9933"/>
              </a:outerShdw>
            </a:effectLst>
          </p:spPr>
          <p:txBody>
            <a:bodyPr/>
            <a:lstStyle/>
            <a:p>
              <a:pPr>
                <a:defRPr/>
              </a:pPr>
              <a:endParaRPr lang="ru-RU">
                <a:latin typeface="Arial" charset="0"/>
                <a:cs typeface="Arial" charset="0"/>
              </a:endParaRPr>
            </a:p>
          </p:txBody>
        </p:sp>
        <p:sp>
          <p:nvSpPr>
            <p:cNvPr id="336006" name="Oval 134"/>
            <p:cNvSpPr>
              <a:spLocks noChangeArrowheads="1"/>
            </p:cNvSpPr>
            <p:nvPr/>
          </p:nvSpPr>
          <p:spPr bwMode="auto">
            <a:xfrm>
              <a:off x="1604" y="1593"/>
              <a:ext cx="341" cy="340"/>
            </a:xfrm>
            <a:prstGeom prst="ellipse">
              <a:avLst/>
            </a:prstGeom>
            <a:solidFill>
              <a:srgbClr val="E9FFBD"/>
            </a:solidFill>
            <a:ln w="28575">
              <a:solidFill>
                <a:srgbClr val="CC0000"/>
              </a:solidFill>
              <a:round/>
              <a:headEnd/>
              <a:tailEnd/>
            </a:ln>
            <a:effectLst>
              <a:outerShdw dist="17961" dir="2700000" algn="ctr" rotWithShape="0">
                <a:srgbClr val="FF9933"/>
              </a:outerShdw>
            </a:effectLst>
          </p:spPr>
          <p:txBody>
            <a:bodyPr/>
            <a:lstStyle/>
            <a:p>
              <a:pPr>
                <a:defRPr/>
              </a:pPr>
              <a:endParaRPr lang="ru-RU">
                <a:latin typeface="Arial" charset="0"/>
                <a:cs typeface="Arial" charset="0"/>
              </a:endParaRPr>
            </a:p>
          </p:txBody>
        </p:sp>
        <p:sp>
          <p:nvSpPr>
            <p:cNvPr id="336007" name="Oval 135"/>
            <p:cNvSpPr>
              <a:spLocks noChangeArrowheads="1"/>
            </p:cNvSpPr>
            <p:nvPr/>
          </p:nvSpPr>
          <p:spPr bwMode="auto">
            <a:xfrm>
              <a:off x="1604" y="2018"/>
              <a:ext cx="341" cy="340"/>
            </a:xfrm>
            <a:prstGeom prst="ellipse">
              <a:avLst/>
            </a:prstGeom>
            <a:solidFill>
              <a:srgbClr val="E9FFBD"/>
            </a:solidFill>
            <a:ln w="28575">
              <a:solidFill>
                <a:srgbClr val="CC0000"/>
              </a:solidFill>
              <a:round/>
              <a:headEnd/>
              <a:tailEnd/>
            </a:ln>
            <a:effectLst>
              <a:outerShdw dist="17961" dir="2700000" algn="ctr" rotWithShape="0">
                <a:srgbClr val="FF9933"/>
              </a:outerShdw>
            </a:effectLst>
          </p:spPr>
          <p:txBody>
            <a:bodyPr/>
            <a:lstStyle/>
            <a:p>
              <a:pPr>
                <a:defRPr/>
              </a:pPr>
              <a:endParaRPr lang="ru-RU">
                <a:latin typeface="Arial" charset="0"/>
                <a:cs typeface="Arial" charset="0"/>
              </a:endParaRPr>
            </a:p>
          </p:txBody>
        </p:sp>
        <p:sp>
          <p:nvSpPr>
            <p:cNvPr id="336008" name="Oval 136"/>
            <p:cNvSpPr>
              <a:spLocks noChangeArrowheads="1"/>
            </p:cNvSpPr>
            <p:nvPr/>
          </p:nvSpPr>
          <p:spPr bwMode="auto">
            <a:xfrm>
              <a:off x="1122" y="2415"/>
              <a:ext cx="341" cy="340"/>
            </a:xfrm>
            <a:prstGeom prst="ellipse">
              <a:avLst/>
            </a:prstGeom>
            <a:solidFill>
              <a:srgbClr val="E9FFBD"/>
            </a:solidFill>
            <a:ln w="28575">
              <a:solidFill>
                <a:srgbClr val="CC0000"/>
              </a:solidFill>
              <a:round/>
              <a:headEnd/>
              <a:tailEnd/>
            </a:ln>
            <a:effectLst>
              <a:outerShdw dist="17961" dir="2700000" algn="ctr" rotWithShape="0">
                <a:srgbClr val="FF9933"/>
              </a:outerShdw>
            </a:effectLst>
          </p:spPr>
          <p:txBody>
            <a:bodyPr/>
            <a:lstStyle/>
            <a:p>
              <a:pPr>
                <a:defRPr/>
              </a:pPr>
              <a:endParaRPr lang="ru-RU">
                <a:latin typeface="Arial" charset="0"/>
                <a:cs typeface="Arial" charset="0"/>
              </a:endParaRPr>
            </a:p>
          </p:txBody>
        </p:sp>
      </p:grpSp>
      <p:sp>
        <p:nvSpPr>
          <p:cNvPr id="336010" name="Text Box 138"/>
          <p:cNvSpPr txBox="1">
            <a:spLocks noChangeArrowheads="1"/>
          </p:cNvSpPr>
          <p:nvPr/>
        </p:nvSpPr>
        <p:spPr bwMode="auto">
          <a:xfrm>
            <a:off x="0" y="5994400"/>
            <a:ext cx="9144000" cy="701675"/>
          </a:xfrm>
          <a:prstGeom prst="rect">
            <a:avLst/>
          </a:prstGeom>
          <a:noFill/>
          <a:ln w="9525">
            <a:noFill/>
            <a:miter lim="800000"/>
            <a:headEnd/>
            <a:tailEnd/>
          </a:ln>
          <a:effectLst>
            <a:outerShdw dist="17961" dir="2700000" algn="ctr" rotWithShape="0">
              <a:srgbClr val="FF9933"/>
            </a:outerShdw>
          </a:effectLst>
        </p:spPr>
        <p:txBody>
          <a:bodyPr>
            <a:spAutoFit/>
          </a:bodyPr>
          <a:lstStyle/>
          <a:p>
            <a:pPr>
              <a:defRPr/>
            </a:pPr>
            <a:r>
              <a:rPr lang="ru-RU" sz="2000" b="1">
                <a:solidFill>
                  <a:srgbClr val="800080"/>
                </a:solidFill>
                <a:latin typeface="Arial" charset="0"/>
                <a:cs typeface="Arial" charset="0"/>
              </a:rPr>
              <a:t>Рис.11.9. ДКМ для АС, представленной на рис.11.7,</a:t>
            </a:r>
          </a:p>
          <a:p>
            <a:pPr>
              <a:defRPr/>
            </a:pPr>
            <a:r>
              <a:rPr lang="ru-RU" sz="2000" b="1">
                <a:solidFill>
                  <a:srgbClr val="800080"/>
                </a:solidFill>
                <a:latin typeface="Arial" charset="0"/>
                <a:cs typeface="Arial" charset="0"/>
              </a:rPr>
              <a:t>относительно маршрутизатора </a:t>
            </a:r>
            <a:r>
              <a:rPr lang="en-US" sz="2000" b="1">
                <a:solidFill>
                  <a:srgbClr val="800080"/>
                </a:solidFill>
                <a:latin typeface="Arial" charset="0"/>
                <a:cs typeface="Arial" charset="0"/>
              </a:rPr>
              <a:t>RT</a:t>
            </a:r>
            <a:r>
              <a:rPr lang="ru-RU" sz="2000" b="1">
                <a:solidFill>
                  <a:srgbClr val="800080"/>
                </a:solidFill>
                <a:latin typeface="Arial" charset="0"/>
                <a:cs typeface="Arial" charset="0"/>
              </a:rPr>
              <a:t>6</a:t>
            </a:r>
            <a:r>
              <a:rPr lang="ru-RU" sz="2000">
                <a:solidFill>
                  <a:srgbClr val="800080"/>
                </a:solidFill>
                <a:latin typeface="Arial" charset="0"/>
                <a:cs typeface="Arial" charset="0"/>
              </a:rPr>
              <a:t> </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6898" name="Text Box 2"/>
          <p:cNvSpPr txBox="1">
            <a:spLocks noChangeArrowheads="1"/>
          </p:cNvSpPr>
          <p:nvPr/>
        </p:nvSpPr>
        <p:spPr bwMode="auto">
          <a:xfrm>
            <a:off x="0" y="0"/>
            <a:ext cx="8259763" cy="701675"/>
          </a:xfrm>
          <a:prstGeom prst="rect">
            <a:avLst/>
          </a:prstGeom>
          <a:noFill/>
          <a:ln w="9525">
            <a:noFill/>
            <a:miter lim="800000"/>
            <a:headEnd/>
            <a:tailEnd/>
          </a:ln>
          <a:effectLst/>
        </p:spPr>
        <p:txBody>
          <a:bodyPr>
            <a:spAutoFit/>
          </a:bodyPr>
          <a:lstStyle/>
          <a:p>
            <a:pPr algn="l">
              <a:defRPr/>
            </a:pPr>
            <a:r>
              <a:rPr lang="ru-RU" sz="2000" b="1">
                <a:solidFill>
                  <a:srgbClr val="800080"/>
                </a:solidFill>
                <a:effectLst>
                  <a:outerShdw blurRad="38100" dist="38100" dir="2700000" algn="tl">
                    <a:srgbClr val="C0C0C0"/>
                  </a:outerShdw>
                </a:effectLst>
                <a:latin typeface="Arial" charset="0"/>
                <a:cs typeface="Arial" charset="0"/>
              </a:rPr>
              <a:t>Лекция №11: </a:t>
            </a:r>
            <a:r>
              <a:rPr lang="ru-RU" sz="2000" b="1" i="1">
                <a:solidFill>
                  <a:srgbClr val="800080"/>
                </a:solidFill>
                <a:effectLst>
                  <a:outerShdw blurRad="38100" dist="38100" dir="2700000" algn="tl">
                    <a:srgbClr val="C0C0C0"/>
                  </a:outerShdw>
                </a:effectLst>
                <a:latin typeface="Arial" charset="0"/>
                <a:cs typeface="Arial" charset="0"/>
              </a:rPr>
              <a:t>Маршрутизация в </a:t>
            </a:r>
            <a:r>
              <a:rPr lang="en-US" sz="2000" b="1" i="1">
                <a:solidFill>
                  <a:srgbClr val="800080"/>
                </a:solidFill>
                <a:effectLst>
                  <a:outerShdw blurRad="38100" dist="38100" dir="2700000" algn="tl">
                    <a:srgbClr val="C0C0C0"/>
                  </a:outerShdw>
                </a:effectLst>
                <a:latin typeface="Arial" charset="0"/>
                <a:cs typeface="Arial" charset="0"/>
              </a:rPr>
              <a:t>IP</a:t>
            </a:r>
            <a:r>
              <a:rPr lang="ru-RU" sz="2000" b="1" i="1">
                <a:solidFill>
                  <a:srgbClr val="800080"/>
                </a:solidFill>
                <a:effectLst>
                  <a:outerShdw blurRad="38100" dist="38100" dir="2700000" algn="tl">
                    <a:srgbClr val="C0C0C0"/>
                  </a:outerShdw>
                </a:effectLst>
                <a:latin typeface="Arial" charset="0"/>
                <a:cs typeface="Arial" charset="0"/>
              </a:rPr>
              <a:t>-сетях. Решение проблемы</a:t>
            </a:r>
          </a:p>
          <a:p>
            <a:pPr algn="l">
              <a:defRPr/>
            </a:pPr>
            <a:r>
              <a:rPr lang="ru-RU" sz="2000" b="1" i="1">
                <a:solidFill>
                  <a:srgbClr val="800080"/>
                </a:solidFill>
                <a:effectLst>
                  <a:outerShdw blurRad="38100" dist="38100" dir="2700000" algn="tl">
                    <a:srgbClr val="C0C0C0"/>
                  </a:outerShdw>
                </a:effectLst>
                <a:latin typeface="Arial" charset="0"/>
                <a:cs typeface="Arial" charset="0"/>
              </a:rPr>
              <a:t>                        нехватки </a:t>
            </a:r>
            <a:r>
              <a:rPr lang="en-US" sz="2000" b="1" i="1">
                <a:solidFill>
                  <a:srgbClr val="800080"/>
                </a:solidFill>
                <a:effectLst>
                  <a:outerShdw blurRad="38100" dist="38100" dir="2700000" algn="tl">
                    <a:srgbClr val="C0C0C0"/>
                  </a:outerShdw>
                </a:effectLst>
                <a:latin typeface="Arial" charset="0"/>
                <a:cs typeface="Arial" charset="0"/>
              </a:rPr>
              <a:t>IPv</a:t>
            </a:r>
            <a:r>
              <a:rPr lang="ru-RU" sz="2000" b="1" i="1">
                <a:solidFill>
                  <a:srgbClr val="800080"/>
                </a:solidFill>
                <a:effectLst>
                  <a:outerShdw blurRad="38100" dist="38100" dir="2700000" algn="tl">
                    <a:srgbClr val="C0C0C0"/>
                  </a:outerShdw>
                </a:effectLst>
                <a:latin typeface="Arial" charset="0"/>
                <a:cs typeface="Arial" charset="0"/>
              </a:rPr>
              <a:t>4-адресов</a:t>
            </a:r>
            <a:endParaRPr lang="ru-RU" sz="2000" b="1">
              <a:solidFill>
                <a:srgbClr val="800080"/>
              </a:solidFill>
              <a:latin typeface="Arial" charset="0"/>
              <a:cs typeface="Arial" charset="0"/>
            </a:endParaRPr>
          </a:p>
        </p:txBody>
      </p:sp>
      <p:sp>
        <p:nvSpPr>
          <p:cNvPr id="336899" name="Text Box 3"/>
          <p:cNvSpPr txBox="1">
            <a:spLocks noChangeArrowheads="1"/>
          </p:cNvSpPr>
          <p:nvPr/>
        </p:nvSpPr>
        <p:spPr bwMode="auto">
          <a:xfrm>
            <a:off x="206375" y="1179513"/>
            <a:ext cx="8686800" cy="5453062"/>
          </a:xfrm>
          <a:prstGeom prst="rect">
            <a:avLst/>
          </a:prstGeom>
          <a:noFill/>
          <a:ln w="9525">
            <a:noFill/>
            <a:miter lim="800000"/>
            <a:headEnd/>
            <a:tailEnd/>
          </a:ln>
          <a:effectLst>
            <a:outerShdw dist="17961" dir="2700000" algn="ctr" rotWithShape="0">
              <a:srgbClr val="FF9933"/>
            </a:outerShdw>
          </a:effectLst>
        </p:spPr>
        <p:txBody>
          <a:bodyPr>
            <a:spAutoFit/>
          </a:bodyPr>
          <a:lstStyle/>
          <a:p>
            <a:pPr>
              <a:defRPr/>
            </a:pPr>
            <a:r>
              <a:rPr lang="ru-RU" sz="3200">
                <a:solidFill>
                  <a:srgbClr val="800080"/>
                </a:solidFill>
                <a:latin typeface="Arial" charset="0"/>
                <a:cs typeface="Arial" charset="0"/>
              </a:rPr>
              <a:t>Маршруты до сетей, принадлежащих другим АС (например, </a:t>
            </a:r>
            <a:r>
              <a:rPr lang="en-US" sz="3200">
                <a:solidFill>
                  <a:srgbClr val="800080"/>
                </a:solidFill>
                <a:latin typeface="Arial" charset="0"/>
                <a:cs typeface="Arial" charset="0"/>
              </a:rPr>
              <a:t>N</a:t>
            </a:r>
            <a:r>
              <a:rPr lang="ru-RU" sz="3200">
                <a:solidFill>
                  <a:srgbClr val="800080"/>
                </a:solidFill>
                <a:latin typeface="Arial" charset="0"/>
                <a:cs typeface="Arial" charset="0"/>
              </a:rPr>
              <a:t>12), на рис.11.9 обозначены прерывистыми линиями.</a:t>
            </a:r>
          </a:p>
          <a:p>
            <a:pPr>
              <a:defRPr/>
            </a:pPr>
            <a:r>
              <a:rPr lang="ru-RU" sz="3200">
                <a:solidFill>
                  <a:srgbClr val="800080"/>
                </a:solidFill>
                <a:latin typeface="Arial" charset="0"/>
                <a:cs typeface="Arial" charset="0"/>
              </a:rPr>
              <a:t>На рис.11.10 представлена итоговая маршрутная таблица (часть). Отметим, что существует отдельный маршрут до каждой пронумерованной сети соединённой на основе сквозного соединения (в этом случае, между маршрутизаторами </a:t>
            </a:r>
            <a:r>
              <a:rPr lang="en-US" sz="3200">
                <a:solidFill>
                  <a:srgbClr val="800080"/>
                </a:solidFill>
                <a:latin typeface="Arial" charset="0"/>
                <a:cs typeface="Arial" charset="0"/>
              </a:rPr>
              <a:t>RT</a:t>
            </a:r>
            <a:r>
              <a:rPr lang="ru-RU" sz="3200">
                <a:solidFill>
                  <a:srgbClr val="800080"/>
                </a:solidFill>
                <a:latin typeface="Arial" charset="0"/>
                <a:cs typeface="Arial" charset="0"/>
              </a:rPr>
              <a:t>6 и </a:t>
            </a:r>
            <a:r>
              <a:rPr lang="en-US" sz="3200">
                <a:solidFill>
                  <a:srgbClr val="800080"/>
                </a:solidFill>
                <a:latin typeface="Arial" charset="0"/>
                <a:cs typeface="Arial" charset="0"/>
              </a:rPr>
              <a:t>RT</a:t>
            </a:r>
            <a:r>
              <a:rPr lang="ru-RU" sz="3200">
                <a:solidFill>
                  <a:srgbClr val="800080"/>
                </a:solidFill>
                <a:latin typeface="Arial" charset="0"/>
                <a:cs typeface="Arial" charset="0"/>
              </a:rPr>
              <a:t>10 имеет место последовательная линия связи).</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22" name="Text Box 2"/>
          <p:cNvSpPr txBox="1">
            <a:spLocks noChangeArrowheads="1"/>
          </p:cNvSpPr>
          <p:nvPr/>
        </p:nvSpPr>
        <p:spPr bwMode="auto">
          <a:xfrm>
            <a:off x="0" y="0"/>
            <a:ext cx="8259763" cy="701675"/>
          </a:xfrm>
          <a:prstGeom prst="rect">
            <a:avLst/>
          </a:prstGeom>
          <a:noFill/>
          <a:ln w="9525">
            <a:noFill/>
            <a:miter lim="800000"/>
            <a:headEnd/>
            <a:tailEnd/>
          </a:ln>
          <a:effectLst/>
        </p:spPr>
        <p:txBody>
          <a:bodyPr>
            <a:spAutoFit/>
          </a:bodyPr>
          <a:lstStyle/>
          <a:p>
            <a:pPr algn="l">
              <a:defRPr/>
            </a:pPr>
            <a:r>
              <a:rPr lang="ru-RU" sz="2000" b="1">
                <a:solidFill>
                  <a:srgbClr val="800080"/>
                </a:solidFill>
                <a:effectLst>
                  <a:outerShdw blurRad="38100" dist="38100" dir="2700000" algn="tl">
                    <a:srgbClr val="C0C0C0"/>
                  </a:outerShdw>
                </a:effectLst>
                <a:latin typeface="Arial" charset="0"/>
                <a:cs typeface="Arial" charset="0"/>
              </a:rPr>
              <a:t>Лекция №11: </a:t>
            </a:r>
            <a:r>
              <a:rPr lang="ru-RU" sz="2000" b="1" i="1">
                <a:solidFill>
                  <a:srgbClr val="800080"/>
                </a:solidFill>
                <a:effectLst>
                  <a:outerShdw blurRad="38100" dist="38100" dir="2700000" algn="tl">
                    <a:srgbClr val="C0C0C0"/>
                  </a:outerShdw>
                </a:effectLst>
                <a:latin typeface="Arial" charset="0"/>
                <a:cs typeface="Arial" charset="0"/>
              </a:rPr>
              <a:t>Маршрутизация в </a:t>
            </a:r>
            <a:r>
              <a:rPr lang="en-US" sz="2000" b="1" i="1">
                <a:solidFill>
                  <a:srgbClr val="800080"/>
                </a:solidFill>
                <a:effectLst>
                  <a:outerShdw blurRad="38100" dist="38100" dir="2700000" algn="tl">
                    <a:srgbClr val="C0C0C0"/>
                  </a:outerShdw>
                </a:effectLst>
                <a:latin typeface="Arial" charset="0"/>
                <a:cs typeface="Arial" charset="0"/>
              </a:rPr>
              <a:t>IP</a:t>
            </a:r>
            <a:r>
              <a:rPr lang="ru-RU" sz="2000" b="1" i="1">
                <a:solidFill>
                  <a:srgbClr val="800080"/>
                </a:solidFill>
                <a:effectLst>
                  <a:outerShdw blurRad="38100" dist="38100" dir="2700000" algn="tl">
                    <a:srgbClr val="C0C0C0"/>
                  </a:outerShdw>
                </a:effectLst>
                <a:latin typeface="Arial" charset="0"/>
                <a:cs typeface="Arial" charset="0"/>
              </a:rPr>
              <a:t>-сетях. Решение проблемы</a:t>
            </a:r>
          </a:p>
          <a:p>
            <a:pPr algn="l">
              <a:defRPr/>
            </a:pPr>
            <a:r>
              <a:rPr lang="ru-RU" sz="2000" b="1" i="1">
                <a:solidFill>
                  <a:srgbClr val="800080"/>
                </a:solidFill>
                <a:effectLst>
                  <a:outerShdw blurRad="38100" dist="38100" dir="2700000" algn="tl">
                    <a:srgbClr val="C0C0C0"/>
                  </a:outerShdw>
                </a:effectLst>
                <a:latin typeface="Arial" charset="0"/>
                <a:cs typeface="Arial" charset="0"/>
              </a:rPr>
              <a:t>                        нехватки </a:t>
            </a:r>
            <a:r>
              <a:rPr lang="en-US" sz="2000" b="1" i="1">
                <a:solidFill>
                  <a:srgbClr val="800080"/>
                </a:solidFill>
                <a:effectLst>
                  <a:outerShdw blurRad="38100" dist="38100" dir="2700000" algn="tl">
                    <a:srgbClr val="C0C0C0"/>
                  </a:outerShdw>
                </a:effectLst>
                <a:latin typeface="Arial" charset="0"/>
                <a:cs typeface="Arial" charset="0"/>
              </a:rPr>
              <a:t>IPv</a:t>
            </a:r>
            <a:r>
              <a:rPr lang="ru-RU" sz="2000" b="1" i="1">
                <a:solidFill>
                  <a:srgbClr val="800080"/>
                </a:solidFill>
                <a:effectLst>
                  <a:outerShdw blurRad="38100" dist="38100" dir="2700000" algn="tl">
                    <a:srgbClr val="C0C0C0"/>
                  </a:outerShdw>
                </a:effectLst>
                <a:latin typeface="Arial" charset="0"/>
                <a:cs typeface="Arial" charset="0"/>
              </a:rPr>
              <a:t>4-адресов</a:t>
            </a:r>
            <a:endParaRPr lang="ru-RU" sz="2000" b="1">
              <a:solidFill>
                <a:srgbClr val="800080"/>
              </a:solidFill>
              <a:latin typeface="Arial" charset="0"/>
              <a:cs typeface="Arial" charset="0"/>
            </a:endParaRPr>
          </a:p>
        </p:txBody>
      </p:sp>
      <p:graphicFrame>
        <p:nvGraphicFramePr>
          <p:cNvPr id="338175" name="Group 255"/>
          <p:cNvGraphicFramePr>
            <a:graphicFrameLocks noGrp="1"/>
          </p:cNvGraphicFramePr>
          <p:nvPr/>
        </p:nvGraphicFramePr>
        <p:xfrm>
          <a:off x="273050" y="1943100"/>
          <a:ext cx="8596313" cy="2392363"/>
        </p:xfrm>
        <a:graphic>
          <a:graphicData uri="http://schemas.openxmlformats.org/drawingml/2006/table">
            <a:tbl>
              <a:tblPr/>
              <a:tblGrid>
                <a:gridCol w="1800225">
                  <a:extLst>
                    <a:ext uri="{9D8B030D-6E8A-4147-A177-3AD203B41FA5}">
                      <a16:colId xmlns:a16="http://schemas.microsoft.com/office/drawing/2014/main" val="20000"/>
                    </a:ext>
                  </a:extLst>
                </a:gridCol>
                <a:gridCol w="406400">
                  <a:extLst>
                    <a:ext uri="{9D8B030D-6E8A-4147-A177-3AD203B41FA5}">
                      <a16:colId xmlns:a16="http://schemas.microsoft.com/office/drawing/2014/main" val="20001"/>
                    </a:ext>
                  </a:extLst>
                </a:gridCol>
                <a:gridCol w="404813">
                  <a:extLst>
                    <a:ext uri="{9D8B030D-6E8A-4147-A177-3AD203B41FA5}">
                      <a16:colId xmlns:a16="http://schemas.microsoft.com/office/drawing/2014/main" val="20002"/>
                    </a:ext>
                  </a:extLst>
                </a:gridCol>
                <a:gridCol w="449262">
                  <a:extLst>
                    <a:ext uri="{9D8B030D-6E8A-4147-A177-3AD203B41FA5}">
                      <a16:colId xmlns:a16="http://schemas.microsoft.com/office/drawing/2014/main" val="20003"/>
                    </a:ext>
                  </a:extLst>
                </a:gridCol>
                <a:gridCol w="450850">
                  <a:extLst>
                    <a:ext uri="{9D8B030D-6E8A-4147-A177-3AD203B41FA5}">
                      <a16:colId xmlns:a16="http://schemas.microsoft.com/office/drawing/2014/main" val="20004"/>
                    </a:ext>
                  </a:extLst>
                </a:gridCol>
                <a:gridCol w="449263">
                  <a:extLst>
                    <a:ext uri="{9D8B030D-6E8A-4147-A177-3AD203B41FA5}">
                      <a16:colId xmlns:a16="http://schemas.microsoft.com/office/drawing/2014/main" val="20005"/>
                    </a:ext>
                  </a:extLst>
                </a:gridCol>
                <a:gridCol w="495300">
                  <a:extLst>
                    <a:ext uri="{9D8B030D-6E8A-4147-A177-3AD203B41FA5}">
                      <a16:colId xmlns:a16="http://schemas.microsoft.com/office/drawing/2014/main" val="20006"/>
                    </a:ext>
                  </a:extLst>
                </a:gridCol>
                <a:gridCol w="450850">
                  <a:extLst>
                    <a:ext uri="{9D8B030D-6E8A-4147-A177-3AD203B41FA5}">
                      <a16:colId xmlns:a16="http://schemas.microsoft.com/office/drawing/2014/main" val="20007"/>
                    </a:ext>
                  </a:extLst>
                </a:gridCol>
                <a:gridCol w="404812">
                  <a:extLst>
                    <a:ext uri="{9D8B030D-6E8A-4147-A177-3AD203B41FA5}">
                      <a16:colId xmlns:a16="http://schemas.microsoft.com/office/drawing/2014/main" val="20008"/>
                    </a:ext>
                  </a:extLst>
                </a:gridCol>
                <a:gridCol w="449263">
                  <a:extLst>
                    <a:ext uri="{9D8B030D-6E8A-4147-A177-3AD203B41FA5}">
                      <a16:colId xmlns:a16="http://schemas.microsoft.com/office/drawing/2014/main" val="20009"/>
                    </a:ext>
                  </a:extLst>
                </a:gridCol>
                <a:gridCol w="404812">
                  <a:extLst>
                    <a:ext uri="{9D8B030D-6E8A-4147-A177-3AD203B41FA5}">
                      <a16:colId xmlns:a16="http://schemas.microsoft.com/office/drawing/2014/main" val="20010"/>
                    </a:ext>
                  </a:extLst>
                </a:gridCol>
                <a:gridCol w="404813">
                  <a:extLst>
                    <a:ext uri="{9D8B030D-6E8A-4147-A177-3AD203B41FA5}">
                      <a16:colId xmlns:a16="http://schemas.microsoft.com/office/drawing/2014/main" val="20011"/>
                    </a:ext>
                  </a:extLst>
                </a:gridCol>
                <a:gridCol w="406400">
                  <a:extLst>
                    <a:ext uri="{9D8B030D-6E8A-4147-A177-3AD203B41FA5}">
                      <a16:colId xmlns:a16="http://schemas.microsoft.com/office/drawing/2014/main" val="20012"/>
                    </a:ext>
                  </a:extLst>
                </a:gridCol>
                <a:gridCol w="449262">
                  <a:extLst>
                    <a:ext uri="{9D8B030D-6E8A-4147-A177-3AD203B41FA5}">
                      <a16:colId xmlns:a16="http://schemas.microsoft.com/office/drawing/2014/main" val="20013"/>
                    </a:ext>
                  </a:extLst>
                </a:gridCol>
                <a:gridCol w="360363">
                  <a:extLst>
                    <a:ext uri="{9D8B030D-6E8A-4147-A177-3AD203B41FA5}">
                      <a16:colId xmlns:a16="http://schemas.microsoft.com/office/drawing/2014/main" val="20014"/>
                    </a:ext>
                  </a:extLst>
                </a:gridCol>
                <a:gridCol w="404812">
                  <a:extLst>
                    <a:ext uri="{9D8B030D-6E8A-4147-A177-3AD203B41FA5}">
                      <a16:colId xmlns:a16="http://schemas.microsoft.com/office/drawing/2014/main" val="20015"/>
                    </a:ext>
                  </a:extLst>
                </a:gridCol>
                <a:gridCol w="404813">
                  <a:extLst>
                    <a:ext uri="{9D8B030D-6E8A-4147-A177-3AD203B41FA5}">
                      <a16:colId xmlns:a16="http://schemas.microsoft.com/office/drawing/2014/main" val="20016"/>
                    </a:ext>
                  </a:extLst>
                </a:gridCol>
              </a:tblGrid>
              <a:tr h="8620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ru-RU" sz="2200" b="0" i="0" u="none" strike="noStrike" cap="none" normalizeH="0" baseline="0" smtClean="0">
                          <a:ln>
                            <a:noFill/>
                          </a:ln>
                          <a:solidFill>
                            <a:schemeClr val="accent2"/>
                          </a:solidFill>
                          <a:effectLst>
                            <a:outerShdw blurRad="38100" dist="38100" dir="2700000" algn="tl">
                              <a:srgbClr val="000000"/>
                            </a:outerShdw>
                          </a:effectLst>
                          <a:latin typeface="Arial" charset="0"/>
                          <a:cs typeface="Arial" charset="0"/>
                        </a:rPr>
                        <a:t>Получатель</a:t>
                      </a:r>
                    </a:p>
                  </a:txBody>
                  <a:tcPr marL="0" marR="0" marT="0" marB="0" anchor="ctr" anchorCtr="1" horzOverflow="overflow">
                    <a:lnL w="57150" cap="flat" cmpd="sng" algn="ctr">
                      <a:solidFill>
                        <a:srgbClr val="CC0000"/>
                      </a:solidFill>
                      <a:prstDash val="solid"/>
                      <a:round/>
                      <a:headEnd type="none" w="med" len="med"/>
                      <a:tailEnd type="none" w="med" len="med"/>
                    </a:lnL>
                    <a:lnR w="38100" cap="flat" cmpd="sng" algn="ctr">
                      <a:solidFill>
                        <a:srgbClr val="CC0000"/>
                      </a:solidFill>
                      <a:prstDash val="solid"/>
                      <a:round/>
                      <a:headEnd type="none" w="med" len="med"/>
                      <a:tailEnd type="none" w="med" len="med"/>
                    </a:lnR>
                    <a:lnT w="5715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solidFill>
                      <a:srgbClr val="9FFF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accent2"/>
                          </a:solidFill>
                          <a:effectLst>
                            <a:outerShdw blurRad="38100" dist="38100" dir="2700000" algn="tl">
                              <a:srgbClr val="C0C0C0"/>
                            </a:outerShdw>
                          </a:effectLst>
                          <a:latin typeface="Arial" charset="0"/>
                          <a:cs typeface="Arial" charset="0"/>
                        </a:rPr>
                        <a:t>N1</a:t>
                      </a:r>
                      <a:endParaRPr kumimoji="0" lang="ru-RU" sz="2400" b="1" i="0" u="none" strike="noStrike" cap="none" normalizeH="0" baseline="0" smtClean="0">
                        <a:ln>
                          <a:noFill/>
                        </a:ln>
                        <a:solidFill>
                          <a:schemeClr val="accent2"/>
                        </a:solidFill>
                        <a:effectLst>
                          <a:outerShdw blurRad="38100" dist="38100" dir="2700000" algn="tl">
                            <a:srgbClr val="C0C0C0"/>
                          </a:outerShdw>
                        </a:effectLst>
                        <a:latin typeface="Arial" charset="0"/>
                        <a:cs typeface="Arial" charset="0"/>
                      </a:endParaRPr>
                    </a:p>
                  </a:txBody>
                  <a:tcPr marL="0" marR="0" marT="0" marB="0" vert="eaVert" anchor="ctr" anchorCtr="1" horzOverflow="overflow">
                    <a:lnL w="381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5715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accent2"/>
                          </a:solidFill>
                          <a:effectLst>
                            <a:outerShdw blurRad="38100" dist="38100" dir="2700000" algn="tl">
                              <a:srgbClr val="C0C0C0"/>
                            </a:outerShdw>
                          </a:effectLst>
                          <a:latin typeface="Arial" charset="0"/>
                          <a:cs typeface="Arial" charset="0"/>
                        </a:rPr>
                        <a:t>N2</a:t>
                      </a:r>
                      <a:endParaRPr kumimoji="0" lang="ru-RU" sz="2400" b="1" i="0" u="none" strike="noStrike" cap="none" normalizeH="0" baseline="0" smtClean="0">
                        <a:ln>
                          <a:noFill/>
                        </a:ln>
                        <a:solidFill>
                          <a:schemeClr val="accent2"/>
                        </a:solidFill>
                        <a:effectLst>
                          <a:outerShdw blurRad="38100" dist="38100" dir="2700000" algn="tl">
                            <a:srgbClr val="C0C0C0"/>
                          </a:outerShdw>
                        </a:effectLst>
                        <a:latin typeface="Arial" charset="0"/>
                        <a:cs typeface="Arial" charset="0"/>
                      </a:endParaRPr>
                    </a:p>
                  </a:txBody>
                  <a:tcPr marL="0" marR="0" marT="0" marB="0" vert="eaVert"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5715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accent2"/>
                          </a:solidFill>
                          <a:effectLst>
                            <a:outerShdw blurRad="38100" dist="38100" dir="2700000" algn="tl">
                              <a:srgbClr val="C0C0C0"/>
                            </a:outerShdw>
                          </a:effectLst>
                          <a:latin typeface="Arial" charset="0"/>
                          <a:cs typeface="Arial" charset="0"/>
                        </a:rPr>
                        <a:t>N3</a:t>
                      </a:r>
                      <a:endParaRPr kumimoji="0" lang="ru-RU" sz="2400" b="1" i="0" u="none" strike="noStrike" cap="none" normalizeH="0" baseline="0" smtClean="0">
                        <a:ln>
                          <a:noFill/>
                        </a:ln>
                        <a:solidFill>
                          <a:schemeClr val="accent2"/>
                        </a:solidFill>
                        <a:effectLst>
                          <a:outerShdw blurRad="38100" dist="38100" dir="2700000" algn="tl">
                            <a:srgbClr val="C0C0C0"/>
                          </a:outerShdw>
                        </a:effectLst>
                        <a:latin typeface="Arial" charset="0"/>
                        <a:cs typeface="Arial" charset="0"/>
                      </a:endParaRPr>
                    </a:p>
                  </a:txBody>
                  <a:tcPr marL="0" marR="0" marT="0" marB="0" vert="eaVert"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5715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accent2"/>
                          </a:solidFill>
                          <a:effectLst>
                            <a:outerShdw blurRad="38100" dist="38100" dir="2700000" algn="tl">
                              <a:srgbClr val="C0C0C0"/>
                            </a:outerShdw>
                          </a:effectLst>
                          <a:latin typeface="Arial" charset="0"/>
                          <a:cs typeface="Arial" charset="0"/>
                        </a:rPr>
                        <a:t>N4</a:t>
                      </a:r>
                      <a:endParaRPr kumimoji="0" lang="ru-RU" sz="2400" b="1" i="0" u="none" strike="noStrike" cap="none" normalizeH="0" baseline="0" smtClean="0">
                        <a:ln>
                          <a:noFill/>
                        </a:ln>
                        <a:solidFill>
                          <a:schemeClr val="accent2"/>
                        </a:solidFill>
                        <a:effectLst>
                          <a:outerShdw blurRad="38100" dist="38100" dir="2700000" algn="tl">
                            <a:srgbClr val="C0C0C0"/>
                          </a:outerShdw>
                        </a:effectLst>
                        <a:latin typeface="Arial" charset="0"/>
                        <a:cs typeface="Arial" charset="0"/>
                      </a:endParaRPr>
                    </a:p>
                  </a:txBody>
                  <a:tcPr marL="0" marR="0" marT="0" marB="0" vert="eaVert"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5715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accent2"/>
                          </a:solidFill>
                          <a:effectLst>
                            <a:outerShdw blurRad="38100" dist="38100" dir="2700000" algn="tl">
                              <a:srgbClr val="C0C0C0"/>
                            </a:outerShdw>
                          </a:effectLst>
                          <a:latin typeface="Arial" charset="0"/>
                          <a:cs typeface="Arial" charset="0"/>
                        </a:rPr>
                        <a:t>I</a:t>
                      </a:r>
                      <a:r>
                        <a:rPr kumimoji="0" lang="en-US" sz="2400" b="1" i="0" u="none" strike="noStrike" cap="none" normalizeH="0" baseline="-25000" smtClean="0">
                          <a:ln>
                            <a:noFill/>
                          </a:ln>
                          <a:solidFill>
                            <a:schemeClr val="accent2"/>
                          </a:solidFill>
                          <a:effectLst>
                            <a:outerShdw blurRad="38100" dist="38100" dir="2700000" algn="tl">
                              <a:srgbClr val="C0C0C0"/>
                            </a:outerShdw>
                          </a:effectLst>
                          <a:latin typeface="Arial" charset="0"/>
                          <a:cs typeface="Arial" charset="0"/>
                        </a:rPr>
                        <a:t>b</a:t>
                      </a:r>
                      <a:endParaRPr kumimoji="0" lang="ru-RU" sz="2400" b="1" i="0" u="none" strike="noStrike" cap="none" normalizeH="0" baseline="-25000" smtClean="0">
                        <a:ln>
                          <a:noFill/>
                        </a:ln>
                        <a:solidFill>
                          <a:schemeClr val="accent2"/>
                        </a:solidFill>
                        <a:effectLst>
                          <a:outerShdw blurRad="38100" dist="38100" dir="2700000" algn="tl">
                            <a:srgbClr val="C0C0C0"/>
                          </a:outerShdw>
                        </a:effectLst>
                        <a:latin typeface="Arial" charset="0"/>
                        <a:cs typeface="Arial" charset="0"/>
                      </a:endParaRPr>
                    </a:p>
                  </a:txBody>
                  <a:tcPr marL="0" marR="0" marT="0" marB="0" vert="eaVert"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5715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accent2"/>
                          </a:solidFill>
                          <a:effectLst>
                            <a:outerShdw blurRad="38100" dist="38100" dir="2700000" algn="tl">
                              <a:srgbClr val="C0C0C0"/>
                            </a:outerShdw>
                          </a:effectLst>
                          <a:latin typeface="Arial" charset="0"/>
                          <a:cs typeface="Arial" charset="0"/>
                        </a:rPr>
                        <a:t>I</a:t>
                      </a:r>
                      <a:r>
                        <a:rPr kumimoji="0" lang="en-US" sz="2400" b="1" i="0" u="none" strike="noStrike" cap="none" normalizeH="0" baseline="-25000" smtClean="0">
                          <a:ln>
                            <a:noFill/>
                          </a:ln>
                          <a:solidFill>
                            <a:schemeClr val="accent2"/>
                          </a:solidFill>
                          <a:effectLst>
                            <a:outerShdw blurRad="38100" dist="38100" dir="2700000" algn="tl">
                              <a:srgbClr val="C0C0C0"/>
                            </a:outerShdw>
                          </a:effectLst>
                          <a:latin typeface="Arial" charset="0"/>
                          <a:cs typeface="Arial" charset="0"/>
                        </a:rPr>
                        <a:t>a</a:t>
                      </a:r>
                      <a:endParaRPr kumimoji="0" lang="ru-RU" sz="2400" b="1" i="0" u="none" strike="noStrike" cap="none" normalizeH="0" baseline="-25000" smtClean="0">
                        <a:ln>
                          <a:noFill/>
                        </a:ln>
                        <a:solidFill>
                          <a:schemeClr val="accent2"/>
                        </a:solidFill>
                        <a:effectLst>
                          <a:outerShdw blurRad="38100" dist="38100" dir="2700000" algn="tl">
                            <a:srgbClr val="C0C0C0"/>
                          </a:outerShdw>
                        </a:effectLst>
                        <a:latin typeface="Arial" charset="0"/>
                        <a:cs typeface="Arial" charset="0"/>
                      </a:endParaRPr>
                    </a:p>
                  </a:txBody>
                  <a:tcPr marL="0" marR="0" marT="0" marB="0" vert="eaVert"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5715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accent2"/>
                          </a:solidFill>
                          <a:effectLst>
                            <a:outerShdw blurRad="38100" dist="38100" dir="2700000" algn="tl">
                              <a:srgbClr val="C0C0C0"/>
                            </a:outerShdw>
                          </a:effectLst>
                          <a:latin typeface="Arial" charset="0"/>
                          <a:cs typeface="Arial" charset="0"/>
                        </a:rPr>
                        <a:t>N6</a:t>
                      </a:r>
                      <a:endParaRPr kumimoji="0" lang="ru-RU" sz="2400" b="1" i="0" u="none" strike="noStrike" cap="none" normalizeH="0" baseline="0" smtClean="0">
                        <a:ln>
                          <a:noFill/>
                        </a:ln>
                        <a:solidFill>
                          <a:schemeClr val="accent2"/>
                        </a:solidFill>
                        <a:effectLst>
                          <a:outerShdw blurRad="38100" dist="38100" dir="2700000" algn="tl">
                            <a:srgbClr val="C0C0C0"/>
                          </a:outerShdw>
                        </a:effectLst>
                        <a:latin typeface="Arial" charset="0"/>
                        <a:cs typeface="Arial" charset="0"/>
                      </a:endParaRPr>
                    </a:p>
                  </a:txBody>
                  <a:tcPr marL="0" marR="0" marT="0" marB="0" vert="eaVert"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5715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accent2"/>
                          </a:solidFill>
                          <a:effectLst>
                            <a:outerShdw blurRad="38100" dist="38100" dir="2700000" algn="tl">
                              <a:srgbClr val="C0C0C0"/>
                            </a:outerShdw>
                          </a:effectLst>
                          <a:latin typeface="Arial" charset="0"/>
                          <a:cs typeface="Arial" charset="0"/>
                        </a:rPr>
                        <a:t>N7</a:t>
                      </a:r>
                      <a:endParaRPr kumimoji="0" lang="ru-RU" sz="2400" b="1" i="0" u="none" strike="noStrike" cap="none" normalizeH="0" baseline="0" smtClean="0">
                        <a:ln>
                          <a:noFill/>
                        </a:ln>
                        <a:solidFill>
                          <a:schemeClr val="accent2"/>
                        </a:solidFill>
                        <a:effectLst>
                          <a:outerShdw blurRad="38100" dist="38100" dir="2700000" algn="tl">
                            <a:srgbClr val="C0C0C0"/>
                          </a:outerShdw>
                        </a:effectLst>
                        <a:latin typeface="Arial" charset="0"/>
                        <a:cs typeface="Arial" charset="0"/>
                      </a:endParaRPr>
                    </a:p>
                  </a:txBody>
                  <a:tcPr marL="0" marR="0" marT="0" marB="0" vert="eaVert"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5715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accent2"/>
                          </a:solidFill>
                          <a:effectLst>
                            <a:outerShdw blurRad="38100" dist="38100" dir="2700000" algn="tl">
                              <a:srgbClr val="C0C0C0"/>
                            </a:outerShdw>
                          </a:effectLst>
                          <a:latin typeface="Arial" charset="0"/>
                          <a:cs typeface="Arial" charset="0"/>
                        </a:rPr>
                        <a:t>N8</a:t>
                      </a:r>
                      <a:endParaRPr kumimoji="0" lang="ru-RU" sz="2400" b="1" i="0" u="none" strike="noStrike" cap="none" normalizeH="0" baseline="0" smtClean="0">
                        <a:ln>
                          <a:noFill/>
                        </a:ln>
                        <a:solidFill>
                          <a:schemeClr val="accent2"/>
                        </a:solidFill>
                        <a:effectLst>
                          <a:outerShdw blurRad="38100" dist="38100" dir="2700000" algn="tl">
                            <a:srgbClr val="C0C0C0"/>
                          </a:outerShdw>
                        </a:effectLst>
                        <a:latin typeface="Arial" charset="0"/>
                        <a:cs typeface="Arial" charset="0"/>
                      </a:endParaRPr>
                    </a:p>
                  </a:txBody>
                  <a:tcPr marL="0" marR="0" marT="0" marB="0" vert="eaVert"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5715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accent2"/>
                          </a:solidFill>
                          <a:effectLst>
                            <a:outerShdw blurRad="38100" dist="38100" dir="2700000" algn="tl">
                              <a:srgbClr val="C0C0C0"/>
                            </a:outerShdw>
                          </a:effectLst>
                          <a:latin typeface="Arial" charset="0"/>
                          <a:cs typeface="Arial" charset="0"/>
                        </a:rPr>
                        <a:t>N9</a:t>
                      </a:r>
                      <a:endParaRPr kumimoji="0" lang="ru-RU" sz="2400" b="1" i="0" u="none" strike="noStrike" cap="none" normalizeH="0" baseline="0" smtClean="0">
                        <a:ln>
                          <a:noFill/>
                        </a:ln>
                        <a:solidFill>
                          <a:schemeClr val="accent2"/>
                        </a:solidFill>
                        <a:effectLst>
                          <a:outerShdw blurRad="38100" dist="38100" dir="2700000" algn="tl">
                            <a:srgbClr val="C0C0C0"/>
                          </a:outerShdw>
                        </a:effectLst>
                        <a:latin typeface="Arial" charset="0"/>
                        <a:cs typeface="Arial" charset="0"/>
                      </a:endParaRPr>
                    </a:p>
                  </a:txBody>
                  <a:tcPr marL="0" marR="0" marT="0" marB="0" vert="eaVert"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5715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accent2"/>
                          </a:solidFill>
                          <a:effectLst>
                            <a:outerShdw blurRad="38100" dist="38100" dir="2700000" algn="tl">
                              <a:srgbClr val="C0C0C0"/>
                            </a:outerShdw>
                          </a:effectLst>
                          <a:latin typeface="Arial" charset="0"/>
                          <a:cs typeface="Arial" charset="0"/>
                        </a:rPr>
                        <a:t>N10</a:t>
                      </a:r>
                      <a:endParaRPr kumimoji="0" lang="ru-RU" sz="2400" b="1" i="0" u="none" strike="noStrike" cap="none" normalizeH="0" baseline="0" smtClean="0">
                        <a:ln>
                          <a:noFill/>
                        </a:ln>
                        <a:solidFill>
                          <a:schemeClr val="accent2"/>
                        </a:solidFill>
                        <a:effectLst>
                          <a:outerShdw blurRad="38100" dist="38100" dir="2700000" algn="tl">
                            <a:srgbClr val="C0C0C0"/>
                          </a:outerShdw>
                        </a:effectLst>
                        <a:latin typeface="Arial" charset="0"/>
                        <a:cs typeface="Arial" charset="0"/>
                      </a:endParaRPr>
                    </a:p>
                  </a:txBody>
                  <a:tcPr marL="0" marR="0" marT="0" marB="0" vert="eaVert"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5715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accent2"/>
                          </a:solidFill>
                          <a:effectLst>
                            <a:outerShdw blurRad="38100" dist="38100" dir="2700000" algn="tl">
                              <a:srgbClr val="C0C0C0"/>
                            </a:outerShdw>
                          </a:effectLst>
                          <a:latin typeface="Arial" charset="0"/>
                          <a:cs typeface="Arial" charset="0"/>
                        </a:rPr>
                        <a:t>N11</a:t>
                      </a:r>
                      <a:endParaRPr kumimoji="0" lang="ru-RU" sz="2400" b="1" i="0" u="none" strike="noStrike" cap="none" normalizeH="0" baseline="0" smtClean="0">
                        <a:ln>
                          <a:noFill/>
                        </a:ln>
                        <a:solidFill>
                          <a:schemeClr val="accent2"/>
                        </a:solidFill>
                        <a:effectLst>
                          <a:outerShdw blurRad="38100" dist="38100" dir="2700000" algn="tl">
                            <a:srgbClr val="C0C0C0"/>
                          </a:outerShdw>
                        </a:effectLst>
                        <a:latin typeface="Arial" charset="0"/>
                        <a:cs typeface="Arial" charset="0"/>
                      </a:endParaRPr>
                    </a:p>
                  </a:txBody>
                  <a:tcPr marL="0" marR="0" marT="0" marB="0" vert="eaVert"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5715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accent2"/>
                          </a:solidFill>
                          <a:effectLst>
                            <a:outerShdw blurRad="38100" dist="38100" dir="2700000" algn="tl">
                              <a:srgbClr val="C0C0C0"/>
                            </a:outerShdw>
                          </a:effectLst>
                          <a:latin typeface="Arial" charset="0"/>
                          <a:cs typeface="Arial" charset="0"/>
                        </a:rPr>
                        <a:t>H1</a:t>
                      </a:r>
                      <a:endParaRPr kumimoji="0" lang="ru-RU" sz="2400" b="1" i="0" u="none" strike="noStrike" cap="none" normalizeH="0" baseline="0" smtClean="0">
                        <a:ln>
                          <a:noFill/>
                        </a:ln>
                        <a:solidFill>
                          <a:schemeClr val="accent2"/>
                        </a:solidFill>
                        <a:effectLst>
                          <a:outerShdw blurRad="38100" dist="38100" dir="2700000" algn="tl">
                            <a:srgbClr val="C0C0C0"/>
                          </a:outerShdw>
                        </a:effectLst>
                        <a:latin typeface="Arial" charset="0"/>
                        <a:cs typeface="Arial" charset="0"/>
                      </a:endParaRPr>
                    </a:p>
                  </a:txBody>
                  <a:tcPr marL="0" marR="0" marT="0" marB="0" vert="eaVert"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5715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chemeClr val="accent2"/>
                          </a:solidFill>
                          <a:effectLst>
                            <a:outerShdw blurRad="38100" dist="38100" dir="2700000" algn="tl">
                              <a:srgbClr val="C0C0C0"/>
                            </a:outerShdw>
                          </a:effectLst>
                          <a:latin typeface="Arial" charset="0"/>
                          <a:cs typeface="Arial" charset="0"/>
                        </a:rPr>
                        <a:t>…</a:t>
                      </a:r>
                      <a:endParaRPr kumimoji="0" lang="ru-RU" sz="2400" b="1" i="0" u="none" strike="noStrike" cap="none" normalizeH="0" baseline="0" smtClean="0">
                        <a:ln>
                          <a:noFill/>
                        </a:ln>
                        <a:solidFill>
                          <a:schemeClr val="accent2"/>
                        </a:solidFill>
                        <a:effectLst>
                          <a:outerShdw blurRad="38100" dist="38100" dir="2700000" algn="tl">
                            <a:srgbClr val="C0C0C0"/>
                          </a:outerShdw>
                        </a:effectLst>
                        <a:latin typeface="Arial" charset="0"/>
                        <a:cs typeface="Arial" charset="0"/>
                      </a:endParaRPr>
                    </a:p>
                  </a:txBody>
                  <a:tcPr marL="0" marR="0" marT="0" marB="0"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5715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accent2"/>
                          </a:solidFill>
                          <a:effectLst>
                            <a:outerShdw blurRad="38100" dist="38100" dir="2700000" algn="tl">
                              <a:srgbClr val="C0C0C0"/>
                            </a:outerShdw>
                          </a:effectLst>
                          <a:latin typeface="Arial" charset="0"/>
                          <a:cs typeface="Arial" charset="0"/>
                        </a:rPr>
                        <a:t>RT5</a:t>
                      </a:r>
                      <a:endParaRPr kumimoji="0" lang="ru-RU" sz="2000" b="1" i="0" u="none" strike="noStrike" cap="none" normalizeH="0" baseline="0" smtClean="0">
                        <a:ln>
                          <a:noFill/>
                        </a:ln>
                        <a:solidFill>
                          <a:schemeClr val="accent2"/>
                        </a:solidFill>
                        <a:effectLst>
                          <a:outerShdw blurRad="38100" dist="38100" dir="2700000" algn="tl">
                            <a:srgbClr val="C0C0C0"/>
                          </a:outerShdw>
                        </a:effectLst>
                        <a:latin typeface="Arial" charset="0"/>
                        <a:cs typeface="Arial" charset="0"/>
                      </a:endParaRPr>
                    </a:p>
                  </a:txBody>
                  <a:tcPr marL="0" marR="0" marT="0" marB="0" vert="eaVert"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5715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accent2"/>
                          </a:solidFill>
                          <a:effectLst>
                            <a:outerShdw blurRad="38100" dist="38100" dir="2700000" algn="tl">
                              <a:srgbClr val="C0C0C0"/>
                            </a:outerShdw>
                          </a:effectLst>
                          <a:latin typeface="Arial" charset="0"/>
                          <a:cs typeface="Arial" charset="0"/>
                        </a:rPr>
                        <a:t>RT7</a:t>
                      </a:r>
                      <a:endParaRPr kumimoji="0" lang="ru-RU" sz="2000" b="1" i="0" u="none" strike="noStrike" cap="none" normalizeH="0" baseline="0" smtClean="0">
                        <a:ln>
                          <a:noFill/>
                        </a:ln>
                        <a:solidFill>
                          <a:schemeClr val="accent2"/>
                        </a:solidFill>
                        <a:effectLst>
                          <a:outerShdw blurRad="38100" dist="38100" dir="2700000" algn="tl">
                            <a:srgbClr val="C0C0C0"/>
                          </a:outerShdw>
                        </a:effectLst>
                        <a:latin typeface="Arial" charset="0"/>
                        <a:cs typeface="Arial" charset="0"/>
                      </a:endParaRPr>
                    </a:p>
                  </a:txBody>
                  <a:tcPr marL="0" marR="0" marT="0" marB="0" vert="eaVert" anchor="ctr" anchorCtr="1" horzOverflow="overflow">
                    <a:lnL w="12700" cap="flat" cmpd="sng" algn="ctr">
                      <a:solidFill>
                        <a:srgbClr val="CC0000"/>
                      </a:solidFill>
                      <a:prstDash val="solid"/>
                      <a:round/>
                      <a:headEnd type="none" w="med" len="med"/>
                      <a:tailEnd type="none" w="med" len="med"/>
                    </a:lnL>
                    <a:lnR w="57150" cap="flat" cmpd="sng" algn="ctr">
                      <a:solidFill>
                        <a:srgbClr val="CC0000"/>
                      </a:solidFill>
                      <a:prstDash val="solid"/>
                      <a:round/>
                      <a:headEnd type="none" w="med" len="med"/>
                      <a:tailEnd type="none" w="med" len="med"/>
                    </a:lnR>
                    <a:lnT w="5715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85566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1400" b="1" i="0" u="none" strike="noStrike" cap="none" normalizeH="0" baseline="0" smtClean="0">
                          <a:ln>
                            <a:noFill/>
                          </a:ln>
                          <a:solidFill>
                            <a:srgbClr val="669900"/>
                          </a:solidFill>
                          <a:effectLst>
                            <a:outerShdw blurRad="38100" dist="38100" dir="2700000" algn="tl">
                              <a:srgbClr val="000000"/>
                            </a:outerShdw>
                          </a:effectLst>
                          <a:latin typeface="Arial" charset="0"/>
                          <a:cs typeface="Arial" charset="0"/>
                        </a:rPr>
                        <a:t>Следующий</a:t>
                      </a:r>
                    </a:p>
                    <a:p>
                      <a:pPr marL="0" marR="0" lvl="0" indent="0" algn="ctr" defTabSz="914400" rtl="0" eaLnBrk="1" fontAlgn="base" latinLnBrk="0" hangingPunct="1">
                        <a:lnSpc>
                          <a:spcPct val="100000"/>
                        </a:lnSpc>
                        <a:spcBef>
                          <a:spcPct val="0"/>
                        </a:spcBef>
                        <a:spcAft>
                          <a:spcPct val="0"/>
                        </a:spcAft>
                        <a:buClrTx/>
                        <a:buSzTx/>
                        <a:buFontTx/>
                        <a:buNone/>
                        <a:tabLst/>
                      </a:pPr>
                      <a:r>
                        <a:rPr kumimoji="0" lang="ru-RU" sz="1400" b="1" i="0" u="none" strike="noStrike" cap="none" normalizeH="0" baseline="0" smtClean="0">
                          <a:ln>
                            <a:noFill/>
                          </a:ln>
                          <a:solidFill>
                            <a:srgbClr val="669900"/>
                          </a:solidFill>
                          <a:effectLst>
                            <a:outerShdw blurRad="38100" dist="38100" dir="2700000" algn="tl">
                              <a:srgbClr val="000000"/>
                            </a:outerShdw>
                          </a:effectLst>
                          <a:latin typeface="Arial" charset="0"/>
                          <a:cs typeface="Arial" charset="0"/>
                        </a:rPr>
                        <a:t>ретрансляционный</a:t>
                      </a:r>
                    </a:p>
                    <a:p>
                      <a:pPr marL="0" marR="0" lvl="0" indent="0" algn="ctr" defTabSz="914400" rtl="0" eaLnBrk="1" fontAlgn="base" latinLnBrk="0" hangingPunct="1">
                        <a:lnSpc>
                          <a:spcPct val="100000"/>
                        </a:lnSpc>
                        <a:spcBef>
                          <a:spcPct val="0"/>
                        </a:spcBef>
                        <a:spcAft>
                          <a:spcPct val="0"/>
                        </a:spcAft>
                        <a:buClrTx/>
                        <a:buSzTx/>
                        <a:buFontTx/>
                        <a:buNone/>
                        <a:tabLst/>
                      </a:pPr>
                      <a:r>
                        <a:rPr kumimoji="0" lang="ru-RU" sz="1400" b="1" i="0" u="none" strike="noStrike" cap="none" normalizeH="0" baseline="0" smtClean="0">
                          <a:ln>
                            <a:noFill/>
                          </a:ln>
                          <a:solidFill>
                            <a:srgbClr val="669900"/>
                          </a:solidFill>
                          <a:effectLst>
                            <a:outerShdw blurRad="38100" dist="38100" dir="2700000" algn="tl">
                              <a:srgbClr val="000000"/>
                            </a:outerShdw>
                          </a:effectLst>
                          <a:latin typeface="Arial" charset="0"/>
                          <a:cs typeface="Arial" charset="0"/>
                        </a:rPr>
                        <a:t>участок</a:t>
                      </a:r>
                    </a:p>
                  </a:txBody>
                  <a:tcPr marL="0" marR="0" marT="0" marB="0" anchor="ctr" anchorCtr="1" horzOverflow="overflow">
                    <a:lnL w="57150" cap="flat" cmpd="sng" algn="ctr">
                      <a:solidFill>
                        <a:srgbClr val="CC0000"/>
                      </a:solidFill>
                      <a:prstDash val="solid"/>
                      <a:round/>
                      <a:headEnd type="none" w="med" len="med"/>
                      <a:tailEnd type="none" w="med" len="med"/>
                    </a:lnL>
                    <a:lnR w="381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solidFill>
                      <a:srgbClr val="9FFF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rPr>
                        <a:t>RT3</a:t>
                      </a:r>
                      <a:endParaRPr kumimoji="0" lang="ru-RU" sz="24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endParaRPr>
                    </a:p>
                  </a:txBody>
                  <a:tcPr marL="0" marR="0" marT="0" marB="0" vert="eaVert" anchor="ctr" anchorCtr="1" horzOverflow="overflow">
                    <a:lnL w="381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rPr>
                        <a:t>RT3</a:t>
                      </a:r>
                      <a:endParaRPr kumimoji="0" lang="ru-RU" sz="24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endParaRPr>
                    </a:p>
                  </a:txBody>
                  <a:tcPr marL="0" marR="0" marT="0" marB="0" vert="eaVert"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rPr>
                        <a:t>RT3</a:t>
                      </a:r>
                      <a:endParaRPr kumimoji="0" lang="ru-RU" sz="24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endParaRPr>
                    </a:p>
                  </a:txBody>
                  <a:tcPr marL="0" marR="0" marT="0" marB="0" vert="eaVert"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rPr>
                        <a:t>RT3</a:t>
                      </a:r>
                      <a:endParaRPr kumimoji="0" lang="ru-RU" sz="24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endParaRPr>
                    </a:p>
                  </a:txBody>
                  <a:tcPr marL="0" marR="0" marT="0" marB="0" vert="eaVert"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ru-RU" sz="2400" b="0"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sym typeface="Wingdings 2" pitchFamily="18" charset="2"/>
                        </a:rPr>
                        <a:t></a:t>
                      </a:r>
                    </a:p>
                  </a:txBody>
                  <a:tcPr marL="0" marR="0" marT="0" marB="0"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rPr>
                        <a:t>RT10</a:t>
                      </a:r>
                      <a:endParaRPr kumimoji="0" lang="ru-RU" sz="24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endParaRPr>
                    </a:p>
                  </a:txBody>
                  <a:tcPr marL="0" marR="0" marT="0" marB="0" vert="eaVert"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rPr>
                        <a:t>RT10</a:t>
                      </a:r>
                      <a:endParaRPr kumimoji="0" lang="ru-RU" sz="24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endParaRPr>
                    </a:p>
                  </a:txBody>
                  <a:tcPr marL="0" marR="0" marT="0" marB="0" vert="eaVert"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rPr>
                        <a:t>RT10</a:t>
                      </a:r>
                      <a:endParaRPr kumimoji="0" lang="ru-RU" sz="24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endParaRPr>
                    </a:p>
                  </a:txBody>
                  <a:tcPr marL="0" marR="0" marT="0" marB="0" vert="eaVert"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rPr>
                        <a:t>RT10</a:t>
                      </a:r>
                      <a:endParaRPr kumimoji="0" lang="ru-RU" sz="24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endParaRPr>
                    </a:p>
                  </a:txBody>
                  <a:tcPr marL="0" marR="0" marT="0" marB="0" vert="eaVert"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rPr>
                        <a:t>RT10</a:t>
                      </a:r>
                      <a:endParaRPr kumimoji="0" lang="ru-RU" sz="24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endParaRPr>
                    </a:p>
                  </a:txBody>
                  <a:tcPr marL="0" marR="0" marT="0" marB="0" vert="eaVert"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rPr>
                        <a:t>RT10</a:t>
                      </a:r>
                      <a:endParaRPr kumimoji="0" lang="ru-RU" sz="24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endParaRPr>
                    </a:p>
                  </a:txBody>
                  <a:tcPr marL="0" marR="0" marT="0" marB="0" vert="eaVert"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rPr>
                        <a:t>RT10</a:t>
                      </a:r>
                      <a:endParaRPr kumimoji="0" lang="ru-RU" sz="24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endParaRPr>
                    </a:p>
                  </a:txBody>
                  <a:tcPr marL="0" marR="0" marT="0" marB="0" vert="eaVert"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rPr>
                        <a:t>RT10</a:t>
                      </a:r>
                      <a:endParaRPr kumimoji="0" lang="ru-RU" sz="24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endParaRPr>
                    </a:p>
                  </a:txBody>
                  <a:tcPr marL="0" marR="0" marT="0" marB="0" vert="eaVert"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rPr>
                        <a:t>…</a:t>
                      </a:r>
                      <a:endParaRPr kumimoji="0" lang="ru-RU" sz="24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endParaRPr>
                    </a:p>
                  </a:txBody>
                  <a:tcPr marL="0" marR="0" marT="0" marB="0"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rPr>
                        <a:t>RT5</a:t>
                      </a:r>
                      <a:endParaRPr kumimoji="0" lang="ru-RU" sz="24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endParaRPr>
                    </a:p>
                  </a:txBody>
                  <a:tcPr marL="0" marR="0" marT="0" marB="0" vert="eaVert"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rPr>
                        <a:t>RT10</a:t>
                      </a:r>
                      <a:endParaRPr kumimoji="0" lang="ru-RU" sz="2400" b="1" i="0" u="none" strike="noStrike" cap="none" normalizeH="0" baseline="0" smtClean="0">
                        <a:ln>
                          <a:noFill/>
                        </a:ln>
                        <a:solidFill>
                          <a:srgbClr val="669900"/>
                        </a:solidFill>
                        <a:effectLst>
                          <a:outerShdw blurRad="38100" dist="38100" dir="2700000" algn="tl">
                            <a:srgbClr val="C0C0C0"/>
                          </a:outerShdw>
                        </a:effectLst>
                        <a:latin typeface="Arial" charset="0"/>
                        <a:cs typeface="Arial" charset="0"/>
                      </a:endParaRPr>
                    </a:p>
                  </a:txBody>
                  <a:tcPr marL="0" marR="0" marT="0" marB="0" vert="eaVert" anchor="ctr" anchorCtr="1" horzOverflow="overflow">
                    <a:lnL w="12700" cap="flat" cmpd="sng" algn="ctr">
                      <a:solidFill>
                        <a:srgbClr val="CC0000"/>
                      </a:solidFill>
                      <a:prstDash val="solid"/>
                      <a:round/>
                      <a:headEnd type="none" w="med" len="med"/>
                      <a:tailEnd type="none" w="med" len="med"/>
                    </a:lnL>
                    <a:lnR w="5715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12700" cap="flat" cmpd="sng" algn="ctr">
                      <a:solidFill>
                        <a:srgbClr val="CC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746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ru-RU" sz="2200" b="1" i="0" u="none" strike="noStrike" cap="none" normalizeH="0" baseline="0" smtClean="0">
                          <a:ln>
                            <a:noFill/>
                          </a:ln>
                          <a:solidFill>
                            <a:srgbClr val="FF7C80"/>
                          </a:solidFill>
                          <a:effectLst>
                            <a:outerShdw blurRad="38100" dist="38100" dir="2700000" algn="tl">
                              <a:srgbClr val="000000"/>
                            </a:outerShdw>
                          </a:effectLst>
                          <a:latin typeface="Arial" charset="0"/>
                          <a:cs typeface="Arial" charset="0"/>
                        </a:rPr>
                        <a:t>Расстояние</a:t>
                      </a:r>
                    </a:p>
                  </a:txBody>
                  <a:tcPr marL="0" marR="0" marT="0" marB="0" anchor="ctr" anchorCtr="1" horzOverflow="overflow">
                    <a:lnL w="57150" cap="flat" cmpd="sng" algn="ctr">
                      <a:solidFill>
                        <a:srgbClr val="CC0000"/>
                      </a:solidFill>
                      <a:prstDash val="solid"/>
                      <a:round/>
                      <a:headEnd type="none" w="med" len="med"/>
                      <a:tailEnd type="none" w="med" len="med"/>
                    </a:lnL>
                    <a:lnR w="381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57150" cap="flat" cmpd="sng" algn="ctr">
                      <a:solidFill>
                        <a:srgbClr val="CC0000"/>
                      </a:solidFill>
                      <a:prstDash val="solid"/>
                      <a:round/>
                      <a:headEnd type="none" w="med" len="med"/>
                      <a:tailEnd type="none" w="med" len="med"/>
                    </a:lnB>
                    <a:lnTlToBr>
                      <a:noFill/>
                    </a:lnTlToBr>
                    <a:lnBlToTr>
                      <a:noFill/>
                    </a:lnBlToTr>
                    <a:solidFill>
                      <a:srgbClr val="9FFF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rgbClr val="FF7C80"/>
                          </a:solidFill>
                          <a:effectLst>
                            <a:outerShdw blurRad="38100" dist="38100" dir="2700000" algn="tl">
                              <a:srgbClr val="C0C0C0"/>
                            </a:outerShdw>
                          </a:effectLst>
                          <a:latin typeface="Arial" charset="0"/>
                          <a:cs typeface="Arial" charset="0"/>
                        </a:rPr>
                        <a:t>10</a:t>
                      </a:r>
                      <a:endParaRPr kumimoji="0" lang="ru-RU" sz="2400" b="1" i="0" u="none" strike="noStrike" cap="none" normalizeH="0" baseline="0" smtClean="0">
                        <a:ln>
                          <a:noFill/>
                        </a:ln>
                        <a:solidFill>
                          <a:srgbClr val="FF7C80"/>
                        </a:solidFill>
                        <a:effectLst>
                          <a:outerShdw blurRad="38100" dist="38100" dir="2700000" algn="tl">
                            <a:srgbClr val="C0C0C0"/>
                          </a:outerShdw>
                        </a:effectLst>
                        <a:latin typeface="Arial" charset="0"/>
                        <a:cs typeface="Arial" charset="0"/>
                      </a:endParaRPr>
                    </a:p>
                  </a:txBody>
                  <a:tcPr marL="0" marR="0" marT="0" marB="0" anchor="ctr" anchorCtr="1" horzOverflow="overflow">
                    <a:lnL w="381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5715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rgbClr val="FF7C80"/>
                          </a:solidFill>
                          <a:effectLst>
                            <a:outerShdw blurRad="38100" dist="38100" dir="2700000" algn="tl">
                              <a:srgbClr val="C0C0C0"/>
                            </a:outerShdw>
                          </a:effectLst>
                          <a:latin typeface="Arial" charset="0"/>
                          <a:cs typeface="Arial" charset="0"/>
                        </a:rPr>
                        <a:t>10</a:t>
                      </a:r>
                      <a:endParaRPr kumimoji="0" lang="ru-RU" sz="2400" b="1" i="0" u="none" strike="noStrike" cap="none" normalizeH="0" baseline="0" smtClean="0">
                        <a:ln>
                          <a:noFill/>
                        </a:ln>
                        <a:solidFill>
                          <a:srgbClr val="FF7C80"/>
                        </a:solidFill>
                        <a:effectLst>
                          <a:outerShdw blurRad="38100" dist="38100" dir="2700000" algn="tl">
                            <a:srgbClr val="C0C0C0"/>
                          </a:outerShdw>
                        </a:effectLst>
                        <a:latin typeface="Arial" charset="0"/>
                        <a:cs typeface="Arial" charset="0"/>
                      </a:endParaRPr>
                    </a:p>
                  </a:txBody>
                  <a:tcPr marL="0" marR="0" marT="0" marB="0"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5715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rgbClr val="FF7C80"/>
                          </a:solidFill>
                          <a:effectLst>
                            <a:outerShdw blurRad="38100" dist="38100" dir="2700000" algn="tl">
                              <a:srgbClr val="C0C0C0"/>
                            </a:outerShdw>
                          </a:effectLst>
                          <a:latin typeface="Arial" charset="0"/>
                          <a:cs typeface="Arial" charset="0"/>
                        </a:rPr>
                        <a:t>7</a:t>
                      </a:r>
                      <a:endParaRPr kumimoji="0" lang="ru-RU" sz="2400" b="1" i="0" u="none" strike="noStrike" cap="none" normalizeH="0" baseline="0" smtClean="0">
                        <a:ln>
                          <a:noFill/>
                        </a:ln>
                        <a:solidFill>
                          <a:srgbClr val="FF7C80"/>
                        </a:solidFill>
                        <a:effectLst>
                          <a:outerShdw blurRad="38100" dist="38100" dir="2700000" algn="tl">
                            <a:srgbClr val="C0C0C0"/>
                          </a:outerShdw>
                        </a:effectLst>
                        <a:latin typeface="Arial" charset="0"/>
                        <a:cs typeface="Arial" charset="0"/>
                      </a:endParaRPr>
                    </a:p>
                  </a:txBody>
                  <a:tcPr marL="0" marR="0" marT="0" marB="0"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5715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rgbClr val="FF7C80"/>
                          </a:solidFill>
                          <a:effectLst>
                            <a:outerShdw blurRad="38100" dist="38100" dir="2700000" algn="tl">
                              <a:srgbClr val="C0C0C0"/>
                            </a:outerShdw>
                          </a:effectLst>
                          <a:latin typeface="Arial" charset="0"/>
                          <a:cs typeface="Arial" charset="0"/>
                        </a:rPr>
                        <a:t>8</a:t>
                      </a:r>
                      <a:endParaRPr kumimoji="0" lang="ru-RU" sz="2400" b="1" i="0" u="none" strike="noStrike" cap="none" normalizeH="0" baseline="0" smtClean="0">
                        <a:ln>
                          <a:noFill/>
                        </a:ln>
                        <a:solidFill>
                          <a:srgbClr val="FF7C80"/>
                        </a:solidFill>
                        <a:effectLst>
                          <a:outerShdw blurRad="38100" dist="38100" dir="2700000" algn="tl">
                            <a:srgbClr val="C0C0C0"/>
                          </a:outerShdw>
                        </a:effectLst>
                        <a:latin typeface="Arial" charset="0"/>
                        <a:cs typeface="Arial" charset="0"/>
                      </a:endParaRPr>
                    </a:p>
                  </a:txBody>
                  <a:tcPr marL="0" marR="0" marT="0" marB="0"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5715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rgbClr val="FF7C80"/>
                          </a:solidFill>
                          <a:effectLst>
                            <a:outerShdw blurRad="38100" dist="38100" dir="2700000" algn="tl">
                              <a:srgbClr val="C0C0C0"/>
                            </a:outerShdw>
                          </a:effectLst>
                          <a:latin typeface="Arial" charset="0"/>
                          <a:cs typeface="Arial" charset="0"/>
                        </a:rPr>
                        <a:t>7</a:t>
                      </a:r>
                      <a:endParaRPr kumimoji="0" lang="ru-RU" sz="2400" b="1" i="0" u="none" strike="noStrike" cap="none" normalizeH="0" baseline="0" smtClean="0">
                        <a:ln>
                          <a:noFill/>
                        </a:ln>
                        <a:solidFill>
                          <a:srgbClr val="FF7C80"/>
                        </a:solidFill>
                        <a:effectLst>
                          <a:outerShdw blurRad="38100" dist="38100" dir="2700000" algn="tl">
                            <a:srgbClr val="C0C0C0"/>
                          </a:outerShdw>
                        </a:effectLst>
                        <a:latin typeface="Arial" charset="0"/>
                        <a:cs typeface="Arial" charset="0"/>
                      </a:endParaRPr>
                    </a:p>
                  </a:txBody>
                  <a:tcPr marL="0" marR="0" marT="0" marB="0"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5715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rgbClr val="FF7C80"/>
                          </a:solidFill>
                          <a:effectLst>
                            <a:outerShdw blurRad="38100" dist="38100" dir="2700000" algn="tl">
                              <a:srgbClr val="C0C0C0"/>
                            </a:outerShdw>
                          </a:effectLst>
                          <a:latin typeface="Arial" charset="0"/>
                          <a:cs typeface="Arial" charset="0"/>
                        </a:rPr>
                        <a:t>12</a:t>
                      </a:r>
                      <a:endParaRPr kumimoji="0" lang="ru-RU" sz="2400" b="1" i="0" u="none" strike="noStrike" cap="none" normalizeH="0" baseline="0" smtClean="0">
                        <a:ln>
                          <a:noFill/>
                        </a:ln>
                        <a:solidFill>
                          <a:srgbClr val="FF7C80"/>
                        </a:solidFill>
                        <a:effectLst>
                          <a:outerShdw blurRad="38100" dist="38100" dir="2700000" algn="tl">
                            <a:srgbClr val="C0C0C0"/>
                          </a:outerShdw>
                        </a:effectLst>
                        <a:latin typeface="Arial" charset="0"/>
                        <a:cs typeface="Arial" charset="0"/>
                      </a:endParaRPr>
                    </a:p>
                  </a:txBody>
                  <a:tcPr marL="0" marR="0" marT="0" marB="0"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5715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rgbClr val="FF7C80"/>
                          </a:solidFill>
                          <a:effectLst>
                            <a:outerShdw blurRad="38100" dist="38100" dir="2700000" algn="tl">
                              <a:srgbClr val="C0C0C0"/>
                            </a:outerShdw>
                          </a:effectLst>
                          <a:latin typeface="Arial" charset="0"/>
                          <a:cs typeface="Arial" charset="0"/>
                        </a:rPr>
                        <a:t>8</a:t>
                      </a:r>
                      <a:endParaRPr kumimoji="0" lang="ru-RU" sz="2400" b="1" i="0" u="none" strike="noStrike" cap="none" normalizeH="0" baseline="0" smtClean="0">
                        <a:ln>
                          <a:noFill/>
                        </a:ln>
                        <a:solidFill>
                          <a:srgbClr val="FF7C80"/>
                        </a:solidFill>
                        <a:effectLst>
                          <a:outerShdw blurRad="38100" dist="38100" dir="2700000" algn="tl">
                            <a:srgbClr val="C0C0C0"/>
                          </a:outerShdw>
                        </a:effectLst>
                        <a:latin typeface="Arial" charset="0"/>
                        <a:cs typeface="Arial" charset="0"/>
                      </a:endParaRPr>
                    </a:p>
                  </a:txBody>
                  <a:tcPr marL="0" marR="0" marT="0" marB="0"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5715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rgbClr val="FF7C80"/>
                          </a:solidFill>
                          <a:effectLst>
                            <a:outerShdw blurRad="38100" dist="38100" dir="2700000" algn="tl">
                              <a:srgbClr val="C0C0C0"/>
                            </a:outerShdw>
                          </a:effectLst>
                          <a:latin typeface="Arial" charset="0"/>
                          <a:cs typeface="Arial" charset="0"/>
                        </a:rPr>
                        <a:t>12</a:t>
                      </a:r>
                      <a:endParaRPr kumimoji="0" lang="ru-RU" sz="2400" b="1" i="0" u="none" strike="noStrike" cap="none" normalizeH="0" baseline="0" smtClean="0">
                        <a:ln>
                          <a:noFill/>
                        </a:ln>
                        <a:solidFill>
                          <a:srgbClr val="FF7C80"/>
                        </a:solidFill>
                        <a:effectLst>
                          <a:outerShdw blurRad="38100" dist="38100" dir="2700000" algn="tl">
                            <a:srgbClr val="C0C0C0"/>
                          </a:outerShdw>
                        </a:effectLst>
                        <a:latin typeface="Arial" charset="0"/>
                        <a:cs typeface="Arial" charset="0"/>
                      </a:endParaRPr>
                    </a:p>
                  </a:txBody>
                  <a:tcPr marL="0" marR="0" marT="0" marB="0"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5715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rgbClr val="FF7C80"/>
                          </a:solidFill>
                          <a:effectLst>
                            <a:outerShdw blurRad="38100" dist="38100" dir="2700000" algn="tl">
                              <a:srgbClr val="C0C0C0"/>
                            </a:outerShdw>
                          </a:effectLst>
                          <a:latin typeface="Arial" charset="0"/>
                          <a:cs typeface="Arial" charset="0"/>
                        </a:rPr>
                        <a:t>10</a:t>
                      </a:r>
                      <a:endParaRPr kumimoji="0" lang="ru-RU" sz="2400" b="1" i="0" u="none" strike="noStrike" cap="none" normalizeH="0" baseline="0" smtClean="0">
                        <a:ln>
                          <a:noFill/>
                        </a:ln>
                        <a:solidFill>
                          <a:srgbClr val="FF7C80"/>
                        </a:solidFill>
                        <a:effectLst>
                          <a:outerShdw blurRad="38100" dist="38100" dir="2700000" algn="tl">
                            <a:srgbClr val="C0C0C0"/>
                          </a:outerShdw>
                        </a:effectLst>
                        <a:latin typeface="Arial" charset="0"/>
                        <a:cs typeface="Arial" charset="0"/>
                      </a:endParaRPr>
                    </a:p>
                  </a:txBody>
                  <a:tcPr marL="0" marR="0" marT="0" marB="0"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5715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rgbClr val="FF7C80"/>
                          </a:solidFill>
                          <a:effectLst>
                            <a:outerShdw blurRad="38100" dist="38100" dir="2700000" algn="tl">
                              <a:srgbClr val="C0C0C0"/>
                            </a:outerShdw>
                          </a:effectLst>
                          <a:latin typeface="Arial" charset="0"/>
                          <a:cs typeface="Arial" charset="0"/>
                        </a:rPr>
                        <a:t>11</a:t>
                      </a:r>
                      <a:endParaRPr kumimoji="0" lang="ru-RU" sz="2400" b="1" i="0" u="none" strike="noStrike" cap="none" normalizeH="0" baseline="0" smtClean="0">
                        <a:ln>
                          <a:noFill/>
                        </a:ln>
                        <a:solidFill>
                          <a:srgbClr val="FF7C80"/>
                        </a:solidFill>
                        <a:effectLst>
                          <a:outerShdw blurRad="38100" dist="38100" dir="2700000" algn="tl">
                            <a:srgbClr val="C0C0C0"/>
                          </a:outerShdw>
                        </a:effectLst>
                        <a:latin typeface="Arial" charset="0"/>
                        <a:cs typeface="Arial" charset="0"/>
                      </a:endParaRPr>
                    </a:p>
                  </a:txBody>
                  <a:tcPr marL="0" marR="0" marT="0" marB="0"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5715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rgbClr val="FF7C80"/>
                          </a:solidFill>
                          <a:effectLst>
                            <a:outerShdw blurRad="38100" dist="38100" dir="2700000" algn="tl">
                              <a:srgbClr val="C0C0C0"/>
                            </a:outerShdw>
                          </a:effectLst>
                          <a:latin typeface="Arial" charset="0"/>
                          <a:cs typeface="Arial" charset="0"/>
                        </a:rPr>
                        <a:t>13</a:t>
                      </a:r>
                      <a:endParaRPr kumimoji="0" lang="ru-RU" sz="2400" b="1" i="0" u="none" strike="noStrike" cap="none" normalizeH="0" baseline="0" smtClean="0">
                        <a:ln>
                          <a:noFill/>
                        </a:ln>
                        <a:solidFill>
                          <a:srgbClr val="FF7C80"/>
                        </a:solidFill>
                        <a:effectLst>
                          <a:outerShdw blurRad="38100" dist="38100" dir="2700000" algn="tl">
                            <a:srgbClr val="C0C0C0"/>
                          </a:outerShdw>
                        </a:effectLst>
                        <a:latin typeface="Arial" charset="0"/>
                        <a:cs typeface="Arial" charset="0"/>
                      </a:endParaRPr>
                    </a:p>
                  </a:txBody>
                  <a:tcPr marL="0" marR="0" marT="0" marB="0"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5715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rgbClr val="FF7C80"/>
                          </a:solidFill>
                          <a:effectLst>
                            <a:outerShdw blurRad="38100" dist="38100" dir="2700000" algn="tl">
                              <a:srgbClr val="C0C0C0"/>
                            </a:outerShdw>
                          </a:effectLst>
                          <a:latin typeface="Arial" charset="0"/>
                          <a:cs typeface="Arial" charset="0"/>
                        </a:rPr>
                        <a:t>14</a:t>
                      </a:r>
                      <a:endParaRPr kumimoji="0" lang="ru-RU" sz="2400" b="1" i="0" u="none" strike="noStrike" cap="none" normalizeH="0" baseline="0" smtClean="0">
                        <a:ln>
                          <a:noFill/>
                        </a:ln>
                        <a:solidFill>
                          <a:srgbClr val="FF7C80"/>
                        </a:solidFill>
                        <a:effectLst>
                          <a:outerShdw blurRad="38100" dist="38100" dir="2700000" algn="tl">
                            <a:srgbClr val="C0C0C0"/>
                          </a:outerShdw>
                        </a:effectLst>
                        <a:latin typeface="Arial" charset="0"/>
                        <a:cs typeface="Arial" charset="0"/>
                      </a:endParaRPr>
                    </a:p>
                  </a:txBody>
                  <a:tcPr marL="0" marR="0" marT="0" marB="0"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5715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rgbClr val="FF7C80"/>
                          </a:solidFill>
                          <a:effectLst>
                            <a:outerShdw blurRad="38100" dist="38100" dir="2700000" algn="tl">
                              <a:srgbClr val="C0C0C0"/>
                            </a:outerShdw>
                          </a:effectLst>
                          <a:latin typeface="Arial" charset="0"/>
                          <a:cs typeface="Arial" charset="0"/>
                        </a:rPr>
                        <a:t>21</a:t>
                      </a:r>
                      <a:endParaRPr kumimoji="0" lang="ru-RU" sz="2400" b="1" i="0" u="none" strike="noStrike" cap="none" normalizeH="0" baseline="0" smtClean="0">
                        <a:ln>
                          <a:noFill/>
                        </a:ln>
                        <a:solidFill>
                          <a:srgbClr val="FF7C80"/>
                        </a:solidFill>
                        <a:effectLst>
                          <a:outerShdw blurRad="38100" dist="38100" dir="2700000" algn="tl">
                            <a:srgbClr val="C0C0C0"/>
                          </a:outerShdw>
                        </a:effectLst>
                        <a:latin typeface="Arial" charset="0"/>
                        <a:cs typeface="Arial" charset="0"/>
                      </a:endParaRPr>
                    </a:p>
                  </a:txBody>
                  <a:tcPr marL="0" marR="0" marT="0" marB="0"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5715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rgbClr val="FF7C80"/>
                          </a:solidFill>
                          <a:effectLst>
                            <a:outerShdw blurRad="38100" dist="38100" dir="2700000" algn="tl">
                              <a:srgbClr val="C0C0C0"/>
                            </a:outerShdw>
                          </a:effectLst>
                          <a:latin typeface="Arial" charset="0"/>
                          <a:cs typeface="Arial" charset="0"/>
                        </a:rPr>
                        <a:t>…</a:t>
                      </a:r>
                      <a:endParaRPr kumimoji="0" lang="ru-RU" sz="2400" b="1" i="0" u="none" strike="noStrike" cap="none" normalizeH="0" baseline="0" smtClean="0">
                        <a:ln>
                          <a:noFill/>
                        </a:ln>
                        <a:solidFill>
                          <a:srgbClr val="FF7C80"/>
                        </a:solidFill>
                        <a:effectLst>
                          <a:outerShdw blurRad="38100" dist="38100" dir="2700000" algn="tl">
                            <a:srgbClr val="C0C0C0"/>
                          </a:outerShdw>
                        </a:effectLst>
                        <a:latin typeface="Arial" charset="0"/>
                        <a:cs typeface="Arial" charset="0"/>
                      </a:endParaRPr>
                    </a:p>
                  </a:txBody>
                  <a:tcPr marL="0" marR="0" marT="0" marB="0"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5715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rgbClr val="FF7C80"/>
                          </a:solidFill>
                          <a:effectLst>
                            <a:outerShdw blurRad="38100" dist="38100" dir="2700000" algn="tl">
                              <a:srgbClr val="C0C0C0"/>
                            </a:outerShdw>
                          </a:effectLst>
                          <a:latin typeface="Arial" charset="0"/>
                          <a:cs typeface="Arial" charset="0"/>
                        </a:rPr>
                        <a:t>6</a:t>
                      </a:r>
                      <a:endParaRPr kumimoji="0" lang="ru-RU" sz="2400" b="1" i="0" u="none" strike="noStrike" cap="none" normalizeH="0" baseline="0" smtClean="0">
                        <a:ln>
                          <a:noFill/>
                        </a:ln>
                        <a:solidFill>
                          <a:srgbClr val="FF7C80"/>
                        </a:solidFill>
                        <a:effectLst>
                          <a:outerShdw blurRad="38100" dist="38100" dir="2700000" algn="tl">
                            <a:srgbClr val="C0C0C0"/>
                          </a:outerShdw>
                        </a:effectLst>
                        <a:latin typeface="Arial" charset="0"/>
                        <a:cs typeface="Arial" charset="0"/>
                      </a:endParaRPr>
                    </a:p>
                  </a:txBody>
                  <a:tcPr marL="0" marR="0" marT="0" marB="0" anchor="ctr" anchorCtr="1" horzOverflow="overflow">
                    <a:lnL w="12700" cap="flat" cmpd="sng" algn="ctr">
                      <a:solidFill>
                        <a:srgbClr val="CC0000"/>
                      </a:solidFill>
                      <a:prstDash val="solid"/>
                      <a:round/>
                      <a:headEnd type="none" w="med" len="med"/>
                      <a:tailEnd type="none" w="med" len="med"/>
                    </a:lnL>
                    <a:lnR w="1270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5715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rgbClr val="FF7C80"/>
                          </a:solidFill>
                          <a:effectLst>
                            <a:outerShdw blurRad="38100" dist="38100" dir="2700000" algn="tl">
                              <a:srgbClr val="C0C0C0"/>
                            </a:outerShdw>
                          </a:effectLst>
                          <a:latin typeface="Arial" charset="0"/>
                          <a:cs typeface="Arial" charset="0"/>
                        </a:rPr>
                        <a:t>8</a:t>
                      </a:r>
                      <a:endParaRPr kumimoji="0" lang="ru-RU" sz="2400" b="1" i="0" u="none" strike="noStrike" cap="none" normalizeH="0" baseline="0" smtClean="0">
                        <a:ln>
                          <a:noFill/>
                        </a:ln>
                        <a:solidFill>
                          <a:srgbClr val="FF7C80"/>
                        </a:solidFill>
                        <a:effectLst>
                          <a:outerShdw blurRad="38100" dist="38100" dir="2700000" algn="tl">
                            <a:srgbClr val="C0C0C0"/>
                          </a:outerShdw>
                        </a:effectLst>
                        <a:latin typeface="Arial" charset="0"/>
                        <a:cs typeface="Arial" charset="0"/>
                      </a:endParaRPr>
                    </a:p>
                  </a:txBody>
                  <a:tcPr marL="0" marR="0" marT="0" marB="0" anchor="ctr" anchorCtr="1" horzOverflow="overflow">
                    <a:lnL w="12700" cap="flat" cmpd="sng" algn="ctr">
                      <a:solidFill>
                        <a:srgbClr val="CC0000"/>
                      </a:solidFill>
                      <a:prstDash val="solid"/>
                      <a:round/>
                      <a:headEnd type="none" w="med" len="med"/>
                      <a:tailEnd type="none" w="med" len="med"/>
                    </a:lnL>
                    <a:lnR w="57150" cap="flat" cmpd="sng" algn="ctr">
                      <a:solidFill>
                        <a:srgbClr val="CC0000"/>
                      </a:solidFill>
                      <a:prstDash val="solid"/>
                      <a:round/>
                      <a:headEnd type="none" w="med" len="med"/>
                      <a:tailEnd type="none" w="med" len="med"/>
                    </a:lnR>
                    <a:lnT w="12700" cap="flat" cmpd="sng" algn="ctr">
                      <a:solidFill>
                        <a:srgbClr val="CC0000"/>
                      </a:solidFill>
                      <a:prstDash val="solid"/>
                      <a:round/>
                      <a:headEnd type="none" w="med" len="med"/>
                      <a:tailEnd type="none" w="med" len="med"/>
                    </a:lnT>
                    <a:lnB w="57150" cap="flat" cmpd="sng" algn="ctr">
                      <a:solidFill>
                        <a:srgbClr val="CC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338174" name="Text Box 254"/>
          <p:cNvSpPr txBox="1">
            <a:spLocks noChangeArrowheads="1"/>
          </p:cNvSpPr>
          <p:nvPr/>
        </p:nvSpPr>
        <p:spPr bwMode="auto">
          <a:xfrm>
            <a:off x="0" y="5634038"/>
            <a:ext cx="9144000" cy="701675"/>
          </a:xfrm>
          <a:prstGeom prst="rect">
            <a:avLst/>
          </a:prstGeom>
          <a:noFill/>
          <a:ln w="9525">
            <a:noFill/>
            <a:miter lim="800000"/>
            <a:headEnd/>
            <a:tailEnd/>
          </a:ln>
          <a:effectLst>
            <a:outerShdw dist="17961" dir="2700000" algn="ctr" rotWithShape="0">
              <a:srgbClr val="FF9933"/>
            </a:outerShdw>
          </a:effectLst>
        </p:spPr>
        <p:txBody>
          <a:bodyPr>
            <a:spAutoFit/>
          </a:bodyPr>
          <a:lstStyle/>
          <a:p>
            <a:pPr>
              <a:defRPr/>
            </a:pPr>
            <a:r>
              <a:rPr lang="ru-RU" sz="2000" b="1">
                <a:solidFill>
                  <a:srgbClr val="800080"/>
                </a:solidFill>
                <a:latin typeface="Arial" charset="0"/>
                <a:cs typeface="Arial" charset="0"/>
              </a:rPr>
              <a:t>Рис.11.</a:t>
            </a:r>
            <a:r>
              <a:rPr lang="en-US" sz="2000" b="1">
                <a:solidFill>
                  <a:srgbClr val="800080"/>
                </a:solidFill>
                <a:latin typeface="Arial" charset="0"/>
                <a:cs typeface="Arial" charset="0"/>
              </a:rPr>
              <a:t>10</a:t>
            </a:r>
            <a:r>
              <a:rPr lang="ru-RU" sz="2000" b="1">
                <a:solidFill>
                  <a:srgbClr val="800080"/>
                </a:solidFill>
                <a:latin typeface="Arial" charset="0"/>
                <a:cs typeface="Arial" charset="0"/>
              </a:rPr>
              <a:t>. Часть итоговой маршрутной таблицы</a:t>
            </a:r>
            <a:endParaRPr lang="en-US" sz="2000" b="1">
              <a:solidFill>
                <a:srgbClr val="800080"/>
              </a:solidFill>
              <a:latin typeface="Arial" charset="0"/>
              <a:cs typeface="Arial" charset="0"/>
            </a:endParaRPr>
          </a:p>
          <a:p>
            <a:pPr>
              <a:defRPr/>
            </a:pPr>
            <a:r>
              <a:rPr lang="ru-RU" sz="2000" b="1">
                <a:solidFill>
                  <a:srgbClr val="800080"/>
                </a:solidFill>
                <a:latin typeface="Arial" charset="0"/>
                <a:cs typeface="Arial" charset="0"/>
              </a:rPr>
              <a:t>маршрутизатора </a:t>
            </a:r>
            <a:r>
              <a:rPr lang="en-US" sz="2000" b="1">
                <a:solidFill>
                  <a:srgbClr val="800080"/>
                </a:solidFill>
                <a:latin typeface="Arial" charset="0"/>
                <a:cs typeface="Arial" charset="0"/>
              </a:rPr>
              <a:t>RT</a:t>
            </a:r>
            <a:r>
              <a:rPr lang="ru-RU" sz="2000" b="1">
                <a:solidFill>
                  <a:srgbClr val="800080"/>
                </a:solidFill>
                <a:latin typeface="Arial" charset="0"/>
                <a:cs typeface="Arial" charset="0"/>
              </a:rPr>
              <a:t>6,</a:t>
            </a:r>
            <a:r>
              <a:rPr lang="en-US" sz="2000" b="1">
                <a:solidFill>
                  <a:srgbClr val="800080"/>
                </a:solidFill>
                <a:latin typeface="Arial" charset="0"/>
                <a:cs typeface="Arial" charset="0"/>
              </a:rPr>
              <a:t> </a:t>
            </a:r>
            <a:r>
              <a:rPr lang="ru-RU" sz="2000" b="1">
                <a:solidFill>
                  <a:srgbClr val="800080"/>
                </a:solidFill>
                <a:latin typeface="Arial" charset="0"/>
                <a:cs typeface="Arial" charset="0"/>
              </a:rPr>
              <a:t>содержащая локальных получателей</a:t>
            </a:r>
            <a:r>
              <a:rPr lang="ru-RU" sz="2000">
                <a:solidFill>
                  <a:srgbClr val="800080"/>
                </a:solidFill>
                <a:latin typeface="Arial" charset="0"/>
                <a:cs typeface="Arial" charset="0"/>
              </a:rPr>
              <a:t> </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946" name="Text Box 2"/>
          <p:cNvSpPr txBox="1">
            <a:spLocks noChangeArrowheads="1"/>
          </p:cNvSpPr>
          <p:nvPr/>
        </p:nvSpPr>
        <p:spPr bwMode="auto">
          <a:xfrm>
            <a:off x="0" y="0"/>
            <a:ext cx="8259763" cy="701675"/>
          </a:xfrm>
          <a:prstGeom prst="rect">
            <a:avLst/>
          </a:prstGeom>
          <a:noFill/>
          <a:ln w="9525">
            <a:noFill/>
            <a:miter lim="800000"/>
            <a:headEnd/>
            <a:tailEnd/>
          </a:ln>
          <a:effectLst/>
        </p:spPr>
        <p:txBody>
          <a:bodyPr>
            <a:spAutoFit/>
          </a:bodyPr>
          <a:lstStyle/>
          <a:p>
            <a:pPr algn="l">
              <a:defRPr/>
            </a:pPr>
            <a:r>
              <a:rPr lang="ru-RU" sz="2000" b="1">
                <a:solidFill>
                  <a:srgbClr val="800080"/>
                </a:solidFill>
                <a:effectLst>
                  <a:outerShdw blurRad="38100" dist="38100" dir="2700000" algn="tl">
                    <a:srgbClr val="C0C0C0"/>
                  </a:outerShdw>
                </a:effectLst>
                <a:latin typeface="Arial" charset="0"/>
                <a:cs typeface="Arial" charset="0"/>
              </a:rPr>
              <a:t>Лекция №11: </a:t>
            </a:r>
            <a:r>
              <a:rPr lang="ru-RU" sz="2000" b="1" i="1">
                <a:solidFill>
                  <a:srgbClr val="800080"/>
                </a:solidFill>
                <a:effectLst>
                  <a:outerShdw blurRad="38100" dist="38100" dir="2700000" algn="tl">
                    <a:srgbClr val="C0C0C0"/>
                  </a:outerShdw>
                </a:effectLst>
                <a:latin typeface="Arial" charset="0"/>
                <a:cs typeface="Arial" charset="0"/>
              </a:rPr>
              <a:t>Маршрутизация в </a:t>
            </a:r>
            <a:r>
              <a:rPr lang="en-US" sz="2000" b="1" i="1">
                <a:solidFill>
                  <a:srgbClr val="800080"/>
                </a:solidFill>
                <a:effectLst>
                  <a:outerShdw blurRad="38100" dist="38100" dir="2700000" algn="tl">
                    <a:srgbClr val="C0C0C0"/>
                  </a:outerShdw>
                </a:effectLst>
                <a:latin typeface="Arial" charset="0"/>
                <a:cs typeface="Arial" charset="0"/>
              </a:rPr>
              <a:t>IP</a:t>
            </a:r>
            <a:r>
              <a:rPr lang="ru-RU" sz="2000" b="1" i="1">
                <a:solidFill>
                  <a:srgbClr val="800080"/>
                </a:solidFill>
                <a:effectLst>
                  <a:outerShdw blurRad="38100" dist="38100" dir="2700000" algn="tl">
                    <a:srgbClr val="C0C0C0"/>
                  </a:outerShdw>
                </a:effectLst>
                <a:latin typeface="Arial" charset="0"/>
                <a:cs typeface="Arial" charset="0"/>
              </a:rPr>
              <a:t>-сетях. Решение проблемы</a:t>
            </a:r>
          </a:p>
          <a:p>
            <a:pPr algn="l">
              <a:defRPr/>
            </a:pPr>
            <a:r>
              <a:rPr lang="ru-RU" sz="2000" b="1" i="1">
                <a:solidFill>
                  <a:srgbClr val="800080"/>
                </a:solidFill>
                <a:effectLst>
                  <a:outerShdw blurRad="38100" dist="38100" dir="2700000" algn="tl">
                    <a:srgbClr val="C0C0C0"/>
                  </a:outerShdw>
                </a:effectLst>
                <a:latin typeface="Arial" charset="0"/>
                <a:cs typeface="Arial" charset="0"/>
              </a:rPr>
              <a:t>                        нехватки </a:t>
            </a:r>
            <a:r>
              <a:rPr lang="en-US" sz="2000" b="1" i="1">
                <a:solidFill>
                  <a:srgbClr val="800080"/>
                </a:solidFill>
                <a:effectLst>
                  <a:outerShdw blurRad="38100" dist="38100" dir="2700000" algn="tl">
                    <a:srgbClr val="C0C0C0"/>
                  </a:outerShdw>
                </a:effectLst>
                <a:latin typeface="Arial" charset="0"/>
                <a:cs typeface="Arial" charset="0"/>
              </a:rPr>
              <a:t>IPv</a:t>
            </a:r>
            <a:r>
              <a:rPr lang="ru-RU" sz="2000" b="1" i="1">
                <a:solidFill>
                  <a:srgbClr val="800080"/>
                </a:solidFill>
                <a:effectLst>
                  <a:outerShdw blurRad="38100" dist="38100" dir="2700000" algn="tl">
                    <a:srgbClr val="C0C0C0"/>
                  </a:outerShdw>
                </a:effectLst>
                <a:latin typeface="Arial" charset="0"/>
                <a:cs typeface="Arial" charset="0"/>
              </a:rPr>
              <a:t>4-адресов</a:t>
            </a:r>
            <a:endParaRPr lang="ru-RU" sz="2000" b="1">
              <a:solidFill>
                <a:srgbClr val="800080"/>
              </a:solidFill>
              <a:latin typeface="Arial" charset="0"/>
              <a:cs typeface="Arial" charset="0"/>
            </a:endParaRPr>
          </a:p>
        </p:txBody>
      </p:sp>
      <p:sp>
        <p:nvSpPr>
          <p:cNvPr id="338947" name="Text Box 3"/>
          <p:cNvSpPr txBox="1">
            <a:spLocks noChangeArrowheads="1"/>
          </p:cNvSpPr>
          <p:nvPr/>
        </p:nvSpPr>
        <p:spPr bwMode="auto">
          <a:xfrm>
            <a:off x="0" y="1042988"/>
            <a:ext cx="9144000" cy="5648325"/>
          </a:xfrm>
          <a:prstGeom prst="rect">
            <a:avLst/>
          </a:prstGeom>
          <a:noFill/>
          <a:ln w="9525">
            <a:noFill/>
            <a:miter lim="800000"/>
            <a:headEnd/>
            <a:tailEnd/>
          </a:ln>
          <a:effectLst>
            <a:outerShdw dist="17961" dir="2700000" algn="ctr" rotWithShape="0">
              <a:srgbClr val="FF9933"/>
            </a:outerShdw>
          </a:effectLst>
        </p:spPr>
        <p:txBody>
          <a:bodyPr>
            <a:spAutoFit/>
          </a:bodyPr>
          <a:lstStyle/>
          <a:p>
            <a:pPr>
              <a:spcBef>
                <a:spcPct val="50000"/>
              </a:spcBef>
              <a:defRPr/>
            </a:pPr>
            <a:r>
              <a:rPr lang="ru-RU" sz="2600" b="1">
                <a:solidFill>
                  <a:srgbClr val="800080"/>
                </a:solidFill>
                <a:latin typeface="Arial" charset="0"/>
                <a:cs typeface="Arial" charset="0"/>
              </a:rPr>
              <a:t>Основные аспекты процедурной характеристики.</a:t>
            </a:r>
            <a:r>
              <a:rPr lang="ru-RU" sz="2600">
                <a:solidFill>
                  <a:srgbClr val="800080"/>
                </a:solidFill>
                <a:latin typeface="Arial" charset="0"/>
                <a:cs typeface="Arial" charset="0"/>
              </a:rPr>
              <a:t> В каждой зоне АС функционирует отдельный программный субмодуль, реализующий основной алгоритм маршрутизации </a:t>
            </a:r>
            <a:r>
              <a:rPr lang="en-US" sz="2600">
                <a:solidFill>
                  <a:srgbClr val="800080"/>
                </a:solidFill>
                <a:latin typeface="Arial" charset="0"/>
                <a:cs typeface="Arial" charset="0"/>
              </a:rPr>
              <a:t>OSPF</a:t>
            </a:r>
            <a:r>
              <a:rPr lang="ru-RU" sz="2600">
                <a:solidFill>
                  <a:srgbClr val="800080"/>
                </a:solidFill>
                <a:latin typeface="Arial" charset="0"/>
                <a:cs typeface="Arial" charset="0"/>
              </a:rPr>
              <a:t>-протокола. Маршрутизаторы, у которых есть интерфейсы взаимодействия с несколькими зонами, инициализируют функционирование нескольких программных субмодулей. Когда маршрутизатор начинает функционировать, он, в первую очередь, формирует необходимые структуры данных в соответствие с логической характеристикой протокола маршрутизации. Затем маршрутизатор ожидает готовность программного модуля канального уровня и физических интерфейсов для начала передачи. </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970" name="Text Box 2"/>
          <p:cNvSpPr txBox="1">
            <a:spLocks noChangeArrowheads="1"/>
          </p:cNvSpPr>
          <p:nvPr/>
        </p:nvSpPr>
        <p:spPr bwMode="auto">
          <a:xfrm>
            <a:off x="0" y="0"/>
            <a:ext cx="8259763" cy="701675"/>
          </a:xfrm>
          <a:prstGeom prst="rect">
            <a:avLst/>
          </a:prstGeom>
          <a:noFill/>
          <a:ln w="9525">
            <a:noFill/>
            <a:miter lim="800000"/>
            <a:headEnd/>
            <a:tailEnd/>
          </a:ln>
          <a:effectLst/>
        </p:spPr>
        <p:txBody>
          <a:bodyPr>
            <a:spAutoFit/>
          </a:bodyPr>
          <a:lstStyle/>
          <a:p>
            <a:pPr algn="l">
              <a:defRPr/>
            </a:pPr>
            <a:r>
              <a:rPr lang="ru-RU" sz="2000" b="1">
                <a:solidFill>
                  <a:srgbClr val="800080"/>
                </a:solidFill>
                <a:effectLst>
                  <a:outerShdw blurRad="38100" dist="38100" dir="2700000" algn="tl">
                    <a:srgbClr val="C0C0C0"/>
                  </a:outerShdw>
                </a:effectLst>
                <a:latin typeface="Arial" charset="0"/>
                <a:cs typeface="Arial" charset="0"/>
              </a:rPr>
              <a:t>Лекция №11: </a:t>
            </a:r>
            <a:r>
              <a:rPr lang="ru-RU" sz="2000" b="1" i="1">
                <a:solidFill>
                  <a:srgbClr val="800080"/>
                </a:solidFill>
                <a:effectLst>
                  <a:outerShdw blurRad="38100" dist="38100" dir="2700000" algn="tl">
                    <a:srgbClr val="C0C0C0"/>
                  </a:outerShdw>
                </a:effectLst>
                <a:latin typeface="Arial" charset="0"/>
                <a:cs typeface="Arial" charset="0"/>
              </a:rPr>
              <a:t>Маршрутизация в </a:t>
            </a:r>
            <a:r>
              <a:rPr lang="en-US" sz="2000" b="1" i="1">
                <a:solidFill>
                  <a:srgbClr val="800080"/>
                </a:solidFill>
                <a:effectLst>
                  <a:outerShdw blurRad="38100" dist="38100" dir="2700000" algn="tl">
                    <a:srgbClr val="C0C0C0"/>
                  </a:outerShdw>
                </a:effectLst>
                <a:latin typeface="Arial" charset="0"/>
                <a:cs typeface="Arial" charset="0"/>
              </a:rPr>
              <a:t>IP</a:t>
            </a:r>
            <a:r>
              <a:rPr lang="ru-RU" sz="2000" b="1" i="1">
                <a:solidFill>
                  <a:srgbClr val="800080"/>
                </a:solidFill>
                <a:effectLst>
                  <a:outerShdw blurRad="38100" dist="38100" dir="2700000" algn="tl">
                    <a:srgbClr val="C0C0C0"/>
                  </a:outerShdw>
                </a:effectLst>
                <a:latin typeface="Arial" charset="0"/>
                <a:cs typeface="Arial" charset="0"/>
              </a:rPr>
              <a:t>-сетях. Решение проблемы</a:t>
            </a:r>
          </a:p>
          <a:p>
            <a:pPr algn="l">
              <a:defRPr/>
            </a:pPr>
            <a:r>
              <a:rPr lang="ru-RU" sz="2000" b="1" i="1">
                <a:solidFill>
                  <a:srgbClr val="800080"/>
                </a:solidFill>
                <a:effectLst>
                  <a:outerShdw blurRad="38100" dist="38100" dir="2700000" algn="tl">
                    <a:srgbClr val="C0C0C0"/>
                  </a:outerShdw>
                </a:effectLst>
                <a:latin typeface="Arial" charset="0"/>
                <a:cs typeface="Arial" charset="0"/>
              </a:rPr>
              <a:t>                        нехватки </a:t>
            </a:r>
            <a:r>
              <a:rPr lang="en-US" sz="2000" b="1" i="1">
                <a:solidFill>
                  <a:srgbClr val="800080"/>
                </a:solidFill>
                <a:effectLst>
                  <a:outerShdw blurRad="38100" dist="38100" dir="2700000" algn="tl">
                    <a:srgbClr val="C0C0C0"/>
                  </a:outerShdw>
                </a:effectLst>
                <a:latin typeface="Arial" charset="0"/>
                <a:cs typeface="Arial" charset="0"/>
              </a:rPr>
              <a:t>IPv</a:t>
            </a:r>
            <a:r>
              <a:rPr lang="ru-RU" sz="2000" b="1" i="1">
                <a:solidFill>
                  <a:srgbClr val="800080"/>
                </a:solidFill>
                <a:effectLst>
                  <a:outerShdw blurRad="38100" dist="38100" dir="2700000" algn="tl">
                    <a:srgbClr val="C0C0C0"/>
                  </a:outerShdw>
                </a:effectLst>
                <a:latin typeface="Arial" charset="0"/>
                <a:cs typeface="Arial" charset="0"/>
              </a:rPr>
              <a:t>4-адресов</a:t>
            </a:r>
            <a:endParaRPr lang="ru-RU" sz="2000" b="1">
              <a:solidFill>
                <a:srgbClr val="800080"/>
              </a:solidFill>
              <a:latin typeface="Arial" charset="0"/>
              <a:cs typeface="Arial" charset="0"/>
            </a:endParaRPr>
          </a:p>
        </p:txBody>
      </p:sp>
      <p:sp>
        <p:nvSpPr>
          <p:cNvPr id="339971" name="Text Box 3"/>
          <p:cNvSpPr txBox="1">
            <a:spLocks noChangeArrowheads="1"/>
          </p:cNvSpPr>
          <p:nvPr/>
        </p:nvSpPr>
        <p:spPr bwMode="auto">
          <a:xfrm>
            <a:off x="296863" y="1089025"/>
            <a:ext cx="8550275" cy="5568950"/>
          </a:xfrm>
          <a:prstGeom prst="rect">
            <a:avLst/>
          </a:prstGeom>
          <a:noFill/>
          <a:ln w="9525">
            <a:noFill/>
            <a:miter lim="800000"/>
            <a:headEnd/>
            <a:tailEnd/>
          </a:ln>
          <a:effectLst>
            <a:outerShdw dist="17961" dir="2700000" algn="ctr" rotWithShape="0">
              <a:srgbClr val="FF9933"/>
            </a:outerShdw>
          </a:effectLst>
        </p:spPr>
        <p:txBody>
          <a:bodyPr>
            <a:spAutoFit/>
          </a:bodyPr>
          <a:lstStyle/>
          <a:p>
            <a:pPr>
              <a:spcBef>
                <a:spcPct val="50000"/>
              </a:spcBef>
              <a:defRPr/>
            </a:pPr>
            <a:r>
              <a:rPr lang="ru-RU" sz="2400">
                <a:solidFill>
                  <a:srgbClr val="800080"/>
                </a:solidFill>
                <a:latin typeface="Arial" charset="0"/>
                <a:cs typeface="Arial" charset="0"/>
              </a:rPr>
              <a:t>Далее маршрутизатор для поиска соседних маршрутизаторов использует специализированный субпротокол “</a:t>
            </a:r>
            <a:r>
              <a:rPr lang="en-US" sz="2400">
                <a:solidFill>
                  <a:srgbClr val="800080"/>
                </a:solidFill>
                <a:latin typeface="Arial" charset="0"/>
                <a:cs typeface="Arial" charset="0"/>
              </a:rPr>
              <a:t>Hello</a:t>
            </a:r>
            <a:r>
              <a:rPr lang="ru-RU" sz="2400">
                <a:solidFill>
                  <a:srgbClr val="800080"/>
                </a:solidFill>
                <a:latin typeface="Arial" charset="0"/>
                <a:cs typeface="Arial" charset="0"/>
              </a:rPr>
              <a:t>”, с помощью которого он передает </a:t>
            </a:r>
            <a:r>
              <a:rPr lang="en-US" sz="2400">
                <a:solidFill>
                  <a:srgbClr val="800080"/>
                </a:solidFill>
                <a:latin typeface="Arial" charset="0"/>
                <a:cs typeface="Arial" charset="0"/>
              </a:rPr>
              <a:t>Hello</a:t>
            </a:r>
            <a:r>
              <a:rPr lang="ru-RU" sz="2400">
                <a:solidFill>
                  <a:srgbClr val="800080"/>
                </a:solidFill>
                <a:latin typeface="Arial" charset="0"/>
                <a:cs typeface="Arial" charset="0"/>
              </a:rPr>
              <a:t>-пакеты своим соседям. В ответ он принимает </a:t>
            </a:r>
            <a:r>
              <a:rPr lang="en-US" sz="2400">
                <a:solidFill>
                  <a:srgbClr val="800080"/>
                </a:solidFill>
                <a:latin typeface="Arial" charset="0"/>
                <a:cs typeface="Arial" charset="0"/>
              </a:rPr>
              <a:t>Hello</a:t>
            </a:r>
            <a:r>
              <a:rPr lang="ru-RU" sz="2400">
                <a:solidFill>
                  <a:srgbClr val="800080"/>
                </a:solidFill>
                <a:latin typeface="Arial" charset="0"/>
                <a:cs typeface="Arial" charset="0"/>
              </a:rPr>
              <a:t>-пакеты от своих соседей. В широковещательных сетях и сетях со сквозными соединениями маршрутизатор динамически выявляется свои соседние маршрутизаторы путём передачи </a:t>
            </a:r>
            <a:r>
              <a:rPr lang="en-US" sz="2400">
                <a:solidFill>
                  <a:srgbClr val="800080"/>
                </a:solidFill>
                <a:latin typeface="Arial" charset="0"/>
                <a:cs typeface="Arial" charset="0"/>
              </a:rPr>
              <a:t>Hello</a:t>
            </a:r>
            <a:r>
              <a:rPr lang="ru-RU" sz="2400">
                <a:solidFill>
                  <a:srgbClr val="800080"/>
                </a:solidFill>
                <a:latin typeface="Arial" charset="0"/>
                <a:cs typeface="Arial" charset="0"/>
              </a:rPr>
              <a:t>-пакетов на все </a:t>
            </a:r>
            <a:r>
              <a:rPr lang="en-US" sz="2400">
                <a:solidFill>
                  <a:srgbClr val="800080"/>
                </a:solidFill>
                <a:latin typeface="Arial" charset="0"/>
                <a:cs typeface="Arial" charset="0"/>
              </a:rPr>
              <a:t>OSPF</a:t>
            </a:r>
            <a:r>
              <a:rPr lang="ru-RU" sz="2400">
                <a:solidFill>
                  <a:srgbClr val="800080"/>
                </a:solidFill>
                <a:latin typeface="Arial" charset="0"/>
                <a:cs typeface="Arial" charset="0"/>
              </a:rPr>
              <a:t>-маршрутизаторы с групповыми </a:t>
            </a:r>
            <a:r>
              <a:rPr lang="en-US" sz="2400">
                <a:solidFill>
                  <a:srgbClr val="800080"/>
                </a:solidFill>
                <a:latin typeface="Arial" charset="0"/>
                <a:cs typeface="Arial" charset="0"/>
              </a:rPr>
              <a:t>IPv</a:t>
            </a:r>
            <a:r>
              <a:rPr lang="ru-RU" sz="2400">
                <a:solidFill>
                  <a:srgbClr val="800080"/>
                </a:solidFill>
                <a:latin typeface="Arial" charset="0"/>
                <a:cs typeface="Arial" charset="0"/>
              </a:rPr>
              <a:t>4-адресами “224.0.0.5”. В широковещательных сетях </a:t>
            </a:r>
            <a:r>
              <a:rPr lang="en-US" sz="2400">
                <a:solidFill>
                  <a:srgbClr val="800080"/>
                </a:solidFill>
                <a:latin typeface="Arial" charset="0"/>
                <a:cs typeface="Arial" charset="0"/>
              </a:rPr>
              <a:t>Hello</a:t>
            </a:r>
            <a:r>
              <a:rPr lang="ru-RU" sz="2400">
                <a:solidFill>
                  <a:srgbClr val="800080"/>
                </a:solidFill>
                <a:latin typeface="Arial" charset="0"/>
                <a:cs typeface="Arial" charset="0"/>
              </a:rPr>
              <a:t>-субпротокол позволяет определить специально выделенные в таких сетях маршрутизаторы (</a:t>
            </a:r>
            <a:r>
              <a:rPr lang="en-US" sz="2400">
                <a:solidFill>
                  <a:srgbClr val="800080"/>
                </a:solidFill>
                <a:latin typeface="Arial" charset="0"/>
                <a:cs typeface="Arial" charset="0"/>
              </a:rPr>
              <a:t>designated router</a:t>
            </a:r>
            <a:r>
              <a:rPr lang="ru-RU" sz="2400">
                <a:solidFill>
                  <a:srgbClr val="800080"/>
                </a:solidFill>
                <a:latin typeface="Arial" charset="0"/>
                <a:cs typeface="Arial" charset="0"/>
              </a:rPr>
              <a:t>), которые обеспечивают связь с присоединёнными сетями (выступают в роли шлюзов в другие сети, с которыми связаны данная широковещательная сеть). </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4" name="Text Box 2"/>
          <p:cNvSpPr txBox="1">
            <a:spLocks noChangeArrowheads="1"/>
          </p:cNvSpPr>
          <p:nvPr/>
        </p:nvSpPr>
        <p:spPr bwMode="auto">
          <a:xfrm>
            <a:off x="0" y="0"/>
            <a:ext cx="8259763" cy="701675"/>
          </a:xfrm>
          <a:prstGeom prst="rect">
            <a:avLst/>
          </a:prstGeom>
          <a:noFill/>
          <a:ln w="9525">
            <a:noFill/>
            <a:miter lim="800000"/>
            <a:headEnd/>
            <a:tailEnd/>
          </a:ln>
          <a:effectLst/>
        </p:spPr>
        <p:txBody>
          <a:bodyPr>
            <a:spAutoFit/>
          </a:bodyPr>
          <a:lstStyle/>
          <a:p>
            <a:pPr algn="l">
              <a:defRPr/>
            </a:pPr>
            <a:r>
              <a:rPr lang="ru-RU" sz="2000" b="1">
                <a:solidFill>
                  <a:srgbClr val="800080"/>
                </a:solidFill>
                <a:effectLst>
                  <a:outerShdw blurRad="38100" dist="38100" dir="2700000" algn="tl">
                    <a:srgbClr val="C0C0C0"/>
                  </a:outerShdw>
                </a:effectLst>
                <a:latin typeface="Arial" charset="0"/>
                <a:cs typeface="Arial" charset="0"/>
              </a:rPr>
              <a:t>Лекция №11: </a:t>
            </a:r>
            <a:r>
              <a:rPr lang="ru-RU" sz="2000" b="1" i="1">
                <a:solidFill>
                  <a:srgbClr val="800080"/>
                </a:solidFill>
                <a:effectLst>
                  <a:outerShdw blurRad="38100" dist="38100" dir="2700000" algn="tl">
                    <a:srgbClr val="C0C0C0"/>
                  </a:outerShdw>
                </a:effectLst>
                <a:latin typeface="Arial" charset="0"/>
                <a:cs typeface="Arial" charset="0"/>
              </a:rPr>
              <a:t>Маршрутизация в </a:t>
            </a:r>
            <a:r>
              <a:rPr lang="en-US" sz="2000" b="1" i="1">
                <a:solidFill>
                  <a:srgbClr val="800080"/>
                </a:solidFill>
                <a:effectLst>
                  <a:outerShdw blurRad="38100" dist="38100" dir="2700000" algn="tl">
                    <a:srgbClr val="C0C0C0"/>
                  </a:outerShdw>
                </a:effectLst>
                <a:latin typeface="Arial" charset="0"/>
                <a:cs typeface="Arial" charset="0"/>
              </a:rPr>
              <a:t>IP</a:t>
            </a:r>
            <a:r>
              <a:rPr lang="ru-RU" sz="2000" b="1" i="1">
                <a:solidFill>
                  <a:srgbClr val="800080"/>
                </a:solidFill>
                <a:effectLst>
                  <a:outerShdw blurRad="38100" dist="38100" dir="2700000" algn="tl">
                    <a:srgbClr val="C0C0C0"/>
                  </a:outerShdw>
                </a:effectLst>
                <a:latin typeface="Arial" charset="0"/>
                <a:cs typeface="Arial" charset="0"/>
              </a:rPr>
              <a:t>-сетях. Решение проблемы</a:t>
            </a:r>
          </a:p>
          <a:p>
            <a:pPr algn="l">
              <a:defRPr/>
            </a:pPr>
            <a:r>
              <a:rPr lang="ru-RU" sz="2000" b="1" i="1">
                <a:solidFill>
                  <a:srgbClr val="800080"/>
                </a:solidFill>
                <a:effectLst>
                  <a:outerShdw blurRad="38100" dist="38100" dir="2700000" algn="tl">
                    <a:srgbClr val="C0C0C0"/>
                  </a:outerShdw>
                </a:effectLst>
                <a:latin typeface="Arial" charset="0"/>
                <a:cs typeface="Arial" charset="0"/>
              </a:rPr>
              <a:t>                        нехватки </a:t>
            </a:r>
            <a:r>
              <a:rPr lang="en-US" sz="2000" b="1" i="1">
                <a:solidFill>
                  <a:srgbClr val="800080"/>
                </a:solidFill>
                <a:effectLst>
                  <a:outerShdw blurRad="38100" dist="38100" dir="2700000" algn="tl">
                    <a:srgbClr val="C0C0C0"/>
                  </a:outerShdw>
                </a:effectLst>
                <a:latin typeface="Arial" charset="0"/>
                <a:cs typeface="Arial" charset="0"/>
              </a:rPr>
              <a:t>IPv</a:t>
            </a:r>
            <a:r>
              <a:rPr lang="ru-RU" sz="2000" b="1" i="1">
                <a:solidFill>
                  <a:srgbClr val="800080"/>
                </a:solidFill>
                <a:effectLst>
                  <a:outerShdw blurRad="38100" dist="38100" dir="2700000" algn="tl">
                    <a:srgbClr val="C0C0C0"/>
                  </a:outerShdw>
                </a:effectLst>
                <a:latin typeface="Arial" charset="0"/>
                <a:cs typeface="Arial" charset="0"/>
              </a:rPr>
              <a:t>4-адресов</a:t>
            </a:r>
            <a:endParaRPr lang="ru-RU" sz="2000" b="1">
              <a:solidFill>
                <a:srgbClr val="800080"/>
              </a:solidFill>
              <a:latin typeface="Arial" charset="0"/>
              <a:cs typeface="Arial" charset="0"/>
            </a:endParaRPr>
          </a:p>
        </p:txBody>
      </p:sp>
      <p:sp>
        <p:nvSpPr>
          <p:cNvPr id="340995" name="Text Box 3"/>
          <p:cNvSpPr txBox="1">
            <a:spLocks noChangeArrowheads="1"/>
          </p:cNvSpPr>
          <p:nvPr/>
        </p:nvSpPr>
        <p:spPr bwMode="auto">
          <a:xfrm>
            <a:off x="250825" y="1403350"/>
            <a:ext cx="8642350" cy="4838700"/>
          </a:xfrm>
          <a:prstGeom prst="rect">
            <a:avLst/>
          </a:prstGeom>
          <a:noFill/>
          <a:ln w="9525">
            <a:noFill/>
            <a:miter lim="800000"/>
            <a:headEnd/>
            <a:tailEnd/>
          </a:ln>
          <a:effectLst>
            <a:outerShdw dist="17961" dir="2700000" algn="ctr" rotWithShape="0">
              <a:srgbClr val="FF9933"/>
            </a:outerShdw>
          </a:effectLst>
        </p:spPr>
        <p:txBody>
          <a:bodyPr>
            <a:spAutoFit/>
          </a:bodyPr>
          <a:lstStyle/>
          <a:p>
            <a:pPr>
              <a:defRPr/>
            </a:pPr>
            <a:r>
              <a:rPr lang="ru-RU" sz="2400">
                <a:solidFill>
                  <a:srgbClr val="800080"/>
                </a:solidFill>
                <a:latin typeface="Arial" charset="0"/>
                <a:cs typeface="Arial" charset="0"/>
              </a:rPr>
              <a:t>Маршрутизатор будет пытаться сформировать “своё ближайшее окружение” из числа своих вновь выявленных соседей. Каждая пара соседних маршрутизаторов будет синхронизировать свои МДБ. В широковещательных сетях такие попытки будут осуществлять специально выделенные (назначенные) в таких сетях маршрутизаторы, определяющие соседние маршрутизаторы, которые целесообразно включить в “своё ближайшее окружение”.</a:t>
            </a:r>
            <a:endParaRPr lang="en-US" sz="2400">
              <a:solidFill>
                <a:srgbClr val="800080"/>
              </a:solidFill>
              <a:latin typeface="Arial" charset="0"/>
              <a:cs typeface="Arial" charset="0"/>
            </a:endParaRPr>
          </a:p>
          <a:p>
            <a:pPr>
              <a:defRPr/>
            </a:pPr>
            <a:r>
              <a:rPr lang="ru-RU" sz="2400">
                <a:solidFill>
                  <a:srgbClr val="800080"/>
                </a:solidFill>
                <a:latin typeface="Arial" charset="0"/>
                <a:cs typeface="Arial" charset="0"/>
              </a:rPr>
              <a:t>Такой виртуальный пул соседствующих маршрутизаторов управляет распространением маршрутной информации. Данные для обновления маршрутов передаются и принимаются только маршрутизаторами такого пула. </a:t>
            </a:r>
            <a:endParaRPr lang="en-US" sz="2400">
              <a:solidFill>
                <a:srgbClr val="800080"/>
              </a:solidFill>
              <a:latin typeface="Arial" charset="0"/>
              <a:cs typeface="Arial" charset="0"/>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2018" name="Text Box 2"/>
          <p:cNvSpPr txBox="1">
            <a:spLocks noChangeArrowheads="1"/>
          </p:cNvSpPr>
          <p:nvPr/>
        </p:nvSpPr>
        <p:spPr bwMode="auto">
          <a:xfrm>
            <a:off x="0" y="0"/>
            <a:ext cx="8259763" cy="701675"/>
          </a:xfrm>
          <a:prstGeom prst="rect">
            <a:avLst/>
          </a:prstGeom>
          <a:noFill/>
          <a:ln w="9525">
            <a:noFill/>
            <a:miter lim="800000"/>
            <a:headEnd/>
            <a:tailEnd/>
          </a:ln>
          <a:effectLst/>
        </p:spPr>
        <p:txBody>
          <a:bodyPr>
            <a:spAutoFit/>
          </a:bodyPr>
          <a:lstStyle/>
          <a:p>
            <a:pPr algn="l">
              <a:defRPr/>
            </a:pPr>
            <a:r>
              <a:rPr lang="ru-RU" sz="2000" b="1">
                <a:solidFill>
                  <a:srgbClr val="800080"/>
                </a:solidFill>
                <a:effectLst>
                  <a:outerShdw blurRad="38100" dist="38100" dir="2700000" algn="tl">
                    <a:srgbClr val="C0C0C0"/>
                  </a:outerShdw>
                </a:effectLst>
                <a:latin typeface="Arial" charset="0"/>
                <a:cs typeface="Arial" charset="0"/>
              </a:rPr>
              <a:t>Лекция №11: </a:t>
            </a:r>
            <a:r>
              <a:rPr lang="ru-RU" sz="2000" b="1" i="1">
                <a:solidFill>
                  <a:srgbClr val="800080"/>
                </a:solidFill>
                <a:effectLst>
                  <a:outerShdw blurRad="38100" dist="38100" dir="2700000" algn="tl">
                    <a:srgbClr val="C0C0C0"/>
                  </a:outerShdw>
                </a:effectLst>
                <a:latin typeface="Arial" charset="0"/>
                <a:cs typeface="Arial" charset="0"/>
              </a:rPr>
              <a:t>Маршрутизация в </a:t>
            </a:r>
            <a:r>
              <a:rPr lang="en-US" sz="2000" b="1" i="1">
                <a:solidFill>
                  <a:srgbClr val="800080"/>
                </a:solidFill>
                <a:effectLst>
                  <a:outerShdw blurRad="38100" dist="38100" dir="2700000" algn="tl">
                    <a:srgbClr val="C0C0C0"/>
                  </a:outerShdw>
                </a:effectLst>
                <a:latin typeface="Arial" charset="0"/>
                <a:cs typeface="Arial" charset="0"/>
              </a:rPr>
              <a:t>IP</a:t>
            </a:r>
            <a:r>
              <a:rPr lang="ru-RU" sz="2000" b="1" i="1">
                <a:solidFill>
                  <a:srgbClr val="800080"/>
                </a:solidFill>
                <a:effectLst>
                  <a:outerShdw blurRad="38100" dist="38100" dir="2700000" algn="tl">
                    <a:srgbClr val="C0C0C0"/>
                  </a:outerShdw>
                </a:effectLst>
                <a:latin typeface="Arial" charset="0"/>
                <a:cs typeface="Arial" charset="0"/>
              </a:rPr>
              <a:t>-сетях. Решение проблемы</a:t>
            </a:r>
          </a:p>
          <a:p>
            <a:pPr algn="l">
              <a:defRPr/>
            </a:pPr>
            <a:r>
              <a:rPr lang="ru-RU" sz="2000" b="1" i="1">
                <a:solidFill>
                  <a:srgbClr val="800080"/>
                </a:solidFill>
                <a:effectLst>
                  <a:outerShdw blurRad="38100" dist="38100" dir="2700000" algn="tl">
                    <a:srgbClr val="C0C0C0"/>
                  </a:outerShdw>
                </a:effectLst>
                <a:latin typeface="Arial" charset="0"/>
                <a:cs typeface="Arial" charset="0"/>
              </a:rPr>
              <a:t>                        нехватки </a:t>
            </a:r>
            <a:r>
              <a:rPr lang="en-US" sz="2000" b="1" i="1">
                <a:solidFill>
                  <a:srgbClr val="800080"/>
                </a:solidFill>
                <a:effectLst>
                  <a:outerShdw blurRad="38100" dist="38100" dir="2700000" algn="tl">
                    <a:srgbClr val="C0C0C0"/>
                  </a:outerShdw>
                </a:effectLst>
                <a:latin typeface="Arial" charset="0"/>
                <a:cs typeface="Arial" charset="0"/>
              </a:rPr>
              <a:t>IPv</a:t>
            </a:r>
            <a:r>
              <a:rPr lang="ru-RU" sz="2000" b="1" i="1">
                <a:solidFill>
                  <a:srgbClr val="800080"/>
                </a:solidFill>
                <a:effectLst>
                  <a:outerShdw blurRad="38100" dist="38100" dir="2700000" algn="tl">
                    <a:srgbClr val="C0C0C0"/>
                  </a:outerShdw>
                </a:effectLst>
                <a:latin typeface="Arial" charset="0"/>
                <a:cs typeface="Arial" charset="0"/>
              </a:rPr>
              <a:t>4-адресов</a:t>
            </a:r>
            <a:endParaRPr lang="ru-RU" sz="2000" b="1">
              <a:solidFill>
                <a:srgbClr val="800080"/>
              </a:solidFill>
              <a:latin typeface="Arial" charset="0"/>
              <a:cs typeface="Arial" charset="0"/>
            </a:endParaRPr>
          </a:p>
        </p:txBody>
      </p:sp>
      <p:sp>
        <p:nvSpPr>
          <p:cNvPr id="342019" name="Text Box 3"/>
          <p:cNvSpPr txBox="1">
            <a:spLocks noChangeArrowheads="1"/>
          </p:cNvSpPr>
          <p:nvPr/>
        </p:nvSpPr>
        <p:spPr bwMode="auto">
          <a:xfrm>
            <a:off x="250825" y="1089025"/>
            <a:ext cx="8642350" cy="5568950"/>
          </a:xfrm>
          <a:prstGeom prst="rect">
            <a:avLst/>
          </a:prstGeom>
          <a:noFill/>
          <a:ln w="9525">
            <a:noFill/>
            <a:miter lim="800000"/>
            <a:headEnd/>
            <a:tailEnd/>
          </a:ln>
          <a:effectLst>
            <a:outerShdw dist="17961" dir="2700000" algn="ctr" rotWithShape="0">
              <a:srgbClr val="FF9933"/>
            </a:outerShdw>
          </a:effectLst>
        </p:spPr>
        <p:txBody>
          <a:bodyPr>
            <a:spAutoFit/>
          </a:bodyPr>
          <a:lstStyle/>
          <a:p>
            <a:pPr>
              <a:spcBef>
                <a:spcPct val="50000"/>
              </a:spcBef>
              <a:defRPr/>
            </a:pPr>
            <a:r>
              <a:rPr lang="ru-RU" sz="2400">
                <a:solidFill>
                  <a:srgbClr val="800080"/>
                </a:solidFill>
                <a:latin typeface="Arial" charset="0"/>
                <a:cs typeface="Arial" charset="0"/>
              </a:rPr>
              <a:t>Маршрутизатор периодически оповещает других о своём состоянии, которое также называется состоянием линии/канала связи. Когда в маршрутизаторе происходят те или иные изменения он также оповещает и о состоянии линии/канала связи. Виртуальный пул соседствующих маршрутизаторов отражается в содержании специализированного блока данных (</a:t>
            </a:r>
            <a:r>
              <a:rPr lang="en-US" sz="2400">
                <a:solidFill>
                  <a:srgbClr val="800080"/>
                </a:solidFill>
                <a:latin typeface="Arial" charset="0"/>
                <a:cs typeface="Arial" charset="0"/>
              </a:rPr>
              <a:t>link state advertisement</a:t>
            </a:r>
            <a:r>
              <a:rPr lang="ru-RU" sz="2400">
                <a:solidFill>
                  <a:srgbClr val="800080"/>
                </a:solidFill>
                <a:latin typeface="Arial" charset="0"/>
                <a:cs typeface="Arial" charset="0"/>
              </a:rPr>
              <a:t> — </a:t>
            </a:r>
            <a:r>
              <a:rPr lang="en-US" sz="2400">
                <a:solidFill>
                  <a:srgbClr val="800080"/>
                </a:solidFill>
                <a:latin typeface="Arial" charset="0"/>
                <a:cs typeface="Arial" charset="0"/>
              </a:rPr>
              <a:t>LSA</a:t>
            </a:r>
            <a:r>
              <a:rPr lang="ru-RU" sz="2400">
                <a:solidFill>
                  <a:srgbClr val="800080"/>
                </a:solidFill>
                <a:latin typeface="Arial" charset="0"/>
                <a:cs typeface="Arial" charset="0"/>
              </a:rPr>
              <a:t>-блок) каждого маршрутизатора. Такой </a:t>
            </a:r>
            <a:r>
              <a:rPr lang="en-US" sz="2400">
                <a:solidFill>
                  <a:srgbClr val="800080"/>
                </a:solidFill>
                <a:latin typeface="Arial" charset="0"/>
                <a:cs typeface="Arial" charset="0"/>
              </a:rPr>
              <a:t>LSA</a:t>
            </a:r>
            <a:r>
              <a:rPr lang="ru-RU" sz="2400">
                <a:solidFill>
                  <a:srgbClr val="800080"/>
                </a:solidFill>
                <a:latin typeface="Arial" charset="0"/>
                <a:cs typeface="Arial" charset="0"/>
              </a:rPr>
              <a:t>-блок содержит данные о состоянии физических интерфейсов маршрутизатора и состоянии маршрутизаторов виртуального пула. Такая логическая связь между состоянием виртуального пула и состоянием линии/канала связи позволяет с помощью протокольных процедур своевременно выявлять вышедшие из строя (или выключенные) маршрутизаторы. </a:t>
            </a: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042" name="Text Box 2"/>
          <p:cNvSpPr txBox="1">
            <a:spLocks noChangeArrowheads="1"/>
          </p:cNvSpPr>
          <p:nvPr/>
        </p:nvSpPr>
        <p:spPr bwMode="auto">
          <a:xfrm>
            <a:off x="0" y="0"/>
            <a:ext cx="8259763" cy="701675"/>
          </a:xfrm>
          <a:prstGeom prst="rect">
            <a:avLst/>
          </a:prstGeom>
          <a:noFill/>
          <a:ln w="9525">
            <a:noFill/>
            <a:miter lim="800000"/>
            <a:headEnd/>
            <a:tailEnd/>
          </a:ln>
          <a:effectLst/>
        </p:spPr>
        <p:txBody>
          <a:bodyPr>
            <a:spAutoFit/>
          </a:bodyPr>
          <a:lstStyle/>
          <a:p>
            <a:pPr algn="l">
              <a:defRPr/>
            </a:pPr>
            <a:r>
              <a:rPr lang="ru-RU" sz="2000" b="1">
                <a:solidFill>
                  <a:srgbClr val="800080"/>
                </a:solidFill>
                <a:effectLst>
                  <a:outerShdw blurRad="38100" dist="38100" dir="2700000" algn="tl">
                    <a:srgbClr val="C0C0C0"/>
                  </a:outerShdw>
                </a:effectLst>
                <a:latin typeface="Arial" charset="0"/>
                <a:cs typeface="Arial" charset="0"/>
              </a:rPr>
              <a:t>Лекция №11: </a:t>
            </a:r>
            <a:r>
              <a:rPr lang="ru-RU" sz="2000" b="1" i="1">
                <a:solidFill>
                  <a:srgbClr val="800080"/>
                </a:solidFill>
                <a:effectLst>
                  <a:outerShdw blurRad="38100" dist="38100" dir="2700000" algn="tl">
                    <a:srgbClr val="C0C0C0"/>
                  </a:outerShdw>
                </a:effectLst>
                <a:latin typeface="Arial" charset="0"/>
                <a:cs typeface="Arial" charset="0"/>
              </a:rPr>
              <a:t>Маршрутизация в </a:t>
            </a:r>
            <a:r>
              <a:rPr lang="en-US" sz="2000" b="1" i="1">
                <a:solidFill>
                  <a:srgbClr val="800080"/>
                </a:solidFill>
                <a:effectLst>
                  <a:outerShdw blurRad="38100" dist="38100" dir="2700000" algn="tl">
                    <a:srgbClr val="C0C0C0"/>
                  </a:outerShdw>
                </a:effectLst>
                <a:latin typeface="Arial" charset="0"/>
                <a:cs typeface="Arial" charset="0"/>
              </a:rPr>
              <a:t>IP</a:t>
            </a:r>
            <a:r>
              <a:rPr lang="ru-RU" sz="2000" b="1" i="1">
                <a:solidFill>
                  <a:srgbClr val="800080"/>
                </a:solidFill>
                <a:effectLst>
                  <a:outerShdw blurRad="38100" dist="38100" dir="2700000" algn="tl">
                    <a:srgbClr val="C0C0C0"/>
                  </a:outerShdw>
                </a:effectLst>
                <a:latin typeface="Arial" charset="0"/>
                <a:cs typeface="Arial" charset="0"/>
              </a:rPr>
              <a:t>-сетях. Решение проблемы</a:t>
            </a:r>
          </a:p>
          <a:p>
            <a:pPr algn="l">
              <a:defRPr/>
            </a:pPr>
            <a:r>
              <a:rPr lang="ru-RU" sz="2000" b="1" i="1">
                <a:solidFill>
                  <a:srgbClr val="800080"/>
                </a:solidFill>
                <a:effectLst>
                  <a:outerShdw blurRad="38100" dist="38100" dir="2700000" algn="tl">
                    <a:srgbClr val="C0C0C0"/>
                  </a:outerShdw>
                </a:effectLst>
                <a:latin typeface="Arial" charset="0"/>
                <a:cs typeface="Arial" charset="0"/>
              </a:rPr>
              <a:t>                        нехватки </a:t>
            </a:r>
            <a:r>
              <a:rPr lang="en-US" sz="2000" b="1" i="1">
                <a:solidFill>
                  <a:srgbClr val="800080"/>
                </a:solidFill>
                <a:effectLst>
                  <a:outerShdw blurRad="38100" dist="38100" dir="2700000" algn="tl">
                    <a:srgbClr val="C0C0C0"/>
                  </a:outerShdw>
                </a:effectLst>
                <a:latin typeface="Arial" charset="0"/>
                <a:cs typeface="Arial" charset="0"/>
              </a:rPr>
              <a:t>IPv</a:t>
            </a:r>
            <a:r>
              <a:rPr lang="ru-RU" sz="2000" b="1" i="1">
                <a:solidFill>
                  <a:srgbClr val="800080"/>
                </a:solidFill>
                <a:effectLst>
                  <a:outerShdw blurRad="38100" dist="38100" dir="2700000" algn="tl">
                    <a:srgbClr val="C0C0C0"/>
                  </a:outerShdw>
                </a:effectLst>
                <a:latin typeface="Arial" charset="0"/>
                <a:cs typeface="Arial" charset="0"/>
              </a:rPr>
              <a:t>4-адресов</a:t>
            </a:r>
            <a:endParaRPr lang="ru-RU" sz="2000" b="1">
              <a:solidFill>
                <a:srgbClr val="800080"/>
              </a:solidFill>
              <a:latin typeface="Arial" charset="0"/>
              <a:cs typeface="Arial" charset="0"/>
            </a:endParaRPr>
          </a:p>
        </p:txBody>
      </p:sp>
      <p:sp>
        <p:nvSpPr>
          <p:cNvPr id="343043" name="Text Box 3"/>
          <p:cNvSpPr txBox="1">
            <a:spLocks noChangeArrowheads="1"/>
          </p:cNvSpPr>
          <p:nvPr/>
        </p:nvSpPr>
        <p:spPr bwMode="auto">
          <a:xfrm>
            <a:off x="250825" y="1538288"/>
            <a:ext cx="8642350" cy="4854575"/>
          </a:xfrm>
          <a:prstGeom prst="rect">
            <a:avLst/>
          </a:prstGeom>
          <a:noFill/>
          <a:ln w="9525">
            <a:noFill/>
            <a:miter lim="800000"/>
            <a:headEnd/>
            <a:tailEnd/>
          </a:ln>
          <a:effectLst>
            <a:outerShdw dist="17961" dir="2700000" algn="ctr" rotWithShape="0">
              <a:srgbClr val="FF9933"/>
            </a:outerShdw>
          </a:effectLst>
        </p:spPr>
        <p:txBody>
          <a:bodyPr>
            <a:spAutoFit/>
          </a:bodyPr>
          <a:lstStyle/>
          <a:p>
            <a:pPr>
              <a:spcBef>
                <a:spcPct val="50000"/>
              </a:spcBef>
              <a:defRPr/>
            </a:pPr>
            <a:r>
              <a:rPr lang="en-US" sz="2600">
                <a:solidFill>
                  <a:srgbClr val="800080"/>
                </a:solidFill>
                <a:latin typeface="Arial" charset="0"/>
                <a:cs typeface="Arial" charset="0"/>
              </a:rPr>
              <a:t>LSA</a:t>
            </a:r>
            <a:r>
              <a:rPr lang="ru-RU" sz="2600">
                <a:solidFill>
                  <a:srgbClr val="800080"/>
                </a:solidFill>
                <a:latin typeface="Arial" charset="0"/>
                <a:cs typeface="Arial" charset="0"/>
              </a:rPr>
              <a:t>-блоки распространяются маршрутизаторами по всей зоне. Алгоритм распространения является надёжным, и он гарантирует, что все маршрутизаторы в зоне имеют абсолютно одинаковые МДБ. Каждая МДБ включает всю совокупность </a:t>
            </a:r>
            <a:r>
              <a:rPr lang="en-US" sz="2600">
                <a:solidFill>
                  <a:srgbClr val="800080"/>
                </a:solidFill>
                <a:latin typeface="Arial" charset="0"/>
                <a:cs typeface="Arial" charset="0"/>
              </a:rPr>
              <a:t>LSA</a:t>
            </a:r>
            <a:r>
              <a:rPr lang="ru-RU" sz="2600">
                <a:solidFill>
                  <a:srgbClr val="800080"/>
                </a:solidFill>
                <a:latin typeface="Arial" charset="0"/>
                <a:cs typeface="Arial" charset="0"/>
              </a:rPr>
              <a:t>-блоков, полученных от каждого маршрутизатора, входящих в данную зону. На основе этой МДБ каждый маршрутизатор рассчитывает ДКМ, полагая, что он является корневым. Сформированное таким образом ДКМ последовательно переводится в маршрутную таблицу для дальнейшего функционирования протокола. </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066" name="Text Box 2"/>
          <p:cNvSpPr txBox="1">
            <a:spLocks noChangeArrowheads="1"/>
          </p:cNvSpPr>
          <p:nvPr/>
        </p:nvSpPr>
        <p:spPr bwMode="auto">
          <a:xfrm>
            <a:off x="0" y="0"/>
            <a:ext cx="8259763" cy="701675"/>
          </a:xfrm>
          <a:prstGeom prst="rect">
            <a:avLst/>
          </a:prstGeom>
          <a:noFill/>
          <a:ln w="9525">
            <a:noFill/>
            <a:miter lim="800000"/>
            <a:headEnd/>
            <a:tailEnd/>
          </a:ln>
          <a:effectLst/>
        </p:spPr>
        <p:txBody>
          <a:bodyPr>
            <a:spAutoFit/>
          </a:bodyPr>
          <a:lstStyle/>
          <a:p>
            <a:pPr algn="l">
              <a:defRPr/>
            </a:pPr>
            <a:r>
              <a:rPr lang="ru-RU" sz="2000" b="1">
                <a:solidFill>
                  <a:srgbClr val="800080"/>
                </a:solidFill>
                <a:effectLst>
                  <a:outerShdw blurRad="38100" dist="38100" dir="2700000" algn="tl">
                    <a:srgbClr val="C0C0C0"/>
                  </a:outerShdw>
                </a:effectLst>
                <a:latin typeface="Arial" charset="0"/>
                <a:cs typeface="Arial" charset="0"/>
              </a:rPr>
              <a:t>Лекция №11: </a:t>
            </a:r>
            <a:r>
              <a:rPr lang="ru-RU" sz="2000" b="1" i="1">
                <a:solidFill>
                  <a:srgbClr val="800080"/>
                </a:solidFill>
                <a:effectLst>
                  <a:outerShdw blurRad="38100" dist="38100" dir="2700000" algn="tl">
                    <a:srgbClr val="C0C0C0"/>
                  </a:outerShdw>
                </a:effectLst>
                <a:latin typeface="Arial" charset="0"/>
                <a:cs typeface="Arial" charset="0"/>
              </a:rPr>
              <a:t>Маршрутизация в </a:t>
            </a:r>
            <a:r>
              <a:rPr lang="en-US" sz="2000" b="1" i="1">
                <a:solidFill>
                  <a:srgbClr val="800080"/>
                </a:solidFill>
                <a:effectLst>
                  <a:outerShdw blurRad="38100" dist="38100" dir="2700000" algn="tl">
                    <a:srgbClr val="C0C0C0"/>
                  </a:outerShdw>
                </a:effectLst>
                <a:latin typeface="Arial" charset="0"/>
                <a:cs typeface="Arial" charset="0"/>
              </a:rPr>
              <a:t>IP</a:t>
            </a:r>
            <a:r>
              <a:rPr lang="ru-RU" sz="2000" b="1" i="1">
                <a:solidFill>
                  <a:srgbClr val="800080"/>
                </a:solidFill>
                <a:effectLst>
                  <a:outerShdw blurRad="38100" dist="38100" dir="2700000" algn="tl">
                    <a:srgbClr val="C0C0C0"/>
                  </a:outerShdw>
                </a:effectLst>
                <a:latin typeface="Arial" charset="0"/>
                <a:cs typeface="Arial" charset="0"/>
              </a:rPr>
              <a:t>-сетях. Решение проблемы</a:t>
            </a:r>
          </a:p>
          <a:p>
            <a:pPr algn="l">
              <a:defRPr/>
            </a:pPr>
            <a:r>
              <a:rPr lang="ru-RU" sz="2000" b="1" i="1">
                <a:solidFill>
                  <a:srgbClr val="800080"/>
                </a:solidFill>
                <a:effectLst>
                  <a:outerShdw blurRad="38100" dist="38100" dir="2700000" algn="tl">
                    <a:srgbClr val="C0C0C0"/>
                  </a:outerShdw>
                </a:effectLst>
                <a:latin typeface="Arial" charset="0"/>
                <a:cs typeface="Arial" charset="0"/>
              </a:rPr>
              <a:t>                        нехватки </a:t>
            </a:r>
            <a:r>
              <a:rPr lang="en-US" sz="2000" b="1" i="1">
                <a:solidFill>
                  <a:srgbClr val="800080"/>
                </a:solidFill>
                <a:effectLst>
                  <a:outerShdw blurRad="38100" dist="38100" dir="2700000" algn="tl">
                    <a:srgbClr val="C0C0C0"/>
                  </a:outerShdw>
                </a:effectLst>
                <a:latin typeface="Arial" charset="0"/>
                <a:cs typeface="Arial" charset="0"/>
              </a:rPr>
              <a:t>IPv</a:t>
            </a:r>
            <a:r>
              <a:rPr lang="ru-RU" sz="2000" b="1" i="1">
                <a:solidFill>
                  <a:srgbClr val="800080"/>
                </a:solidFill>
                <a:effectLst>
                  <a:outerShdw blurRad="38100" dist="38100" dir="2700000" algn="tl">
                    <a:srgbClr val="C0C0C0"/>
                  </a:outerShdw>
                </a:effectLst>
                <a:latin typeface="Arial" charset="0"/>
                <a:cs typeface="Arial" charset="0"/>
              </a:rPr>
              <a:t>4-адресов</a:t>
            </a:r>
            <a:endParaRPr lang="ru-RU" sz="2000" b="1">
              <a:solidFill>
                <a:srgbClr val="800080"/>
              </a:solidFill>
              <a:latin typeface="Arial" charset="0"/>
              <a:cs typeface="Arial" charset="0"/>
            </a:endParaRPr>
          </a:p>
        </p:txBody>
      </p:sp>
      <p:sp>
        <p:nvSpPr>
          <p:cNvPr id="344067" name="Text Box 3"/>
          <p:cNvSpPr txBox="1">
            <a:spLocks noChangeArrowheads="1"/>
          </p:cNvSpPr>
          <p:nvPr/>
        </p:nvSpPr>
        <p:spPr bwMode="auto">
          <a:xfrm>
            <a:off x="228600" y="1223963"/>
            <a:ext cx="8686800" cy="5248275"/>
          </a:xfrm>
          <a:prstGeom prst="rect">
            <a:avLst/>
          </a:prstGeom>
          <a:noFill/>
          <a:ln w="9525">
            <a:noFill/>
            <a:miter lim="800000"/>
            <a:headEnd/>
            <a:tailEnd/>
          </a:ln>
          <a:effectLst>
            <a:outerShdw dist="17961" dir="2700000" algn="ctr" rotWithShape="0">
              <a:srgbClr val="FF9933"/>
            </a:outerShdw>
          </a:effectLst>
        </p:spPr>
        <p:txBody>
          <a:bodyPr>
            <a:spAutoFit/>
          </a:bodyPr>
          <a:lstStyle/>
          <a:p>
            <a:pPr>
              <a:lnSpc>
                <a:spcPct val="110000"/>
              </a:lnSpc>
              <a:spcBef>
                <a:spcPct val="50000"/>
              </a:spcBef>
              <a:defRPr/>
            </a:pPr>
            <a:r>
              <a:rPr lang="ru-RU" sz="2200" b="1">
                <a:solidFill>
                  <a:srgbClr val="800080"/>
                </a:solidFill>
                <a:latin typeface="Arial" charset="0"/>
                <a:cs typeface="Arial" charset="0"/>
              </a:rPr>
              <a:t>Логическая характеристика протокола. </a:t>
            </a:r>
            <a:r>
              <a:rPr lang="en-US" sz="2200">
                <a:solidFill>
                  <a:srgbClr val="800080"/>
                </a:solidFill>
                <a:latin typeface="Arial" charset="0"/>
                <a:cs typeface="Arial" charset="0"/>
              </a:rPr>
              <a:t>OSPF</a:t>
            </a:r>
            <a:r>
              <a:rPr lang="ru-RU" sz="2200">
                <a:solidFill>
                  <a:srgbClr val="800080"/>
                </a:solidFill>
                <a:latin typeface="Arial" charset="0"/>
                <a:cs typeface="Arial" charset="0"/>
              </a:rPr>
              <a:t>-протокол взаимодействует напрямую (непосредственно) с </a:t>
            </a:r>
            <a:r>
              <a:rPr lang="en-US" sz="2200">
                <a:solidFill>
                  <a:srgbClr val="800080"/>
                </a:solidFill>
                <a:latin typeface="Arial" charset="0"/>
                <a:cs typeface="Arial" charset="0"/>
              </a:rPr>
              <a:t>IP</a:t>
            </a:r>
            <a:r>
              <a:rPr lang="ru-RU" sz="2200">
                <a:solidFill>
                  <a:srgbClr val="800080"/>
                </a:solidFill>
                <a:latin typeface="Arial" charset="0"/>
                <a:cs typeface="Arial" charset="0"/>
              </a:rPr>
              <a:t>-протоколом без использования протоколов транспортного уровня, вследствие чего в поле “Тип транспортного протокола TCP/UDP” заголовка </a:t>
            </a:r>
            <a:r>
              <a:rPr lang="en-US" sz="2200">
                <a:solidFill>
                  <a:srgbClr val="800080"/>
                </a:solidFill>
                <a:latin typeface="Arial" charset="0"/>
                <a:cs typeface="Arial" charset="0"/>
              </a:rPr>
              <a:t>IP</a:t>
            </a:r>
            <a:r>
              <a:rPr lang="ru-RU" sz="2200">
                <a:solidFill>
                  <a:srgbClr val="800080"/>
                </a:solidFill>
                <a:latin typeface="Arial" charset="0"/>
                <a:cs typeface="Arial" charset="0"/>
              </a:rPr>
              <a:t>-пакета указывается номер “89”, который определяет </a:t>
            </a:r>
            <a:r>
              <a:rPr lang="en-US" sz="2200">
                <a:solidFill>
                  <a:srgbClr val="800080"/>
                </a:solidFill>
                <a:latin typeface="Arial" charset="0"/>
                <a:cs typeface="Arial" charset="0"/>
              </a:rPr>
              <a:t>OSPF</a:t>
            </a:r>
            <a:r>
              <a:rPr lang="ru-RU" sz="2200">
                <a:solidFill>
                  <a:srgbClr val="800080"/>
                </a:solidFill>
                <a:latin typeface="Arial" charset="0"/>
                <a:cs typeface="Arial" charset="0"/>
              </a:rPr>
              <a:t>-протокол (</a:t>
            </a:r>
            <a:r>
              <a:rPr lang="en-US" sz="2200">
                <a:solidFill>
                  <a:srgbClr val="800080"/>
                </a:solidFill>
                <a:latin typeface="Arial" charset="0"/>
                <a:cs typeface="Arial" charset="0"/>
              </a:rPr>
              <a:t>RFC</a:t>
            </a:r>
            <a:r>
              <a:rPr lang="ru-RU" sz="2200">
                <a:solidFill>
                  <a:srgbClr val="800080"/>
                </a:solidFill>
                <a:latin typeface="Arial" charset="0"/>
                <a:cs typeface="Arial" charset="0"/>
              </a:rPr>
              <a:t>-1700). </a:t>
            </a:r>
            <a:r>
              <a:rPr lang="en-US" sz="2200">
                <a:solidFill>
                  <a:srgbClr val="800080"/>
                </a:solidFill>
                <a:latin typeface="Arial" charset="0"/>
                <a:cs typeface="Arial" charset="0"/>
              </a:rPr>
              <a:t>OSPF</a:t>
            </a:r>
            <a:r>
              <a:rPr lang="ru-RU" sz="2200">
                <a:solidFill>
                  <a:srgbClr val="800080"/>
                </a:solidFill>
                <a:latin typeface="Arial" charset="0"/>
                <a:cs typeface="Arial" charset="0"/>
              </a:rPr>
              <a:t>-протокол не предусматривает какой-либо фрагментации/дефрагментации передаваемого/принимаемого сообщения. Когда необходима какая-либо фрагментации/дефрагментации, то тогда эта функция реализуется самим </a:t>
            </a:r>
            <a:r>
              <a:rPr lang="en-US" sz="2200">
                <a:solidFill>
                  <a:srgbClr val="800080"/>
                </a:solidFill>
                <a:latin typeface="Arial" charset="0"/>
                <a:cs typeface="Arial" charset="0"/>
              </a:rPr>
              <a:t>IP</a:t>
            </a:r>
            <a:r>
              <a:rPr lang="ru-RU" sz="2200">
                <a:solidFill>
                  <a:srgbClr val="800080"/>
                </a:solidFill>
                <a:latin typeface="Arial" charset="0"/>
                <a:cs typeface="Arial" charset="0"/>
              </a:rPr>
              <a:t>-протоколом. Формат </a:t>
            </a:r>
            <a:r>
              <a:rPr lang="en-US" sz="2200">
                <a:solidFill>
                  <a:srgbClr val="800080"/>
                </a:solidFill>
                <a:latin typeface="Arial" charset="0"/>
                <a:cs typeface="Arial" charset="0"/>
              </a:rPr>
              <a:t>OSPF</a:t>
            </a:r>
            <a:r>
              <a:rPr lang="ru-RU" sz="2200">
                <a:solidFill>
                  <a:srgbClr val="800080"/>
                </a:solidFill>
                <a:latin typeface="Arial" charset="0"/>
                <a:cs typeface="Arial" charset="0"/>
              </a:rPr>
              <a:t>-сообщений разработан таким образом, что очень длинные </a:t>
            </a:r>
            <a:r>
              <a:rPr lang="en-US" sz="2200">
                <a:solidFill>
                  <a:srgbClr val="800080"/>
                </a:solidFill>
                <a:latin typeface="Arial" charset="0"/>
                <a:cs typeface="Arial" charset="0"/>
              </a:rPr>
              <a:t>OSPF</a:t>
            </a:r>
            <a:r>
              <a:rPr lang="ru-RU" sz="2200">
                <a:solidFill>
                  <a:srgbClr val="800080"/>
                </a:solidFill>
                <a:latin typeface="Arial" charset="0"/>
                <a:cs typeface="Arial" charset="0"/>
              </a:rPr>
              <a:t>-сообщения достаточно легко фрагментируются на более короткие сообщения. Тем не менее, на практике рекомендуется избегать </a:t>
            </a:r>
            <a:r>
              <a:rPr lang="en-US" sz="2200">
                <a:solidFill>
                  <a:srgbClr val="800080"/>
                </a:solidFill>
                <a:latin typeface="Arial" charset="0"/>
                <a:cs typeface="Arial" charset="0"/>
              </a:rPr>
              <a:t>IP</a:t>
            </a:r>
            <a:r>
              <a:rPr lang="ru-RU" sz="2200">
                <a:solidFill>
                  <a:srgbClr val="800080"/>
                </a:solidFill>
                <a:latin typeface="Arial" charset="0"/>
                <a:cs typeface="Arial" charset="0"/>
              </a:rPr>
              <a:t>-фрагментации, если это, конечно, возможно. </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5090" name="Text Box 2"/>
          <p:cNvSpPr txBox="1">
            <a:spLocks noChangeArrowheads="1"/>
          </p:cNvSpPr>
          <p:nvPr/>
        </p:nvSpPr>
        <p:spPr bwMode="auto">
          <a:xfrm>
            <a:off x="0" y="0"/>
            <a:ext cx="8259763" cy="701675"/>
          </a:xfrm>
          <a:prstGeom prst="rect">
            <a:avLst/>
          </a:prstGeom>
          <a:noFill/>
          <a:ln w="9525">
            <a:noFill/>
            <a:miter lim="800000"/>
            <a:headEnd/>
            <a:tailEnd/>
          </a:ln>
          <a:effectLst/>
        </p:spPr>
        <p:txBody>
          <a:bodyPr>
            <a:spAutoFit/>
          </a:bodyPr>
          <a:lstStyle/>
          <a:p>
            <a:pPr algn="l">
              <a:defRPr/>
            </a:pPr>
            <a:r>
              <a:rPr lang="ru-RU" sz="2000" b="1">
                <a:solidFill>
                  <a:srgbClr val="800080"/>
                </a:solidFill>
                <a:effectLst>
                  <a:outerShdw blurRad="38100" dist="38100" dir="2700000" algn="tl">
                    <a:srgbClr val="C0C0C0"/>
                  </a:outerShdw>
                </a:effectLst>
                <a:latin typeface="Arial" charset="0"/>
                <a:cs typeface="Arial" charset="0"/>
              </a:rPr>
              <a:t>Лекция №11: </a:t>
            </a:r>
            <a:r>
              <a:rPr lang="ru-RU" sz="2000" b="1" i="1">
                <a:solidFill>
                  <a:srgbClr val="800080"/>
                </a:solidFill>
                <a:effectLst>
                  <a:outerShdw blurRad="38100" dist="38100" dir="2700000" algn="tl">
                    <a:srgbClr val="C0C0C0"/>
                  </a:outerShdw>
                </a:effectLst>
                <a:latin typeface="Arial" charset="0"/>
                <a:cs typeface="Arial" charset="0"/>
              </a:rPr>
              <a:t>Маршрутизация в </a:t>
            </a:r>
            <a:r>
              <a:rPr lang="en-US" sz="2000" b="1" i="1">
                <a:solidFill>
                  <a:srgbClr val="800080"/>
                </a:solidFill>
                <a:effectLst>
                  <a:outerShdw blurRad="38100" dist="38100" dir="2700000" algn="tl">
                    <a:srgbClr val="C0C0C0"/>
                  </a:outerShdw>
                </a:effectLst>
                <a:latin typeface="Arial" charset="0"/>
                <a:cs typeface="Arial" charset="0"/>
              </a:rPr>
              <a:t>IP</a:t>
            </a:r>
            <a:r>
              <a:rPr lang="ru-RU" sz="2000" b="1" i="1">
                <a:solidFill>
                  <a:srgbClr val="800080"/>
                </a:solidFill>
                <a:effectLst>
                  <a:outerShdw blurRad="38100" dist="38100" dir="2700000" algn="tl">
                    <a:srgbClr val="C0C0C0"/>
                  </a:outerShdw>
                </a:effectLst>
                <a:latin typeface="Arial" charset="0"/>
                <a:cs typeface="Arial" charset="0"/>
              </a:rPr>
              <a:t>-сетях. Решение проблемы</a:t>
            </a:r>
          </a:p>
          <a:p>
            <a:pPr algn="l">
              <a:defRPr/>
            </a:pPr>
            <a:r>
              <a:rPr lang="ru-RU" sz="2000" b="1" i="1">
                <a:solidFill>
                  <a:srgbClr val="800080"/>
                </a:solidFill>
                <a:effectLst>
                  <a:outerShdw blurRad="38100" dist="38100" dir="2700000" algn="tl">
                    <a:srgbClr val="C0C0C0"/>
                  </a:outerShdw>
                </a:effectLst>
                <a:latin typeface="Arial" charset="0"/>
                <a:cs typeface="Arial" charset="0"/>
              </a:rPr>
              <a:t>                        нехватки </a:t>
            </a:r>
            <a:r>
              <a:rPr lang="en-US" sz="2000" b="1" i="1">
                <a:solidFill>
                  <a:srgbClr val="800080"/>
                </a:solidFill>
                <a:effectLst>
                  <a:outerShdw blurRad="38100" dist="38100" dir="2700000" algn="tl">
                    <a:srgbClr val="C0C0C0"/>
                  </a:outerShdw>
                </a:effectLst>
                <a:latin typeface="Arial" charset="0"/>
                <a:cs typeface="Arial" charset="0"/>
              </a:rPr>
              <a:t>IPv</a:t>
            </a:r>
            <a:r>
              <a:rPr lang="ru-RU" sz="2000" b="1" i="1">
                <a:solidFill>
                  <a:srgbClr val="800080"/>
                </a:solidFill>
                <a:effectLst>
                  <a:outerShdw blurRad="38100" dist="38100" dir="2700000" algn="tl">
                    <a:srgbClr val="C0C0C0"/>
                  </a:outerShdw>
                </a:effectLst>
                <a:latin typeface="Arial" charset="0"/>
                <a:cs typeface="Arial" charset="0"/>
              </a:rPr>
              <a:t>4-адресов</a:t>
            </a:r>
            <a:endParaRPr lang="ru-RU" sz="2000" b="1">
              <a:solidFill>
                <a:srgbClr val="800080"/>
              </a:solidFill>
              <a:latin typeface="Arial" charset="0"/>
              <a:cs typeface="Arial" charset="0"/>
            </a:endParaRPr>
          </a:p>
        </p:txBody>
      </p:sp>
      <p:sp>
        <p:nvSpPr>
          <p:cNvPr id="345091" name="Text Box 3"/>
          <p:cNvSpPr txBox="1">
            <a:spLocks noChangeArrowheads="1"/>
          </p:cNvSpPr>
          <p:nvPr/>
        </p:nvSpPr>
        <p:spPr bwMode="auto">
          <a:xfrm>
            <a:off x="250825" y="1042988"/>
            <a:ext cx="8642350" cy="5643562"/>
          </a:xfrm>
          <a:prstGeom prst="rect">
            <a:avLst/>
          </a:prstGeom>
          <a:noFill/>
          <a:ln w="9525">
            <a:noFill/>
            <a:miter lim="800000"/>
            <a:headEnd/>
            <a:tailEnd/>
          </a:ln>
          <a:effectLst>
            <a:outerShdw dist="17961" dir="2700000" algn="ctr" rotWithShape="0">
              <a:srgbClr val="FF9933"/>
            </a:outerShdw>
          </a:effectLst>
        </p:spPr>
        <p:txBody>
          <a:bodyPr>
            <a:spAutoFit/>
          </a:bodyPr>
          <a:lstStyle/>
          <a:p>
            <a:pPr>
              <a:defRPr/>
            </a:pPr>
            <a:r>
              <a:rPr lang="ru-RU">
                <a:solidFill>
                  <a:srgbClr val="800080"/>
                </a:solidFill>
                <a:latin typeface="Arial" charset="0"/>
                <a:cs typeface="Arial" charset="0"/>
              </a:rPr>
              <a:t>Если </a:t>
            </a:r>
            <a:r>
              <a:rPr lang="en-US">
                <a:solidFill>
                  <a:srgbClr val="800080"/>
                </a:solidFill>
                <a:latin typeface="Arial" charset="0"/>
                <a:cs typeface="Arial" charset="0"/>
              </a:rPr>
              <a:t>IP</a:t>
            </a:r>
            <a:r>
              <a:rPr lang="ru-RU">
                <a:solidFill>
                  <a:srgbClr val="800080"/>
                </a:solidFill>
                <a:latin typeface="Arial" charset="0"/>
                <a:cs typeface="Arial" charset="0"/>
              </a:rPr>
              <a:t>-пакет содержит </a:t>
            </a:r>
            <a:r>
              <a:rPr lang="en-US">
                <a:solidFill>
                  <a:srgbClr val="800080"/>
                </a:solidFill>
                <a:latin typeface="Arial" charset="0"/>
                <a:cs typeface="Arial" charset="0"/>
              </a:rPr>
              <a:t>OSPF</a:t>
            </a:r>
            <a:r>
              <a:rPr lang="ru-RU">
                <a:solidFill>
                  <a:srgbClr val="800080"/>
                </a:solidFill>
                <a:latin typeface="Arial" charset="0"/>
                <a:cs typeface="Arial" charset="0"/>
              </a:rPr>
              <a:t>-сообщение, то тогда поле “Категория обслуживания пакета” в заголовке </a:t>
            </a:r>
            <a:r>
              <a:rPr lang="en-US">
                <a:solidFill>
                  <a:srgbClr val="800080"/>
                </a:solidFill>
                <a:latin typeface="Arial" charset="0"/>
                <a:cs typeface="Arial" charset="0"/>
              </a:rPr>
              <a:t>IP</a:t>
            </a:r>
            <a:r>
              <a:rPr lang="ru-RU">
                <a:solidFill>
                  <a:srgbClr val="800080"/>
                </a:solidFill>
                <a:latin typeface="Arial" charset="0"/>
                <a:cs typeface="Arial" charset="0"/>
              </a:rPr>
              <a:t>-пакета должно быть нулевым. Однако, там, где это возможно, </a:t>
            </a:r>
            <a:r>
              <a:rPr lang="en-US">
                <a:solidFill>
                  <a:srgbClr val="800080"/>
                </a:solidFill>
                <a:latin typeface="Arial" charset="0"/>
                <a:cs typeface="Arial" charset="0"/>
              </a:rPr>
              <a:t>IP</a:t>
            </a:r>
            <a:r>
              <a:rPr lang="ru-RU">
                <a:solidFill>
                  <a:srgbClr val="800080"/>
                </a:solidFill>
                <a:latin typeface="Arial" charset="0"/>
                <a:cs typeface="Arial" charset="0"/>
              </a:rPr>
              <a:t>-пакеты с </a:t>
            </a:r>
            <a:r>
              <a:rPr lang="en-US">
                <a:solidFill>
                  <a:srgbClr val="800080"/>
                </a:solidFill>
                <a:latin typeface="Arial" charset="0"/>
                <a:cs typeface="Arial" charset="0"/>
              </a:rPr>
              <a:t>OSPF</a:t>
            </a:r>
            <a:r>
              <a:rPr lang="ru-RU">
                <a:solidFill>
                  <a:srgbClr val="800080"/>
                </a:solidFill>
                <a:latin typeface="Arial" charset="0"/>
                <a:cs typeface="Arial" charset="0"/>
              </a:rPr>
              <a:t>-сообщениями должны иметь приоритет относительно регулярного </a:t>
            </a:r>
            <a:r>
              <a:rPr lang="en-US">
                <a:solidFill>
                  <a:srgbClr val="800080"/>
                </a:solidFill>
                <a:latin typeface="Arial" charset="0"/>
                <a:cs typeface="Arial" charset="0"/>
              </a:rPr>
              <a:t>IP</a:t>
            </a:r>
            <a:r>
              <a:rPr lang="ru-RU">
                <a:solidFill>
                  <a:srgbClr val="800080"/>
                </a:solidFill>
                <a:latin typeface="Arial" charset="0"/>
                <a:cs typeface="Arial" charset="0"/>
              </a:rPr>
              <a:t>-трафика (и при передаче, и при приёме). Для обеспечения такого преимущества субполе “Приоритет” в поле “Категория обслуживания пакета” в заголовке </a:t>
            </a:r>
            <a:r>
              <a:rPr lang="en-US">
                <a:solidFill>
                  <a:srgbClr val="800080"/>
                </a:solidFill>
                <a:latin typeface="Arial" charset="0"/>
                <a:cs typeface="Arial" charset="0"/>
              </a:rPr>
              <a:t>IP</a:t>
            </a:r>
            <a:r>
              <a:rPr lang="ru-RU">
                <a:solidFill>
                  <a:srgbClr val="800080"/>
                </a:solidFill>
                <a:latin typeface="Arial" charset="0"/>
                <a:cs typeface="Arial" charset="0"/>
              </a:rPr>
              <a:t>-пакета должно содержать значение “110” — межсетевое управление (</a:t>
            </a:r>
            <a:r>
              <a:rPr lang="en-US">
                <a:solidFill>
                  <a:srgbClr val="800080"/>
                </a:solidFill>
                <a:latin typeface="Arial" charset="0"/>
                <a:cs typeface="Arial" charset="0"/>
              </a:rPr>
              <a:t>internetwork control</a:t>
            </a:r>
            <a:r>
              <a:rPr lang="ru-RU">
                <a:solidFill>
                  <a:srgbClr val="800080"/>
                </a:solidFill>
                <a:latin typeface="Arial" charset="0"/>
                <a:cs typeface="Arial" charset="0"/>
              </a:rPr>
              <a:t>).</a:t>
            </a:r>
          </a:p>
          <a:p>
            <a:pPr>
              <a:defRPr/>
            </a:pPr>
            <a:r>
              <a:rPr lang="ru-RU">
                <a:solidFill>
                  <a:srgbClr val="800080"/>
                </a:solidFill>
                <a:latin typeface="Arial" charset="0"/>
                <a:cs typeface="Arial" charset="0"/>
              </a:rPr>
              <a:t>Все </a:t>
            </a:r>
            <a:r>
              <a:rPr lang="en-US">
                <a:solidFill>
                  <a:srgbClr val="800080"/>
                </a:solidFill>
                <a:latin typeface="Arial" charset="0"/>
                <a:cs typeface="Arial" charset="0"/>
              </a:rPr>
              <a:t>OSPF</a:t>
            </a:r>
            <a:r>
              <a:rPr lang="ru-RU">
                <a:solidFill>
                  <a:srgbClr val="800080"/>
                </a:solidFill>
                <a:latin typeface="Arial" charset="0"/>
                <a:cs typeface="Arial" charset="0"/>
              </a:rPr>
              <a:t>-сообщения функционально разделяются на пять типов (рис.11.11). </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890" name="Text Box 2"/>
          <p:cNvSpPr txBox="1">
            <a:spLocks noChangeArrowheads="1"/>
          </p:cNvSpPr>
          <p:nvPr/>
        </p:nvSpPr>
        <p:spPr bwMode="auto">
          <a:xfrm>
            <a:off x="0" y="0"/>
            <a:ext cx="8259763" cy="701675"/>
          </a:xfrm>
          <a:prstGeom prst="rect">
            <a:avLst/>
          </a:prstGeom>
          <a:noFill/>
          <a:ln w="9525">
            <a:noFill/>
            <a:miter lim="800000"/>
            <a:headEnd/>
            <a:tailEnd/>
          </a:ln>
          <a:effectLst/>
        </p:spPr>
        <p:txBody>
          <a:bodyPr>
            <a:spAutoFit/>
          </a:bodyPr>
          <a:lstStyle/>
          <a:p>
            <a:pPr algn="l">
              <a:defRPr/>
            </a:pPr>
            <a:r>
              <a:rPr lang="ru-RU" sz="2000" b="1">
                <a:solidFill>
                  <a:srgbClr val="800080"/>
                </a:solidFill>
                <a:effectLst>
                  <a:outerShdw blurRad="38100" dist="38100" dir="2700000" algn="tl">
                    <a:srgbClr val="C0C0C0"/>
                  </a:outerShdw>
                </a:effectLst>
                <a:latin typeface="Arial" charset="0"/>
                <a:cs typeface="Arial" charset="0"/>
              </a:rPr>
              <a:t>Лекция №11: </a:t>
            </a:r>
            <a:r>
              <a:rPr lang="ru-RU" sz="2000" b="1" i="1">
                <a:solidFill>
                  <a:srgbClr val="800080"/>
                </a:solidFill>
                <a:effectLst>
                  <a:outerShdw blurRad="38100" dist="38100" dir="2700000" algn="tl">
                    <a:srgbClr val="C0C0C0"/>
                  </a:outerShdw>
                </a:effectLst>
                <a:latin typeface="Arial" charset="0"/>
                <a:cs typeface="Arial" charset="0"/>
              </a:rPr>
              <a:t>Маршрутизация в </a:t>
            </a:r>
            <a:r>
              <a:rPr lang="en-US" sz="2000" b="1" i="1">
                <a:solidFill>
                  <a:srgbClr val="800080"/>
                </a:solidFill>
                <a:effectLst>
                  <a:outerShdw blurRad="38100" dist="38100" dir="2700000" algn="tl">
                    <a:srgbClr val="C0C0C0"/>
                  </a:outerShdw>
                </a:effectLst>
                <a:latin typeface="Arial" charset="0"/>
                <a:cs typeface="Arial" charset="0"/>
              </a:rPr>
              <a:t>IP</a:t>
            </a:r>
            <a:r>
              <a:rPr lang="ru-RU" sz="2000" b="1" i="1">
                <a:solidFill>
                  <a:srgbClr val="800080"/>
                </a:solidFill>
                <a:effectLst>
                  <a:outerShdw blurRad="38100" dist="38100" dir="2700000" algn="tl">
                    <a:srgbClr val="C0C0C0"/>
                  </a:outerShdw>
                </a:effectLst>
                <a:latin typeface="Arial" charset="0"/>
                <a:cs typeface="Arial" charset="0"/>
              </a:rPr>
              <a:t>-сетях. Решение проблемы</a:t>
            </a:r>
          </a:p>
          <a:p>
            <a:pPr algn="l">
              <a:defRPr/>
            </a:pPr>
            <a:r>
              <a:rPr lang="ru-RU" sz="2000" b="1" i="1">
                <a:solidFill>
                  <a:srgbClr val="800080"/>
                </a:solidFill>
                <a:effectLst>
                  <a:outerShdw blurRad="38100" dist="38100" dir="2700000" algn="tl">
                    <a:srgbClr val="C0C0C0"/>
                  </a:outerShdw>
                </a:effectLst>
                <a:latin typeface="Arial" charset="0"/>
                <a:cs typeface="Arial" charset="0"/>
              </a:rPr>
              <a:t>                        нехватки </a:t>
            </a:r>
            <a:r>
              <a:rPr lang="en-US" sz="2000" b="1" i="1">
                <a:solidFill>
                  <a:srgbClr val="800080"/>
                </a:solidFill>
                <a:effectLst>
                  <a:outerShdw blurRad="38100" dist="38100" dir="2700000" algn="tl">
                    <a:srgbClr val="C0C0C0"/>
                  </a:outerShdw>
                </a:effectLst>
                <a:latin typeface="Arial" charset="0"/>
                <a:cs typeface="Arial" charset="0"/>
              </a:rPr>
              <a:t>IPv</a:t>
            </a:r>
            <a:r>
              <a:rPr lang="ru-RU" sz="2000" b="1" i="1">
                <a:solidFill>
                  <a:srgbClr val="800080"/>
                </a:solidFill>
                <a:effectLst>
                  <a:outerShdw blurRad="38100" dist="38100" dir="2700000" algn="tl">
                    <a:srgbClr val="C0C0C0"/>
                  </a:outerShdw>
                </a:effectLst>
                <a:latin typeface="Arial" charset="0"/>
                <a:cs typeface="Arial" charset="0"/>
              </a:rPr>
              <a:t>4-адресов</a:t>
            </a:r>
            <a:endParaRPr lang="ru-RU" sz="2000" b="1">
              <a:solidFill>
                <a:srgbClr val="800080"/>
              </a:solidFill>
              <a:latin typeface="Arial" charset="0"/>
              <a:cs typeface="Arial" charset="0"/>
            </a:endParaRPr>
          </a:p>
        </p:txBody>
      </p:sp>
      <p:sp>
        <p:nvSpPr>
          <p:cNvPr id="293891" name="Text Box 3"/>
          <p:cNvSpPr txBox="1">
            <a:spLocks noChangeArrowheads="1"/>
          </p:cNvSpPr>
          <p:nvPr/>
        </p:nvSpPr>
        <p:spPr bwMode="auto">
          <a:xfrm>
            <a:off x="250825" y="1449388"/>
            <a:ext cx="8642350" cy="5216525"/>
          </a:xfrm>
          <a:prstGeom prst="rect">
            <a:avLst/>
          </a:prstGeom>
          <a:noFill/>
          <a:ln w="9525">
            <a:noFill/>
            <a:miter lim="800000"/>
            <a:headEnd/>
            <a:tailEnd/>
          </a:ln>
          <a:effectLst>
            <a:outerShdw dist="17961" dir="2700000" algn="ctr" rotWithShape="0">
              <a:srgbClr val="FF9933"/>
            </a:outerShdw>
          </a:effectLst>
        </p:spPr>
        <p:txBody>
          <a:bodyPr>
            <a:spAutoFit/>
          </a:bodyPr>
          <a:lstStyle/>
          <a:p>
            <a:pPr>
              <a:spcBef>
                <a:spcPct val="50000"/>
              </a:spcBef>
              <a:defRPr/>
            </a:pPr>
            <a:r>
              <a:rPr lang="ru-RU">
                <a:solidFill>
                  <a:srgbClr val="800080"/>
                </a:solidFill>
                <a:latin typeface="Arial" charset="0"/>
                <a:cs typeface="Arial" charset="0"/>
              </a:rPr>
              <a:t>Маршрутизационный вычислитель работает с маршрутной таблицей (</a:t>
            </a:r>
            <a:r>
              <a:rPr lang="en-US">
                <a:solidFill>
                  <a:srgbClr val="800080"/>
                </a:solidFill>
                <a:latin typeface="Arial" charset="0"/>
                <a:cs typeface="Arial" charset="0"/>
              </a:rPr>
              <a:t>routing table</a:t>
            </a:r>
            <a:r>
              <a:rPr lang="ru-RU">
                <a:solidFill>
                  <a:srgbClr val="800080"/>
                </a:solidFill>
                <a:latin typeface="Arial" charset="0"/>
                <a:cs typeface="Arial" charset="0"/>
              </a:rPr>
              <a:t>), которая указывает маршрут передачи пакета с заданным адресом, т.е. направляет либо в некоторый </a:t>
            </a:r>
            <a:r>
              <a:rPr lang="en-US">
                <a:solidFill>
                  <a:srgbClr val="800080"/>
                </a:solidFill>
                <a:latin typeface="Arial" charset="0"/>
                <a:cs typeface="Arial" charset="0"/>
              </a:rPr>
              <a:t>IP</a:t>
            </a:r>
            <a:r>
              <a:rPr lang="ru-RU">
                <a:solidFill>
                  <a:srgbClr val="800080"/>
                </a:solidFill>
                <a:latin typeface="Arial" charset="0"/>
                <a:cs typeface="Arial" charset="0"/>
              </a:rPr>
              <a:t>-узел (прямая маршрутизация), либо некоторому маршрутизатору (непрямая маршрутизация), либо в некоторую подсеть. При этом в маршрутной таблице определяется физический сетевой интерфейс, через который должен быть передан пакет (у </a:t>
            </a:r>
            <a:r>
              <a:rPr lang="en-US">
                <a:solidFill>
                  <a:srgbClr val="800080"/>
                </a:solidFill>
                <a:latin typeface="Arial" charset="0"/>
                <a:cs typeface="Arial" charset="0"/>
              </a:rPr>
              <a:t>IP</a:t>
            </a:r>
            <a:r>
              <a:rPr lang="ru-RU">
                <a:solidFill>
                  <a:srgbClr val="800080"/>
                </a:solidFill>
                <a:latin typeface="Arial" charset="0"/>
                <a:cs typeface="Arial" charset="0"/>
              </a:rPr>
              <a:t>-узла, осуществляющего маршрутизацию, таких сетевых интерфейсов может быть несколько). </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114" name="Text Box 2"/>
          <p:cNvSpPr txBox="1">
            <a:spLocks noChangeArrowheads="1"/>
          </p:cNvSpPr>
          <p:nvPr/>
        </p:nvSpPr>
        <p:spPr bwMode="auto">
          <a:xfrm>
            <a:off x="0" y="0"/>
            <a:ext cx="8259763" cy="701675"/>
          </a:xfrm>
          <a:prstGeom prst="rect">
            <a:avLst/>
          </a:prstGeom>
          <a:noFill/>
          <a:ln w="9525">
            <a:noFill/>
            <a:miter lim="800000"/>
            <a:headEnd/>
            <a:tailEnd/>
          </a:ln>
          <a:effectLst/>
        </p:spPr>
        <p:txBody>
          <a:bodyPr>
            <a:spAutoFit/>
          </a:bodyPr>
          <a:lstStyle/>
          <a:p>
            <a:pPr algn="l">
              <a:defRPr/>
            </a:pPr>
            <a:r>
              <a:rPr lang="ru-RU" sz="2000" b="1">
                <a:solidFill>
                  <a:srgbClr val="800080"/>
                </a:solidFill>
                <a:effectLst>
                  <a:outerShdw blurRad="38100" dist="38100" dir="2700000" algn="tl">
                    <a:srgbClr val="C0C0C0"/>
                  </a:outerShdw>
                </a:effectLst>
                <a:latin typeface="Arial" charset="0"/>
                <a:cs typeface="Arial" charset="0"/>
              </a:rPr>
              <a:t>Лекция №11: </a:t>
            </a:r>
            <a:r>
              <a:rPr lang="ru-RU" sz="2000" b="1" i="1">
                <a:solidFill>
                  <a:srgbClr val="800080"/>
                </a:solidFill>
                <a:effectLst>
                  <a:outerShdw blurRad="38100" dist="38100" dir="2700000" algn="tl">
                    <a:srgbClr val="C0C0C0"/>
                  </a:outerShdw>
                </a:effectLst>
                <a:latin typeface="Arial" charset="0"/>
                <a:cs typeface="Arial" charset="0"/>
              </a:rPr>
              <a:t>Маршрутизация в </a:t>
            </a:r>
            <a:r>
              <a:rPr lang="en-US" sz="2000" b="1" i="1">
                <a:solidFill>
                  <a:srgbClr val="800080"/>
                </a:solidFill>
                <a:effectLst>
                  <a:outerShdw blurRad="38100" dist="38100" dir="2700000" algn="tl">
                    <a:srgbClr val="C0C0C0"/>
                  </a:outerShdw>
                </a:effectLst>
                <a:latin typeface="Arial" charset="0"/>
                <a:cs typeface="Arial" charset="0"/>
              </a:rPr>
              <a:t>IP</a:t>
            </a:r>
            <a:r>
              <a:rPr lang="ru-RU" sz="2000" b="1" i="1">
                <a:solidFill>
                  <a:srgbClr val="800080"/>
                </a:solidFill>
                <a:effectLst>
                  <a:outerShdw blurRad="38100" dist="38100" dir="2700000" algn="tl">
                    <a:srgbClr val="C0C0C0"/>
                  </a:outerShdw>
                </a:effectLst>
                <a:latin typeface="Arial" charset="0"/>
                <a:cs typeface="Arial" charset="0"/>
              </a:rPr>
              <a:t>-сетях. Решение проблемы</a:t>
            </a:r>
          </a:p>
          <a:p>
            <a:pPr algn="l">
              <a:defRPr/>
            </a:pPr>
            <a:r>
              <a:rPr lang="ru-RU" sz="2000" b="1" i="1">
                <a:solidFill>
                  <a:srgbClr val="800080"/>
                </a:solidFill>
                <a:effectLst>
                  <a:outerShdw blurRad="38100" dist="38100" dir="2700000" algn="tl">
                    <a:srgbClr val="C0C0C0"/>
                  </a:outerShdw>
                </a:effectLst>
                <a:latin typeface="Arial" charset="0"/>
                <a:cs typeface="Arial" charset="0"/>
              </a:rPr>
              <a:t>                        нехватки </a:t>
            </a:r>
            <a:r>
              <a:rPr lang="en-US" sz="2000" b="1" i="1">
                <a:solidFill>
                  <a:srgbClr val="800080"/>
                </a:solidFill>
                <a:effectLst>
                  <a:outerShdw blurRad="38100" dist="38100" dir="2700000" algn="tl">
                    <a:srgbClr val="C0C0C0"/>
                  </a:outerShdw>
                </a:effectLst>
                <a:latin typeface="Arial" charset="0"/>
                <a:cs typeface="Arial" charset="0"/>
              </a:rPr>
              <a:t>IPv</a:t>
            </a:r>
            <a:r>
              <a:rPr lang="ru-RU" sz="2000" b="1" i="1">
                <a:solidFill>
                  <a:srgbClr val="800080"/>
                </a:solidFill>
                <a:effectLst>
                  <a:outerShdw blurRad="38100" dist="38100" dir="2700000" algn="tl">
                    <a:srgbClr val="C0C0C0"/>
                  </a:outerShdw>
                </a:effectLst>
                <a:latin typeface="Arial" charset="0"/>
                <a:cs typeface="Arial" charset="0"/>
              </a:rPr>
              <a:t>4-адресов</a:t>
            </a:r>
            <a:endParaRPr lang="ru-RU" sz="2000" b="1">
              <a:solidFill>
                <a:srgbClr val="800080"/>
              </a:solidFill>
              <a:latin typeface="Arial" charset="0"/>
              <a:cs typeface="Arial" charset="0"/>
            </a:endParaRPr>
          </a:p>
        </p:txBody>
      </p:sp>
      <p:graphicFrame>
        <p:nvGraphicFramePr>
          <p:cNvPr id="346325" name="Group 213"/>
          <p:cNvGraphicFramePr>
            <a:graphicFrameLocks noGrp="1"/>
          </p:cNvGraphicFramePr>
          <p:nvPr/>
        </p:nvGraphicFramePr>
        <p:xfrm>
          <a:off x="273050" y="1358900"/>
          <a:ext cx="8596313" cy="4064000"/>
        </p:xfrm>
        <a:graphic>
          <a:graphicData uri="http://schemas.openxmlformats.org/drawingml/2006/table">
            <a:tbl>
              <a:tblPr/>
              <a:tblGrid>
                <a:gridCol w="674688">
                  <a:extLst>
                    <a:ext uri="{9D8B030D-6E8A-4147-A177-3AD203B41FA5}">
                      <a16:colId xmlns:a16="http://schemas.microsoft.com/office/drawing/2014/main" val="20000"/>
                    </a:ext>
                  </a:extLst>
                </a:gridCol>
                <a:gridCol w="4049712">
                  <a:extLst>
                    <a:ext uri="{9D8B030D-6E8A-4147-A177-3AD203B41FA5}">
                      <a16:colId xmlns:a16="http://schemas.microsoft.com/office/drawing/2014/main" val="20001"/>
                    </a:ext>
                  </a:extLst>
                </a:gridCol>
                <a:gridCol w="3871913">
                  <a:extLst>
                    <a:ext uri="{9D8B030D-6E8A-4147-A177-3AD203B41FA5}">
                      <a16:colId xmlns:a16="http://schemas.microsoft.com/office/drawing/2014/main" val="20002"/>
                    </a:ext>
                  </a:extLst>
                </a:gridCol>
              </a:tblGrid>
              <a:tr h="6778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ru-RU" sz="2400" b="1" i="0" u="none" strike="noStrike" cap="none" normalizeH="0" baseline="0" smtClean="0">
                          <a:ln>
                            <a:noFill/>
                          </a:ln>
                          <a:solidFill>
                            <a:srgbClr val="800080"/>
                          </a:solidFill>
                          <a:effectLst>
                            <a:outerShdw blurRad="38100" dist="38100" dir="2700000" algn="tl">
                              <a:srgbClr val="000000"/>
                            </a:outerShdw>
                          </a:effectLst>
                          <a:latin typeface="Tahoma" pitchFamily="34" charset="0"/>
                          <a:cs typeface="Tahoma" pitchFamily="34" charset="0"/>
                        </a:rPr>
                        <a:t>Тип</a:t>
                      </a:r>
                    </a:p>
                  </a:txBody>
                  <a:tcPr marL="0" marR="0" marT="0" marB="0" anchor="ctr" anchorCtr="1" horzOverflow="overflow">
                    <a:lnL w="57150" cap="flat" cmpd="sng" algn="ctr">
                      <a:solidFill>
                        <a:srgbClr val="CC0000"/>
                      </a:solidFill>
                      <a:prstDash val="solid"/>
                      <a:round/>
                      <a:headEnd type="none" w="med" len="med"/>
                      <a:tailEnd type="none" w="med" len="med"/>
                    </a:lnL>
                    <a:lnR w="19050" cap="flat" cmpd="sng" algn="ctr">
                      <a:solidFill>
                        <a:srgbClr val="CC0000"/>
                      </a:solidFill>
                      <a:prstDash val="solid"/>
                      <a:round/>
                      <a:headEnd type="none" w="med" len="med"/>
                      <a:tailEnd type="none" w="med" len="med"/>
                    </a:lnR>
                    <a:lnT w="57150" cap="flat" cmpd="sng" algn="ctr">
                      <a:solidFill>
                        <a:srgbClr val="CC0000"/>
                      </a:solidFill>
                      <a:prstDash val="solid"/>
                      <a:round/>
                      <a:headEnd type="none" w="med" len="med"/>
                      <a:tailEnd type="none" w="med" len="med"/>
                    </a:lnT>
                    <a:lnB w="38100" cap="flat" cmpd="sng" algn="ctr">
                      <a:solidFill>
                        <a:srgbClr val="CC0000"/>
                      </a:solidFill>
                      <a:prstDash val="solid"/>
                      <a:round/>
                      <a:headEnd type="none" w="med" len="med"/>
                      <a:tailEnd type="none" w="med" len="med"/>
                    </a:lnB>
                    <a:lnTlToBr>
                      <a:noFill/>
                    </a:lnTlToBr>
                    <a:lnBlToTr>
                      <a:noFill/>
                    </a:lnBlToTr>
                    <a:solidFill>
                      <a:srgbClr val="9FFFFF"/>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ru-RU" sz="2400" b="1" i="0" u="none" strike="noStrike" cap="none" normalizeH="0" baseline="0" smtClean="0">
                          <a:ln>
                            <a:noFill/>
                          </a:ln>
                          <a:solidFill>
                            <a:srgbClr val="800080"/>
                          </a:solidFill>
                          <a:effectLst>
                            <a:outerShdw blurRad="38100" dist="38100" dir="2700000" algn="tl">
                              <a:srgbClr val="000000"/>
                            </a:outerShdw>
                          </a:effectLst>
                          <a:latin typeface="Tahoma" pitchFamily="34" charset="0"/>
                          <a:cs typeface="Tahoma" pitchFamily="34" charset="0"/>
                        </a:rPr>
                        <a:t>Наименование</a:t>
                      </a:r>
                    </a:p>
                  </a:txBody>
                  <a:tcPr marL="0" marR="0" marT="0" marB="0" anchor="ctr" anchorCtr="1" horzOverflow="overflow">
                    <a:lnL w="19050" cap="flat" cmpd="sng" algn="ctr">
                      <a:solidFill>
                        <a:srgbClr val="CC0000"/>
                      </a:solidFill>
                      <a:prstDash val="solid"/>
                      <a:round/>
                      <a:headEnd type="none" w="med" len="med"/>
                      <a:tailEnd type="none" w="med" len="med"/>
                    </a:lnL>
                    <a:lnR w="19050" cap="flat" cmpd="sng" algn="ctr">
                      <a:solidFill>
                        <a:srgbClr val="CC0000"/>
                      </a:solidFill>
                      <a:prstDash val="solid"/>
                      <a:round/>
                      <a:headEnd type="none" w="med" len="med"/>
                      <a:tailEnd type="none" w="med" len="med"/>
                    </a:lnR>
                    <a:lnT w="57150" cap="flat" cmpd="sng" algn="ctr">
                      <a:solidFill>
                        <a:srgbClr val="CC0000"/>
                      </a:solidFill>
                      <a:prstDash val="solid"/>
                      <a:round/>
                      <a:headEnd type="none" w="med" len="med"/>
                      <a:tailEnd type="none" w="med" len="med"/>
                    </a:lnT>
                    <a:lnB w="38100" cap="flat" cmpd="sng" algn="ctr">
                      <a:solidFill>
                        <a:srgbClr val="CC0000"/>
                      </a:solidFill>
                      <a:prstDash val="solid"/>
                      <a:round/>
                      <a:headEnd type="none" w="med" len="med"/>
                      <a:tailEnd type="none" w="med" len="med"/>
                    </a:lnB>
                    <a:lnTlToBr>
                      <a:noFill/>
                    </a:lnTlToBr>
                    <a:lnBlToTr>
                      <a:noFill/>
                    </a:lnBlToTr>
                    <a:solidFill>
                      <a:srgbClr val="E9FFBD"/>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ru-RU" sz="2400" b="1" i="0" u="none" strike="noStrike" cap="none" normalizeH="0" baseline="0" smtClean="0">
                          <a:ln>
                            <a:noFill/>
                          </a:ln>
                          <a:solidFill>
                            <a:srgbClr val="800080"/>
                          </a:solidFill>
                          <a:effectLst>
                            <a:outerShdw blurRad="38100" dist="38100" dir="2700000" algn="tl">
                              <a:srgbClr val="000000"/>
                            </a:outerShdw>
                          </a:effectLst>
                          <a:latin typeface="Tahoma" pitchFamily="34" charset="0"/>
                          <a:cs typeface="Tahoma" pitchFamily="34" charset="0"/>
                        </a:rPr>
                        <a:t>Функция</a:t>
                      </a:r>
                    </a:p>
                  </a:txBody>
                  <a:tcPr marL="0" marR="0" marT="0" marB="0" anchor="ctr" anchorCtr="1" horzOverflow="overflow">
                    <a:lnL w="19050" cap="flat" cmpd="sng" algn="ctr">
                      <a:solidFill>
                        <a:srgbClr val="CC0000"/>
                      </a:solidFill>
                      <a:prstDash val="solid"/>
                      <a:round/>
                      <a:headEnd type="none" w="med" len="med"/>
                      <a:tailEnd type="none" w="med" len="med"/>
                    </a:lnL>
                    <a:lnR w="57150" cap="flat" cmpd="sng" algn="ctr">
                      <a:solidFill>
                        <a:srgbClr val="CC0000"/>
                      </a:solidFill>
                      <a:prstDash val="solid"/>
                      <a:round/>
                      <a:headEnd type="none" w="med" len="med"/>
                      <a:tailEnd type="none" w="med" len="med"/>
                    </a:lnR>
                    <a:lnT w="57150" cap="flat" cmpd="sng" algn="ctr">
                      <a:solidFill>
                        <a:srgbClr val="CC0000"/>
                      </a:solidFill>
                      <a:prstDash val="solid"/>
                      <a:round/>
                      <a:headEnd type="none" w="med" len="med"/>
                      <a:tailEnd type="none" w="med" len="med"/>
                    </a:lnT>
                    <a:lnB w="38100" cap="flat" cmpd="sng" algn="ctr">
                      <a:solidFill>
                        <a:srgbClr val="CC0000"/>
                      </a:solidFill>
                      <a:prstDash val="solid"/>
                      <a:round/>
                      <a:headEnd type="none" w="med" len="med"/>
                      <a:tailEnd type="none" w="med" len="med"/>
                    </a:lnB>
                    <a:lnTlToBr>
                      <a:noFill/>
                    </a:lnTlToBr>
                    <a:lnBlToTr>
                      <a:noFill/>
                    </a:lnBlToTr>
                    <a:solidFill>
                      <a:srgbClr val="FFCCCC"/>
                    </a:solidFill>
                  </a:tcPr>
                </a:tc>
                <a:extLst>
                  <a:ext uri="{0D108BD9-81ED-4DB2-BD59-A6C34878D82A}">
                    <a16:rowId xmlns:a16="http://schemas.microsoft.com/office/drawing/2014/main" val="10000"/>
                  </a:ext>
                </a:extLst>
              </a:tr>
              <a:tr h="6762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ru-RU" sz="2400" b="1" i="0" u="none" strike="noStrike" cap="none" normalizeH="0" baseline="0" smtClean="0">
                          <a:ln>
                            <a:noFill/>
                          </a:ln>
                          <a:solidFill>
                            <a:srgbClr val="800080"/>
                          </a:solidFill>
                          <a:effectLst>
                            <a:outerShdw blurRad="38100" dist="38100" dir="2700000" algn="tl">
                              <a:srgbClr val="000000"/>
                            </a:outerShdw>
                          </a:effectLst>
                          <a:latin typeface="Tahoma" pitchFamily="34" charset="0"/>
                          <a:cs typeface="Tahoma" pitchFamily="34" charset="0"/>
                        </a:rPr>
                        <a:t>1</a:t>
                      </a:r>
                    </a:p>
                  </a:txBody>
                  <a:tcPr marL="0" marR="0" marT="0" marB="0" anchor="ctr" anchorCtr="1" horzOverflow="overflow">
                    <a:lnL w="57150" cap="flat" cmpd="sng" algn="ctr">
                      <a:solidFill>
                        <a:srgbClr val="CC0000"/>
                      </a:solidFill>
                      <a:prstDash val="solid"/>
                      <a:round/>
                      <a:headEnd type="none" w="med" len="med"/>
                      <a:tailEnd type="none" w="med" len="med"/>
                    </a:lnL>
                    <a:lnR w="19050" cap="flat" cmpd="sng" algn="ctr">
                      <a:solidFill>
                        <a:srgbClr val="CC0000"/>
                      </a:solidFill>
                      <a:prstDash val="solid"/>
                      <a:round/>
                      <a:headEnd type="none" w="med" len="med"/>
                      <a:tailEnd type="none" w="med" len="med"/>
                    </a:lnR>
                    <a:lnT w="38100" cap="flat" cmpd="sng" algn="ctr">
                      <a:solidFill>
                        <a:srgbClr val="CC0000"/>
                      </a:solidFill>
                      <a:prstDash val="solid"/>
                      <a:round/>
                      <a:headEnd type="none" w="med" len="med"/>
                      <a:tailEnd type="none" w="med" len="med"/>
                    </a:lnT>
                    <a:lnB w="19050" cap="flat" cmpd="sng" algn="ctr">
                      <a:solidFill>
                        <a:srgbClr val="CC0000"/>
                      </a:solidFill>
                      <a:prstDash val="solid"/>
                      <a:round/>
                      <a:headEnd type="none" w="med" len="med"/>
                      <a:tailEnd type="none" w="med" len="med"/>
                    </a:lnB>
                    <a:lnTlToBr>
                      <a:noFill/>
                    </a:lnTlToBr>
                    <a:lnBlToTr>
                      <a:noFill/>
                    </a:lnBlToTr>
                    <a:solidFill>
                      <a:srgbClr val="9FFFFF"/>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smtClean="0">
                          <a:ln>
                            <a:noFill/>
                          </a:ln>
                          <a:solidFill>
                            <a:srgbClr val="669900"/>
                          </a:solidFill>
                          <a:effectLst>
                            <a:outerShdw blurRad="38100" dist="38100" dir="2700000" algn="tl">
                              <a:srgbClr val="000000"/>
                            </a:outerShdw>
                          </a:effectLst>
                          <a:latin typeface="Arial" charset="0"/>
                          <a:cs typeface="Arial" charset="0"/>
                        </a:rPr>
                        <a:t>Hello</a:t>
                      </a:r>
                      <a:r>
                        <a:rPr kumimoji="0" lang="ru-RU" sz="2400" b="1" i="0" u="none" strike="noStrike" cap="none" normalizeH="0" baseline="0" smtClean="0">
                          <a:ln>
                            <a:noFill/>
                          </a:ln>
                          <a:solidFill>
                            <a:srgbClr val="669900"/>
                          </a:solidFill>
                          <a:effectLst>
                            <a:outerShdw blurRad="38100" dist="38100" dir="2700000" algn="tl">
                              <a:srgbClr val="000000"/>
                            </a:outerShdw>
                          </a:effectLst>
                          <a:latin typeface="Arial" charset="0"/>
                          <a:cs typeface="Arial" charset="0"/>
                        </a:rPr>
                        <a:t>-протокол</a:t>
                      </a:r>
                    </a:p>
                  </a:txBody>
                  <a:tcPr marL="0" marR="0" marT="0" marB="0" anchor="ctr" anchorCtr="1" horzOverflow="overflow">
                    <a:lnL w="19050" cap="flat" cmpd="sng" algn="ctr">
                      <a:solidFill>
                        <a:srgbClr val="CC0000"/>
                      </a:solidFill>
                      <a:prstDash val="solid"/>
                      <a:round/>
                      <a:headEnd type="none" w="med" len="med"/>
                      <a:tailEnd type="none" w="med" len="med"/>
                    </a:lnL>
                    <a:lnR w="19050" cap="flat" cmpd="sng" algn="ctr">
                      <a:solidFill>
                        <a:srgbClr val="CC0000"/>
                      </a:solidFill>
                      <a:prstDash val="solid"/>
                      <a:round/>
                      <a:headEnd type="none" w="med" len="med"/>
                      <a:tailEnd type="none" w="med" len="med"/>
                    </a:lnR>
                    <a:lnT w="38100" cap="flat" cmpd="sng" algn="ctr">
                      <a:solidFill>
                        <a:srgbClr val="CC0000"/>
                      </a:solidFill>
                      <a:prstDash val="solid"/>
                      <a:round/>
                      <a:headEnd type="none" w="med" len="med"/>
                      <a:tailEnd type="none" w="med" len="med"/>
                    </a:lnT>
                    <a:lnB w="19050" cap="flat" cmpd="sng" algn="ctr">
                      <a:solidFill>
                        <a:srgbClr val="CC0000"/>
                      </a:solidFill>
                      <a:prstDash val="solid"/>
                      <a:round/>
                      <a:headEnd type="none" w="med" len="med"/>
                      <a:tailEnd type="none" w="med" len="med"/>
                    </a:lnB>
                    <a:lnTlToBr>
                      <a:noFill/>
                    </a:lnTlToBr>
                    <a:lnBlToTr>
                      <a:noFill/>
                    </a:lnBlToTr>
                    <a:solidFill>
                      <a:srgbClr val="E9FFBD"/>
                    </a:solidFill>
                  </a:tcPr>
                </a:tc>
                <a:tc>
                  <a:txBody>
                    <a:bodyPr/>
                    <a:lstStyle/>
                    <a:p>
                      <a:pPr marL="0" marR="0" lvl="0" indent="0" algn="ctr" defTabSz="914400" rtl="0" eaLnBrk="1" fontAlgn="base" latinLnBrk="0" hangingPunct="1">
                        <a:lnSpc>
                          <a:spcPct val="80000"/>
                        </a:lnSpc>
                        <a:spcBef>
                          <a:spcPct val="0"/>
                        </a:spcBef>
                        <a:spcAft>
                          <a:spcPct val="0"/>
                        </a:spcAft>
                        <a:buClrTx/>
                        <a:buSzTx/>
                        <a:buFontTx/>
                        <a:buNone/>
                        <a:tabLst/>
                      </a:pPr>
                      <a:r>
                        <a:rPr kumimoji="0" lang="ru-RU" sz="2200" b="1" i="0" u="none" strike="noStrike" cap="none" normalizeH="0" baseline="0" smtClean="0">
                          <a:ln>
                            <a:noFill/>
                          </a:ln>
                          <a:solidFill>
                            <a:srgbClr val="669900"/>
                          </a:solidFill>
                          <a:effectLst>
                            <a:outerShdw blurRad="38100" dist="38100" dir="2700000" algn="tl">
                              <a:srgbClr val="000000"/>
                            </a:outerShdw>
                          </a:effectLst>
                          <a:latin typeface="Arial" charset="0"/>
                          <a:cs typeface="Arial" charset="0"/>
                        </a:rPr>
                        <a:t>Поиск и взаимодействие с соседями</a:t>
                      </a:r>
                    </a:p>
                  </a:txBody>
                  <a:tcPr marL="0" marR="0" marT="0" marB="0" anchor="ctr" anchorCtr="1" horzOverflow="overflow">
                    <a:lnL w="19050" cap="flat" cmpd="sng" algn="ctr">
                      <a:solidFill>
                        <a:srgbClr val="CC0000"/>
                      </a:solidFill>
                      <a:prstDash val="solid"/>
                      <a:round/>
                      <a:headEnd type="none" w="med" len="med"/>
                      <a:tailEnd type="none" w="med" len="med"/>
                    </a:lnL>
                    <a:lnR w="57150" cap="flat" cmpd="sng" algn="ctr">
                      <a:solidFill>
                        <a:srgbClr val="CC0000"/>
                      </a:solidFill>
                      <a:prstDash val="solid"/>
                      <a:round/>
                      <a:headEnd type="none" w="med" len="med"/>
                      <a:tailEnd type="none" w="med" len="med"/>
                    </a:lnR>
                    <a:lnT w="38100" cap="flat" cmpd="sng" algn="ctr">
                      <a:solidFill>
                        <a:srgbClr val="CC0000"/>
                      </a:solidFill>
                      <a:prstDash val="solid"/>
                      <a:round/>
                      <a:headEnd type="none" w="med" len="med"/>
                      <a:tailEnd type="none" w="med" len="med"/>
                    </a:lnT>
                    <a:lnB w="19050" cap="flat" cmpd="sng" algn="ctr">
                      <a:solidFill>
                        <a:srgbClr val="CC0000"/>
                      </a:solidFill>
                      <a:prstDash val="solid"/>
                      <a:round/>
                      <a:headEnd type="none" w="med" len="med"/>
                      <a:tailEnd type="none" w="med" len="med"/>
                    </a:lnB>
                    <a:lnTlToBr>
                      <a:noFill/>
                    </a:lnTlToBr>
                    <a:lnBlToTr>
                      <a:noFill/>
                    </a:lnBlToTr>
                    <a:solidFill>
                      <a:srgbClr val="FFCCCC"/>
                    </a:solidFill>
                  </a:tcPr>
                </a:tc>
                <a:extLst>
                  <a:ext uri="{0D108BD9-81ED-4DB2-BD59-A6C34878D82A}">
                    <a16:rowId xmlns:a16="http://schemas.microsoft.com/office/drawing/2014/main" val="10001"/>
                  </a:ext>
                </a:extLst>
              </a:tr>
              <a:tr h="6778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ru-RU" sz="2400" b="1" i="0" u="none" strike="noStrike" cap="none" normalizeH="0" baseline="0" smtClean="0">
                          <a:ln>
                            <a:noFill/>
                          </a:ln>
                          <a:solidFill>
                            <a:srgbClr val="800080"/>
                          </a:solidFill>
                          <a:effectLst>
                            <a:outerShdw blurRad="38100" dist="38100" dir="2700000" algn="tl">
                              <a:srgbClr val="000000"/>
                            </a:outerShdw>
                          </a:effectLst>
                          <a:latin typeface="Tahoma" pitchFamily="34" charset="0"/>
                          <a:cs typeface="Tahoma" pitchFamily="34" charset="0"/>
                        </a:rPr>
                        <a:t>2</a:t>
                      </a:r>
                    </a:p>
                  </a:txBody>
                  <a:tcPr marL="0" marR="0" marT="0" marB="0" anchor="ctr" anchorCtr="1" horzOverflow="overflow">
                    <a:lnL w="57150" cap="flat" cmpd="sng" algn="ctr">
                      <a:solidFill>
                        <a:srgbClr val="CC0000"/>
                      </a:solidFill>
                      <a:prstDash val="solid"/>
                      <a:round/>
                      <a:headEnd type="none" w="med" len="med"/>
                      <a:tailEnd type="none" w="med" len="med"/>
                    </a:lnL>
                    <a:lnR w="19050" cap="flat" cmpd="sng" algn="ctr">
                      <a:solidFill>
                        <a:srgbClr val="CC0000"/>
                      </a:solidFill>
                      <a:prstDash val="solid"/>
                      <a:round/>
                      <a:headEnd type="none" w="med" len="med"/>
                      <a:tailEnd type="none" w="med" len="med"/>
                    </a:lnR>
                    <a:lnT w="19050" cap="flat" cmpd="sng" algn="ctr">
                      <a:solidFill>
                        <a:srgbClr val="CC0000"/>
                      </a:solidFill>
                      <a:prstDash val="solid"/>
                      <a:round/>
                      <a:headEnd type="none" w="med" len="med"/>
                      <a:tailEnd type="none" w="med" len="med"/>
                    </a:lnT>
                    <a:lnB w="19050" cap="flat" cmpd="sng" algn="ctr">
                      <a:solidFill>
                        <a:srgbClr val="CC0000"/>
                      </a:solidFill>
                      <a:prstDash val="solid"/>
                      <a:round/>
                      <a:headEnd type="none" w="med" len="med"/>
                      <a:tailEnd type="none" w="med" len="med"/>
                    </a:lnB>
                    <a:lnTlToBr>
                      <a:noFill/>
                    </a:lnTlToBr>
                    <a:lnBlToTr>
                      <a:noFill/>
                    </a:lnBlToTr>
                    <a:solidFill>
                      <a:srgbClr val="9FFFFF"/>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ru-RU" sz="2400" b="1" i="0" u="none" strike="noStrike" cap="none" normalizeH="0" baseline="0" smtClean="0">
                          <a:ln>
                            <a:noFill/>
                          </a:ln>
                          <a:solidFill>
                            <a:srgbClr val="669900"/>
                          </a:solidFill>
                          <a:effectLst>
                            <a:outerShdw blurRad="38100" dist="38100" dir="2700000" algn="tl">
                              <a:srgbClr val="000000"/>
                            </a:outerShdw>
                          </a:effectLst>
                          <a:latin typeface="Arial" charset="0"/>
                          <a:cs typeface="Arial" charset="0"/>
                        </a:rPr>
                        <a:t>Описание МДБ</a:t>
                      </a:r>
                    </a:p>
                  </a:txBody>
                  <a:tcPr marL="0" marR="0" marT="0" marB="0" anchor="ctr" anchorCtr="1" horzOverflow="overflow">
                    <a:lnL w="19050" cap="flat" cmpd="sng" algn="ctr">
                      <a:solidFill>
                        <a:srgbClr val="CC0000"/>
                      </a:solidFill>
                      <a:prstDash val="solid"/>
                      <a:round/>
                      <a:headEnd type="none" w="med" len="med"/>
                      <a:tailEnd type="none" w="med" len="med"/>
                    </a:lnL>
                    <a:lnR w="19050" cap="flat" cmpd="sng" algn="ctr">
                      <a:solidFill>
                        <a:srgbClr val="CC0000"/>
                      </a:solidFill>
                      <a:prstDash val="solid"/>
                      <a:round/>
                      <a:headEnd type="none" w="med" len="med"/>
                      <a:tailEnd type="none" w="med" len="med"/>
                    </a:lnR>
                    <a:lnT w="19050" cap="flat" cmpd="sng" algn="ctr">
                      <a:solidFill>
                        <a:srgbClr val="CC0000"/>
                      </a:solidFill>
                      <a:prstDash val="solid"/>
                      <a:round/>
                      <a:headEnd type="none" w="med" len="med"/>
                      <a:tailEnd type="none" w="med" len="med"/>
                    </a:lnT>
                    <a:lnB w="19050" cap="flat" cmpd="sng" algn="ctr">
                      <a:solidFill>
                        <a:srgbClr val="CC0000"/>
                      </a:solidFill>
                      <a:prstDash val="solid"/>
                      <a:round/>
                      <a:headEnd type="none" w="med" len="med"/>
                      <a:tailEnd type="none" w="med" len="med"/>
                    </a:lnB>
                    <a:lnTlToBr>
                      <a:noFill/>
                    </a:lnTlToBr>
                    <a:lnBlToTr>
                      <a:noFill/>
                    </a:lnBlToTr>
                    <a:solidFill>
                      <a:srgbClr val="E9FFBD"/>
                    </a:solidFill>
                  </a:tcPr>
                </a:tc>
                <a:tc>
                  <a:txBody>
                    <a:bodyPr/>
                    <a:lstStyle/>
                    <a:p>
                      <a:pPr marL="0" marR="0" lvl="0" indent="0" algn="ctr" defTabSz="914400" rtl="0" eaLnBrk="1" fontAlgn="base" latinLnBrk="0" hangingPunct="1">
                        <a:lnSpc>
                          <a:spcPct val="90000"/>
                        </a:lnSpc>
                        <a:spcBef>
                          <a:spcPct val="0"/>
                        </a:spcBef>
                        <a:spcAft>
                          <a:spcPct val="0"/>
                        </a:spcAft>
                        <a:buClrTx/>
                        <a:buSzTx/>
                        <a:buFontTx/>
                        <a:buNone/>
                        <a:tabLst/>
                      </a:pPr>
                      <a:r>
                        <a:rPr kumimoji="0" lang="ru-RU" sz="2400" b="1" i="0" u="none" strike="noStrike" cap="none" normalizeH="0" baseline="0" smtClean="0">
                          <a:ln>
                            <a:noFill/>
                          </a:ln>
                          <a:solidFill>
                            <a:srgbClr val="669900"/>
                          </a:solidFill>
                          <a:effectLst>
                            <a:outerShdw blurRad="38100" dist="38100" dir="2700000" algn="tl">
                              <a:srgbClr val="000000"/>
                            </a:outerShdw>
                          </a:effectLst>
                          <a:latin typeface="Arial" charset="0"/>
                          <a:cs typeface="Arial" charset="0"/>
                        </a:rPr>
                        <a:t>Содержание итоговой МДБ</a:t>
                      </a:r>
                      <a:endParaRPr kumimoji="0" lang="ru-RU" sz="2400" b="0" i="0" u="none" strike="noStrike" cap="none" normalizeH="0" baseline="0" smtClean="0">
                        <a:ln>
                          <a:noFill/>
                        </a:ln>
                        <a:solidFill>
                          <a:srgbClr val="669900"/>
                        </a:solidFill>
                        <a:effectLst>
                          <a:outerShdw blurRad="38100" dist="38100" dir="2700000" algn="tl">
                            <a:srgbClr val="000000"/>
                          </a:outerShdw>
                        </a:effectLst>
                        <a:latin typeface="Arial" charset="0"/>
                        <a:cs typeface="Arial" charset="0"/>
                      </a:endParaRPr>
                    </a:p>
                  </a:txBody>
                  <a:tcPr marL="0" marR="0" marT="0" marB="0" anchor="ctr" anchorCtr="1" horzOverflow="overflow">
                    <a:lnL w="19050" cap="flat" cmpd="sng" algn="ctr">
                      <a:solidFill>
                        <a:srgbClr val="CC0000"/>
                      </a:solidFill>
                      <a:prstDash val="solid"/>
                      <a:round/>
                      <a:headEnd type="none" w="med" len="med"/>
                      <a:tailEnd type="none" w="med" len="med"/>
                    </a:lnL>
                    <a:lnR w="57150" cap="flat" cmpd="sng" algn="ctr">
                      <a:solidFill>
                        <a:srgbClr val="CC0000"/>
                      </a:solidFill>
                      <a:prstDash val="solid"/>
                      <a:round/>
                      <a:headEnd type="none" w="med" len="med"/>
                      <a:tailEnd type="none" w="med" len="med"/>
                    </a:lnR>
                    <a:lnT w="19050" cap="flat" cmpd="sng" algn="ctr">
                      <a:solidFill>
                        <a:srgbClr val="CC0000"/>
                      </a:solidFill>
                      <a:prstDash val="solid"/>
                      <a:round/>
                      <a:headEnd type="none" w="med" len="med"/>
                      <a:tailEnd type="none" w="med" len="med"/>
                    </a:lnT>
                    <a:lnB w="19050" cap="flat" cmpd="sng" algn="ctr">
                      <a:solidFill>
                        <a:srgbClr val="CC0000"/>
                      </a:solidFill>
                      <a:prstDash val="solid"/>
                      <a:round/>
                      <a:headEnd type="none" w="med" len="med"/>
                      <a:tailEnd type="none" w="med" len="med"/>
                    </a:lnB>
                    <a:lnTlToBr>
                      <a:noFill/>
                    </a:lnTlToBr>
                    <a:lnBlToTr>
                      <a:noFill/>
                    </a:lnBlToTr>
                    <a:solidFill>
                      <a:srgbClr val="FFCCCC"/>
                    </a:solidFill>
                  </a:tcPr>
                </a:tc>
                <a:extLst>
                  <a:ext uri="{0D108BD9-81ED-4DB2-BD59-A6C34878D82A}">
                    <a16:rowId xmlns:a16="http://schemas.microsoft.com/office/drawing/2014/main" val="10002"/>
                  </a:ext>
                </a:extLst>
              </a:tr>
              <a:tr h="6778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ru-RU" sz="2400" b="1" i="0" u="none" strike="noStrike" cap="none" normalizeH="0" baseline="0" smtClean="0">
                          <a:ln>
                            <a:noFill/>
                          </a:ln>
                          <a:solidFill>
                            <a:srgbClr val="800080"/>
                          </a:solidFill>
                          <a:effectLst>
                            <a:outerShdw blurRad="38100" dist="38100" dir="2700000" algn="tl">
                              <a:srgbClr val="000000"/>
                            </a:outerShdw>
                          </a:effectLst>
                          <a:latin typeface="Tahoma" pitchFamily="34" charset="0"/>
                          <a:cs typeface="Tahoma" pitchFamily="34" charset="0"/>
                        </a:rPr>
                        <a:t>3</a:t>
                      </a:r>
                    </a:p>
                  </a:txBody>
                  <a:tcPr marL="0" marR="0" marT="0" marB="0" anchor="ctr" anchorCtr="1" horzOverflow="overflow">
                    <a:lnL w="57150" cap="flat" cmpd="sng" algn="ctr">
                      <a:solidFill>
                        <a:srgbClr val="CC0000"/>
                      </a:solidFill>
                      <a:prstDash val="solid"/>
                      <a:round/>
                      <a:headEnd type="none" w="med" len="med"/>
                      <a:tailEnd type="none" w="med" len="med"/>
                    </a:lnL>
                    <a:lnR w="19050" cap="flat" cmpd="sng" algn="ctr">
                      <a:solidFill>
                        <a:srgbClr val="CC0000"/>
                      </a:solidFill>
                      <a:prstDash val="solid"/>
                      <a:round/>
                      <a:headEnd type="none" w="med" len="med"/>
                      <a:tailEnd type="none" w="med" len="med"/>
                    </a:lnR>
                    <a:lnT w="19050" cap="flat" cmpd="sng" algn="ctr">
                      <a:solidFill>
                        <a:srgbClr val="CC0000"/>
                      </a:solidFill>
                      <a:prstDash val="solid"/>
                      <a:round/>
                      <a:headEnd type="none" w="med" len="med"/>
                      <a:tailEnd type="none" w="med" len="med"/>
                    </a:lnT>
                    <a:lnB w="19050" cap="flat" cmpd="sng" algn="ctr">
                      <a:solidFill>
                        <a:srgbClr val="CC0000"/>
                      </a:solidFill>
                      <a:prstDash val="solid"/>
                      <a:round/>
                      <a:headEnd type="none" w="med" len="med"/>
                      <a:tailEnd type="none" w="med" len="med"/>
                    </a:lnB>
                    <a:lnTlToBr>
                      <a:noFill/>
                    </a:lnTlToBr>
                    <a:lnBlToTr>
                      <a:noFill/>
                    </a:lnBlToTr>
                    <a:solidFill>
                      <a:srgbClr val="9FFFFF"/>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ru-RU" sz="2400" b="1" i="0" u="none" strike="noStrike" cap="none" normalizeH="0" baseline="0" smtClean="0">
                          <a:ln>
                            <a:noFill/>
                          </a:ln>
                          <a:solidFill>
                            <a:srgbClr val="669900"/>
                          </a:solidFill>
                          <a:effectLst>
                            <a:outerShdw blurRad="38100" dist="38100" dir="2700000" algn="tl">
                              <a:srgbClr val="000000"/>
                            </a:outerShdw>
                          </a:effectLst>
                          <a:latin typeface="Arial" charset="0"/>
                          <a:cs typeface="Arial" charset="0"/>
                        </a:rPr>
                        <a:t>Запрос МДБ</a:t>
                      </a:r>
                    </a:p>
                  </a:txBody>
                  <a:tcPr marL="0" marR="0" marT="0" marB="0" anchor="ctr" anchorCtr="1" horzOverflow="overflow">
                    <a:lnL w="19050" cap="flat" cmpd="sng" algn="ctr">
                      <a:solidFill>
                        <a:srgbClr val="CC0000"/>
                      </a:solidFill>
                      <a:prstDash val="solid"/>
                      <a:round/>
                      <a:headEnd type="none" w="med" len="med"/>
                      <a:tailEnd type="none" w="med" len="med"/>
                    </a:lnL>
                    <a:lnR w="19050" cap="flat" cmpd="sng" algn="ctr">
                      <a:solidFill>
                        <a:srgbClr val="CC0000"/>
                      </a:solidFill>
                      <a:prstDash val="solid"/>
                      <a:round/>
                      <a:headEnd type="none" w="med" len="med"/>
                      <a:tailEnd type="none" w="med" len="med"/>
                    </a:lnR>
                    <a:lnT w="19050" cap="flat" cmpd="sng" algn="ctr">
                      <a:solidFill>
                        <a:srgbClr val="CC0000"/>
                      </a:solidFill>
                      <a:prstDash val="solid"/>
                      <a:round/>
                      <a:headEnd type="none" w="med" len="med"/>
                      <a:tailEnd type="none" w="med" len="med"/>
                    </a:lnT>
                    <a:lnB w="19050" cap="flat" cmpd="sng" algn="ctr">
                      <a:solidFill>
                        <a:srgbClr val="CC0000"/>
                      </a:solidFill>
                      <a:prstDash val="solid"/>
                      <a:round/>
                      <a:headEnd type="none" w="med" len="med"/>
                      <a:tailEnd type="none" w="med" len="med"/>
                    </a:lnB>
                    <a:lnTlToBr>
                      <a:noFill/>
                    </a:lnTlToBr>
                    <a:lnBlToTr>
                      <a:noFill/>
                    </a:lnBlToTr>
                    <a:solidFill>
                      <a:srgbClr val="E9FFB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ru-RU" sz="2400" b="1" i="0" u="none" strike="noStrike" cap="none" normalizeH="0" baseline="0" smtClean="0">
                          <a:ln>
                            <a:noFill/>
                          </a:ln>
                          <a:solidFill>
                            <a:srgbClr val="669900"/>
                          </a:solidFill>
                          <a:effectLst>
                            <a:outerShdw blurRad="38100" dist="38100" dir="2700000" algn="tl">
                              <a:srgbClr val="000000"/>
                            </a:outerShdw>
                          </a:effectLst>
                          <a:latin typeface="Arial" charset="0"/>
                          <a:cs typeface="Arial" charset="0"/>
                        </a:rPr>
                        <a:t>Загрузка МДБ</a:t>
                      </a:r>
                    </a:p>
                  </a:txBody>
                  <a:tcPr marL="0" marR="0" marT="0" marB="0" anchor="ctr" anchorCtr="1" horzOverflow="overflow">
                    <a:lnL w="19050" cap="flat" cmpd="sng" algn="ctr">
                      <a:solidFill>
                        <a:srgbClr val="CC0000"/>
                      </a:solidFill>
                      <a:prstDash val="solid"/>
                      <a:round/>
                      <a:headEnd type="none" w="med" len="med"/>
                      <a:tailEnd type="none" w="med" len="med"/>
                    </a:lnL>
                    <a:lnR w="57150" cap="flat" cmpd="sng" algn="ctr">
                      <a:solidFill>
                        <a:srgbClr val="CC0000"/>
                      </a:solidFill>
                      <a:prstDash val="solid"/>
                      <a:round/>
                      <a:headEnd type="none" w="med" len="med"/>
                      <a:tailEnd type="none" w="med" len="med"/>
                    </a:lnR>
                    <a:lnT w="19050" cap="flat" cmpd="sng" algn="ctr">
                      <a:solidFill>
                        <a:srgbClr val="CC0000"/>
                      </a:solidFill>
                      <a:prstDash val="solid"/>
                      <a:round/>
                      <a:headEnd type="none" w="med" len="med"/>
                      <a:tailEnd type="none" w="med" len="med"/>
                    </a:lnT>
                    <a:lnB w="19050" cap="flat" cmpd="sng" algn="ctr">
                      <a:solidFill>
                        <a:srgbClr val="CC0000"/>
                      </a:solidFill>
                      <a:prstDash val="solid"/>
                      <a:round/>
                      <a:headEnd type="none" w="med" len="med"/>
                      <a:tailEnd type="none" w="med" len="med"/>
                    </a:lnB>
                    <a:lnTlToBr>
                      <a:noFill/>
                    </a:lnTlToBr>
                    <a:lnBlToTr>
                      <a:noFill/>
                    </a:lnBlToTr>
                    <a:solidFill>
                      <a:srgbClr val="FFCCCC"/>
                    </a:solidFill>
                  </a:tcPr>
                </a:tc>
                <a:extLst>
                  <a:ext uri="{0D108BD9-81ED-4DB2-BD59-A6C34878D82A}">
                    <a16:rowId xmlns:a16="http://schemas.microsoft.com/office/drawing/2014/main" val="10003"/>
                  </a:ext>
                </a:extLst>
              </a:tr>
              <a:tr h="6762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ru-RU" sz="2400" b="1" i="0" u="none" strike="noStrike" cap="none" normalizeH="0" baseline="0" smtClean="0">
                          <a:ln>
                            <a:noFill/>
                          </a:ln>
                          <a:solidFill>
                            <a:srgbClr val="800080"/>
                          </a:solidFill>
                          <a:effectLst>
                            <a:outerShdw blurRad="38100" dist="38100" dir="2700000" algn="tl">
                              <a:srgbClr val="000000"/>
                            </a:outerShdw>
                          </a:effectLst>
                          <a:latin typeface="Tahoma" pitchFamily="34" charset="0"/>
                          <a:cs typeface="Tahoma" pitchFamily="34" charset="0"/>
                        </a:rPr>
                        <a:t>4</a:t>
                      </a:r>
                    </a:p>
                  </a:txBody>
                  <a:tcPr marL="0" marR="0" marT="0" marB="0" anchor="ctr" anchorCtr="1" horzOverflow="overflow">
                    <a:lnL w="57150" cap="flat" cmpd="sng" algn="ctr">
                      <a:solidFill>
                        <a:srgbClr val="CC0000"/>
                      </a:solidFill>
                      <a:prstDash val="solid"/>
                      <a:round/>
                      <a:headEnd type="none" w="med" len="med"/>
                      <a:tailEnd type="none" w="med" len="med"/>
                    </a:lnL>
                    <a:lnR w="19050" cap="flat" cmpd="sng" algn="ctr">
                      <a:solidFill>
                        <a:srgbClr val="CC0000"/>
                      </a:solidFill>
                      <a:prstDash val="solid"/>
                      <a:round/>
                      <a:headEnd type="none" w="med" len="med"/>
                      <a:tailEnd type="none" w="med" len="med"/>
                    </a:lnR>
                    <a:lnT w="19050" cap="flat" cmpd="sng" algn="ctr">
                      <a:solidFill>
                        <a:srgbClr val="CC0000"/>
                      </a:solidFill>
                      <a:prstDash val="solid"/>
                      <a:round/>
                      <a:headEnd type="none" w="med" len="med"/>
                      <a:tailEnd type="none" w="med" len="med"/>
                    </a:lnT>
                    <a:lnB w="19050" cap="flat" cmpd="sng" algn="ctr">
                      <a:solidFill>
                        <a:srgbClr val="CC0000"/>
                      </a:solidFill>
                      <a:prstDash val="solid"/>
                      <a:round/>
                      <a:headEnd type="none" w="med" len="med"/>
                      <a:tailEnd type="none" w="med" len="med"/>
                    </a:lnB>
                    <a:lnTlToBr>
                      <a:noFill/>
                    </a:lnTlToBr>
                    <a:lnBlToTr>
                      <a:noFill/>
                    </a:lnBlToTr>
                    <a:solidFill>
                      <a:srgbClr val="9FFFFF"/>
                    </a:solidFill>
                  </a:tcPr>
                </a:tc>
                <a:tc>
                  <a:txBody>
                    <a:bodyPr/>
                    <a:lstStyle/>
                    <a:p>
                      <a:pPr marL="0" marR="0" lvl="0" indent="0" algn="ctr" defTabSz="914400" rtl="0" eaLnBrk="1" fontAlgn="base" latinLnBrk="0" hangingPunct="1">
                        <a:lnSpc>
                          <a:spcPct val="90000"/>
                        </a:lnSpc>
                        <a:spcBef>
                          <a:spcPct val="0"/>
                        </a:spcBef>
                        <a:spcAft>
                          <a:spcPct val="0"/>
                        </a:spcAft>
                        <a:buClrTx/>
                        <a:buSzTx/>
                        <a:buFontTx/>
                        <a:buNone/>
                        <a:tabLst/>
                      </a:pPr>
                      <a:r>
                        <a:rPr kumimoji="0" lang="ru-RU" sz="2000" b="1" i="0" u="none" strike="noStrike" cap="none" normalizeH="0" baseline="0" smtClean="0">
                          <a:ln>
                            <a:noFill/>
                          </a:ln>
                          <a:solidFill>
                            <a:srgbClr val="669900"/>
                          </a:solidFill>
                          <a:effectLst>
                            <a:outerShdw blurRad="38100" dist="38100" dir="2700000" algn="tl">
                              <a:srgbClr val="000000"/>
                            </a:outerShdw>
                          </a:effectLst>
                          <a:latin typeface="Arial" charset="0"/>
                          <a:cs typeface="Arial" charset="0"/>
                        </a:rPr>
                        <a:t>Запрос данных о состоянии линии связи</a:t>
                      </a:r>
                      <a:endParaRPr kumimoji="0" lang="ru-RU" sz="2800" b="1" i="0" u="none" strike="noStrike" cap="none" normalizeH="0" baseline="0" smtClean="0">
                        <a:ln>
                          <a:noFill/>
                        </a:ln>
                        <a:solidFill>
                          <a:srgbClr val="669900"/>
                        </a:solidFill>
                        <a:effectLst>
                          <a:outerShdw blurRad="38100" dist="38100" dir="2700000" algn="tl">
                            <a:srgbClr val="000000"/>
                          </a:outerShdw>
                        </a:effectLst>
                        <a:latin typeface="Arial" charset="0"/>
                        <a:cs typeface="Arial" charset="0"/>
                      </a:endParaRPr>
                    </a:p>
                  </a:txBody>
                  <a:tcPr marL="0" marR="0" marT="0" marB="0" anchor="ctr" anchorCtr="1" horzOverflow="overflow">
                    <a:lnL w="19050" cap="flat" cmpd="sng" algn="ctr">
                      <a:solidFill>
                        <a:srgbClr val="CC0000"/>
                      </a:solidFill>
                      <a:prstDash val="solid"/>
                      <a:round/>
                      <a:headEnd type="none" w="med" len="med"/>
                      <a:tailEnd type="none" w="med" len="med"/>
                    </a:lnL>
                    <a:lnR w="19050" cap="flat" cmpd="sng" algn="ctr">
                      <a:solidFill>
                        <a:srgbClr val="CC0000"/>
                      </a:solidFill>
                      <a:prstDash val="solid"/>
                      <a:round/>
                      <a:headEnd type="none" w="med" len="med"/>
                      <a:tailEnd type="none" w="med" len="med"/>
                    </a:lnR>
                    <a:lnT w="19050" cap="flat" cmpd="sng" algn="ctr">
                      <a:solidFill>
                        <a:srgbClr val="CC0000"/>
                      </a:solidFill>
                      <a:prstDash val="solid"/>
                      <a:round/>
                      <a:headEnd type="none" w="med" len="med"/>
                      <a:tailEnd type="none" w="med" len="med"/>
                    </a:lnT>
                    <a:lnB w="19050" cap="flat" cmpd="sng" algn="ctr">
                      <a:solidFill>
                        <a:srgbClr val="CC0000"/>
                      </a:solidFill>
                      <a:prstDash val="solid"/>
                      <a:round/>
                      <a:headEnd type="none" w="med" len="med"/>
                      <a:tailEnd type="none" w="med" len="med"/>
                    </a:lnB>
                    <a:lnTlToBr>
                      <a:noFill/>
                    </a:lnTlToBr>
                    <a:lnBlToTr>
                      <a:noFill/>
                    </a:lnBlToTr>
                    <a:solidFill>
                      <a:srgbClr val="E9FFB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ru-RU" sz="2400" b="1" i="0" u="none" strike="noStrike" cap="none" normalizeH="0" baseline="0" smtClean="0">
                          <a:ln>
                            <a:noFill/>
                          </a:ln>
                          <a:solidFill>
                            <a:srgbClr val="669900"/>
                          </a:solidFill>
                          <a:effectLst>
                            <a:outerShdw blurRad="38100" dist="38100" dir="2700000" algn="tl">
                              <a:srgbClr val="000000"/>
                            </a:outerShdw>
                          </a:effectLst>
                          <a:latin typeface="Arial" charset="0"/>
                          <a:cs typeface="Arial" charset="0"/>
                        </a:rPr>
                        <a:t>Обновление МДБ</a:t>
                      </a:r>
                    </a:p>
                  </a:txBody>
                  <a:tcPr marL="0" marR="0" marT="0" marB="0" anchor="ctr" anchorCtr="1" horzOverflow="overflow">
                    <a:lnL w="19050" cap="flat" cmpd="sng" algn="ctr">
                      <a:solidFill>
                        <a:srgbClr val="CC0000"/>
                      </a:solidFill>
                      <a:prstDash val="solid"/>
                      <a:round/>
                      <a:headEnd type="none" w="med" len="med"/>
                      <a:tailEnd type="none" w="med" len="med"/>
                    </a:lnL>
                    <a:lnR w="57150" cap="flat" cmpd="sng" algn="ctr">
                      <a:solidFill>
                        <a:srgbClr val="CC0000"/>
                      </a:solidFill>
                      <a:prstDash val="solid"/>
                      <a:round/>
                      <a:headEnd type="none" w="med" len="med"/>
                      <a:tailEnd type="none" w="med" len="med"/>
                    </a:lnR>
                    <a:lnT w="19050" cap="flat" cmpd="sng" algn="ctr">
                      <a:solidFill>
                        <a:srgbClr val="CC0000"/>
                      </a:solidFill>
                      <a:prstDash val="solid"/>
                      <a:round/>
                      <a:headEnd type="none" w="med" len="med"/>
                      <a:tailEnd type="none" w="med" len="med"/>
                    </a:lnT>
                    <a:lnB w="19050" cap="flat" cmpd="sng" algn="ctr">
                      <a:solidFill>
                        <a:srgbClr val="CC0000"/>
                      </a:solidFill>
                      <a:prstDash val="solid"/>
                      <a:round/>
                      <a:headEnd type="none" w="med" len="med"/>
                      <a:tailEnd type="none" w="med" len="med"/>
                    </a:lnB>
                    <a:lnTlToBr>
                      <a:noFill/>
                    </a:lnTlToBr>
                    <a:lnBlToTr>
                      <a:noFill/>
                    </a:lnBlToTr>
                    <a:solidFill>
                      <a:srgbClr val="FFCCCC"/>
                    </a:solidFill>
                  </a:tcPr>
                </a:tc>
                <a:extLst>
                  <a:ext uri="{0D108BD9-81ED-4DB2-BD59-A6C34878D82A}">
                    <a16:rowId xmlns:a16="http://schemas.microsoft.com/office/drawing/2014/main" val="10004"/>
                  </a:ext>
                </a:extLst>
              </a:tr>
              <a:tr h="6778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ru-RU" sz="2400" b="1" i="0" u="none" strike="noStrike" cap="none" normalizeH="0" baseline="0" smtClean="0">
                          <a:ln>
                            <a:noFill/>
                          </a:ln>
                          <a:solidFill>
                            <a:srgbClr val="800080"/>
                          </a:solidFill>
                          <a:effectLst>
                            <a:outerShdw blurRad="38100" dist="38100" dir="2700000" algn="tl">
                              <a:srgbClr val="000000"/>
                            </a:outerShdw>
                          </a:effectLst>
                          <a:latin typeface="Tahoma" pitchFamily="34" charset="0"/>
                          <a:cs typeface="Tahoma" pitchFamily="34" charset="0"/>
                        </a:rPr>
                        <a:t>5</a:t>
                      </a:r>
                    </a:p>
                  </a:txBody>
                  <a:tcPr marL="0" marR="0" marT="0" marB="0" anchor="ctr" anchorCtr="1" horzOverflow="overflow">
                    <a:lnL w="57150" cap="flat" cmpd="sng" algn="ctr">
                      <a:solidFill>
                        <a:srgbClr val="CC0000"/>
                      </a:solidFill>
                      <a:prstDash val="solid"/>
                      <a:round/>
                      <a:headEnd type="none" w="med" len="med"/>
                      <a:tailEnd type="none" w="med" len="med"/>
                    </a:lnL>
                    <a:lnR w="19050" cap="flat" cmpd="sng" algn="ctr">
                      <a:solidFill>
                        <a:srgbClr val="CC0000"/>
                      </a:solidFill>
                      <a:prstDash val="solid"/>
                      <a:round/>
                      <a:headEnd type="none" w="med" len="med"/>
                      <a:tailEnd type="none" w="med" len="med"/>
                    </a:lnR>
                    <a:lnT w="19050" cap="flat" cmpd="sng" algn="ctr">
                      <a:solidFill>
                        <a:srgbClr val="CC0000"/>
                      </a:solidFill>
                      <a:prstDash val="solid"/>
                      <a:round/>
                      <a:headEnd type="none" w="med" len="med"/>
                      <a:tailEnd type="none" w="med" len="med"/>
                    </a:lnT>
                    <a:lnB w="57150" cap="flat" cmpd="sng" algn="ctr">
                      <a:solidFill>
                        <a:srgbClr val="CC0000"/>
                      </a:solidFill>
                      <a:prstDash val="solid"/>
                      <a:round/>
                      <a:headEnd type="none" w="med" len="med"/>
                      <a:tailEnd type="none" w="med" len="med"/>
                    </a:lnB>
                    <a:lnTlToBr>
                      <a:noFill/>
                    </a:lnTlToBr>
                    <a:lnBlToTr>
                      <a:noFill/>
                    </a:lnBlToTr>
                    <a:solidFill>
                      <a:srgbClr val="9FFFFF"/>
                    </a:solidFill>
                  </a:tcPr>
                </a:tc>
                <a:tc>
                  <a:txBody>
                    <a:bodyPr/>
                    <a:lstStyle/>
                    <a:p>
                      <a:pPr marL="0" marR="0" lvl="0" indent="0" algn="ctr" defTabSz="914400" rtl="0" eaLnBrk="1" fontAlgn="base" latinLnBrk="0" hangingPunct="1">
                        <a:lnSpc>
                          <a:spcPct val="90000"/>
                        </a:lnSpc>
                        <a:spcBef>
                          <a:spcPct val="0"/>
                        </a:spcBef>
                        <a:spcAft>
                          <a:spcPct val="0"/>
                        </a:spcAft>
                        <a:buClrTx/>
                        <a:buSzTx/>
                        <a:buFontTx/>
                        <a:buNone/>
                        <a:tabLst/>
                      </a:pPr>
                      <a:r>
                        <a:rPr kumimoji="0" lang="ru-RU" sz="2000" b="1" i="0" u="none" strike="noStrike" cap="none" normalizeH="0" baseline="0" smtClean="0">
                          <a:ln>
                            <a:noFill/>
                          </a:ln>
                          <a:solidFill>
                            <a:srgbClr val="669900"/>
                          </a:solidFill>
                          <a:effectLst>
                            <a:outerShdw blurRad="38100" dist="38100" dir="2700000" algn="tl">
                              <a:srgbClr val="000000"/>
                            </a:outerShdw>
                          </a:effectLst>
                          <a:latin typeface="Arial" charset="0"/>
                          <a:cs typeface="Arial" charset="0"/>
                        </a:rPr>
                        <a:t>Ответ на запрос данных о состоянии линии связи</a:t>
                      </a:r>
                    </a:p>
                  </a:txBody>
                  <a:tcPr marL="0" marR="0" marT="0" marB="0" anchor="ctr" anchorCtr="1" horzOverflow="overflow">
                    <a:lnL w="19050" cap="flat" cmpd="sng" algn="ctr">
                      <a:solidFill>
                        <a:srgbClr val="CC0000"/>
                      </a:solidFill>
                      <a:prstDash val="solid"/>
                      <a:round/>
                      <a:headEnd type="none" w="med" len="med"/>
                      <a:tailEnd type="none" w="med" len="med"/>
                    </a:lnL>
                    <a:lnR w="19050" cap="flat" cmpd="sng" algn="ctr">
                      <a:solidFill>
                        <a:srgbClr val="CC0000"/>
                      </a:solidFill>
                      <a:prstDash val="solid"/>
                      <a:round/>
                      <a:headEnd type="none" w="med" len="med"/>
                      <a:tailEnd type="none" w="med" len="med"/>
                    </a:lnR>
                    <a:lnT w="19050" cap="flat" cmpd="sng" algn="ctr">
                      <a:solidFill>
                        <a:srgbClr val="CC0000"/>
                      </a:solidFill>
                      <a:prstDash val="solid"/>
                      <a:round/>
                      <a:headEnd type="none" w="med" len="med"/>
                      <a:tailEnd type="none" w="med" len="med"/>
                    </a:lnT>
                    <a:lnB w="57150" cap="flat" cmpd="sng" algn="ctr">
                      <a:solidFill>
                        <a:srgbClr val="CC0000"/>
                      </a:solidFill>
                      <a:prstDash val="solid"/>
                      <a:round/>
                      <a:headEnd type="none" w="med" len="med"/>
                      <a:tailEnd type="none" w="med" len="med"/>
                    </a:lnB>
                    <a:lnTlToBr>
                      <a:noFill/>
                    </a:lnTlToBr>
                    <a:lnBlToTr>
                      <a:noFill/>
                    </a:lnBlToTr>
                    <a:solidFill>
                      <a:srgbClr val="E9FFBD"/>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ru-RU" sz="2400" b="1" i="0" u="none" strike="noStrike" cap="none" normalizeH="0" baseline="0" smtClean="0">
                          <a:ln>
                            <a:noFill/>
                          </a:ln>
                          <a:solidFill>
                            <a:srgbClr val="669900"/>
                          </a:solidFill>
                          <a:effectLst>
                            <a:outerShdw blurRad="38100" dist="38100" dir="2700000" algn="tl">
                              <a:srgbClr val="000000"/>
                            </a:outerShdw>
                          </a:effectLst>
                          <a:latin typeface="Arial" charset="0"/>
                          <a:cs typeface="Arial" charset="0"/>
                        </a:rPr>
                        <a:t>Ответное оповещение</a:t>
                      </a:r>
                    </a:p>
                  </a:txBody>
                  <a:tcPr marL="0" marR="0" marT="0" marB="0" anchor="ctr" anchorCtr="1" horzOverflow="overflow">
                    <a:lnL w="19050" cap="flat" cmpd="sng" algn="ctr">
                      <a:solidFill>
                        <a:srgbClr val="CC0000"/>
                      </a:solidFill>
                      <a:prstDash val="solid"/>
                      <a:round/>
                      <a:headEnd type="none" w="med" len="med"/>
                      <a:tailEnd type="none" w="med" len="med"/>
                    </a:lnL>
                    <a:lnR w="57150" cap="flat" cmpd="sng" algn="ctr">
                      <a:solidFill>
                        <a:srgbClr val="CC0000"/>
                      </a:solidFill>
                      <a:prstDash val="solid"/>
                      <a:round/>
                      <a:headEnd type="none" w="med" len="med"/>
                      <a:tailEnd type="none" w="med" len="med"/>
                    </a:lnR>
                    <a:lnT w="19050" cap="flat" cmpd="sng" algn="ctr">
                      <a:solidFill>
                        <a:srgbClr val="CC0000"/>
                      </a:solidFill>
                      <a:prstDash val="solid"/>
                      <a:round/>
                      <a:headEnd type="none" w="med" len="med"/>
                      <a:tailEnd type="none" w="med" len="med"/>
                    </a:lnT>
                    <a:lnB w="57150" cap="flat" cmpd="sng" algn="ctr">
                      <a:solidFill>
                        <a:srgbClr val="CC0000"/>
                      </a:solidFill>
                      <a:prstDash val="solid"/>
                      <a:round/>
                      <a:headEnd type="none" w="med" len="med"/>
                      <a:tailEnd type="none" w="med" len="med"/>
                    </a:lnB>
                    <a:lnTlToBr>
                      <a:noFill/>
                    </a:lnTlToBr>
                    <a:lnBlToTr>
                      <a:noFill/>
                    </a:lnBlToTr>
                    <a:solidFill>
                      <a:srgbClr val="FFCCCC"/>
                    </a:solidFill>
                  </a:tcPr>
                </a:tc>
                <a:extLst>
                  <a:ext uri="{0D108BD9-81ED-4DB2-BD59-A6C34878D82A}">
                    <a16:rowId xmlns:a16="http://schemas.microsoft.com/office/drawing/2014/main" val="10005"/>
                  </a:ext>
                </a:extLst>
              </a:tr>
            </a:tbl>
          </a:graphicData>
        </a:graphic>
      </p:graphicFrame>
      <p:sp>
        <p:nvSpPr>
          <p:cNvPr id="346326" name="Text Box 214"/>
          <p:cNvSpPr txBox="1">
            <a:spLocks noChangeArrowheads="1"/>
          </p:cNvSpPr>
          <p:nvPr/>
        </p:nvSpPr>
        <p:spPr bwMode="auto">
          <a:xfrm>
            <a:off x="0" y="5903913"/>
            <a:ext cx="9144000" cy="457200"/>
          </a:xfrm>
          <a:prstGeom prst="rect">
            <a:avLst/>
          </a:prstGeom>
          <a:noFill/>
          <a:ln w="9525">
            <a:noFill/>
            <a:miter lim="800000"/>
            <a:headEnd/>
            <a:tailEnd/>
          </a:ln>
          <a:effectLst>
            <a:outerShdw dist="17961" dir="2700000" algn="ctr" rotWithShape="0">
              <a:srgbClr val="FF9933"/>
            </a:outerShdw>
          </a:effectLst>
        </p:spPr>
        <p:txBody>
          <a:bodyPr>
            <a:spAutoFit/>
          </a:bodyPr>
          <a:lstStyle/>
          <a:p>
            <a:pPr>
              <a:defRPr/>
            </a:pPr>
            <a:r>
              <a:rPr lang="ru-RU" sz="2400" b="1">
                <a:solidFill>
                  <a:srgbClr val="800080"/>
                </a:solidFill>
                <a:latin typeface="Arial" charset="0"/>
                <a:cs typeface="Arial" charset="0"/>
              </a:rPr>
              <a:t>Рис.11.</a:t>
            </a:r>
            <a:r>
              <a:rPr lang="en-US" sz="2400" b="1">
                <a:solidFill>
                  <a:srgbClr val="800080"/>
                </a:solidFill>
                <a:latin typeface="Arial" charset="0"/>
                <a:cs typeface="Arial" charset="0"/>
              </a:rPr>
              <a:t>1</a:t>
            </a:r>
            <a:r>
              <a:rPr lang="ru-RU" sz="2400" b="1">
                <a:solidFill>
                  <a:srgbClr val="800080"/>
                </a:solidFill>
                <a:latin typeface="Arial" charset="0"/>
                <a:cs typeface="Arial" charset="0"/>
              </a:rPr>
              <a:t>1. Типы </a:t>
            </a:r>
            <a:r>
              <a:rPr lang="en-US" sz="2400" b="1">
                <a:solidFill>
                  <a:srgbClr val="800080"/>
                </a:solidFill>
                <a:latin typeface="Arial" charset="0"/>
                <a:cs typeface="Arial" charset="0"/>
              </a:rPr>
              <a:t>OSPF</a:t>
            </a:r>
            <a:r>
              <a:rPr lang="ru-RU" sz="2400" b="1">
                <a:solidFill>
                  <a:srgbClr val="800080"/>
                </a:solidFill>
                <a:latin typeface="Arial" charset="0"/>
                <a:cs typeface="Arial" charset="0"/>
              </a:rPr>
              <a:t>-сообщений</a:t>
            </a:r>
            <a:r>
              <a:rPr lang="ru-RU" sz="2400">
                <a:solidFill>
                  <a:srgbClr val="800080"/>
                </a:solidFill>
                <a:latin typeface="Arial" charset="0"/>
                <a:cs typeface="Arial" charset="0"/>
              </a:rPr>
              <a:t> </a:t>
            </a: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138" name="Text Box 2"/>
          <p:cNvSpPr txBox="1">
            <a:spLocks noChangeArrowheads="1"/>
          </p:cNvSpPr>
          <p:nvPr/>
        </p:nvSpPr>
        <p:spPr bwMode="auto">
          <a:xfrm>
            <a:off x="0" y="0"/>
            <a:ext cx="8259763" cy="701675"/>
          </a:xfrm>
          <a:prstGeom prst="rect">
            <a:avLst/>
          </a:prstGeom>
          <a:noFill/>
          <a:ln w="9525">
            <a:noFill/>
            <a:miter lim="800000"/>
            <a:headEnd/>
            <a:tailEnd/>
          </a:ln>
          <a:effectLst/>
        </p:spPr>
        <p:txBody>
          <a:bodyPr>
            <a:spAutoFit/>
          </a:bodyPr>
          <a:lstStyle/>
          <a:p>
            <a:pPr algn="l">
              <a:defRPr/>
            </a:pPr>
            <a:r>
              <a:rPr lang="ru-RU" sz="2000" b="1">
                <a:solidFill>
                  <a:srgbClr val="800080"/>
                </a:solidFill>
                <a:effectLst>
                  <a:outerShdw blurRad="38100" dist="38100" dir="2700000" algn="tl">
                    <a:srgbClr val="C0C0C0"/>
                  </a:outerShdw>
                </a:effectLst>
                <a:latin typeface="Arial" charset="0"/>
                <a:cs typeface="Arial" charset="0"/>
              </a:rPr>
              <a:t>Лекция №11: </a:t>
            </a:r>
            <a:r>
              <a:rPr lang="ru-RU" sz="2000" b="1" i="1">
                <a:solidFill>
                  <a:srgbClr val="800080"/>
                </a:solidFill>
                <a:effectLst>
                  <a:outerShdw blurRad="38100" dist="38100" dir="2700000" algn="tl">
                    <a:srgbClr val="C0C0C0"/>
                  </a:outerShdw>
                </a:effectLst>
                <a:latin typeface="Arial" charset="0"/>
                <a:cs typeface="Arial" charset="0"/>
              </a:rPr>
              <a:t>Маршрутизация в </a:t>
            </a:r>
            <a:r>
              <a:rPr lang="en-US" sz="2000" b="1" i="1">
                <a:solidFill>
                  <a:srgbClr val="800080"/>
                </a:solidFill>
                <a:effectLst>
                  <a:outerShdw blurRad="38100" dist="38100" dir="2700000" algn="tl">
                    <a:srgbClr val="C0C0C0"/>
                  </a:outerShdw>
                </a:effectLst>
                <a:latin typeface="Arial" charset="0"/>
                <a:cs typeface="Arial" charset="0"/>
              </a:rPr>
              <a:t>IP</a:t>
            </a:r>
            <a:r>
              <a:rPr lang="ru-RU" sz="2000" b="1" i="1">
                <a:solidFill>
                  <a:srgbClr val="800080"/>
                </a:solidFill>
                <a:effectLst>
                  <a:outerShdw blurRad="38100" dist="38100" dir="2700000" algn="tl">
                    <a:srgbClr val="C0C0C0"/>
                  </a:outerShdw>
                </a:effectLst>
                <a:latin typeface="Arial" charset="0"/>
                <a:cs typeface="Arial" charset="0"/>
              </a:rPr>
              <a:t>-сетях. Решение проблемы</a:t>
            </a:r>
          </a:p>
          <a:p>
            <a:pPr algn="l">
              <a:defRPr/>
            </a:pPr>
            <a:r>
              <a:rPr lang="ru-RU" sz="2000" b="1" i="1">
                <a:solidFill>
                  <a:srgbClr val="800080"/>
                </a:solidFill>
                <a:effectLst>
                  <a:outerShdw blurRad="38100" dist="38100" dir="2700000" algn="tl">
                    <a:srgbClr val="C0C0C0"/>
                  </a:outerShdw>
                </a:effectLst>
                <a:latin typeface="Arial" charset="0"/>
                <a:cs typeface="Arial" charset="0"/>
              </a:rPr>
              <a:t>                        нехватки </a:t>
            </a:r>
            <a:r>
              <a:rPr lang="en-US" sz="2000" b="1" i="1">
                <a:solidFill>
                  <a:srgbClr val="800080"/>
                </a:solidFill>
                <a:effectLst>
                  <a:outerShdw blurRad="38100" dist="38100" dir="2700000" algn="tl">
                    <a:srgbClr val="C0C0C0"/>
                  </a:outerShdw>
                </a:effectLst>
                <a:latin typeface="Arial" charset="0"/>
                <a:cs typeface="Arial" charset="0"/>
              </a:rPr>
              <a:t>IPv</a:t>
            </a:r>
            <a:r>
              <a:rPr lang="ru-RU" sz="2000" b="1" i="1">
                <a:solidFill>
                  <a:srgbClr val="800080"/>
                </a:solidFill>
                <a:effectLst>
                  <a:outerShdw blurRad="38100" dist="38100" dir="2700000" algn="tl">
                    <a:srgbClr val="C0C0C0"/>
                  </a:outerShdw>
                </a:effectLst>
                <a:latin typeface="Arial" charset="0"/>
                <a:cs typeface="Arial" charset="0"/>
              </a:rPr>
              <a:t>4-адресов</a:t>
            </a:r>
            <a:endParaRPr lang="ru-RU" sz="2000" b="1">
              <a:solidFill>
                <a:srgbClr val="800080"/>
              </a:solidFill>
              <a:latin typeface="Arial" charset="0"/>
              <a:cs typeface="Arial" charset="0"/>
            </a:endParaRPr>
          </a:p>
        </p:txBody>
      </p:sp>
      <p:sp>
        <p:nvSpPr>
          <p:cNvPr id="347139" name="Text Box 3"/>
          <p:cNvSpPr txBox="1">
            <a:spLocks noChangeArrowheads="1"/>
          </p:cNvSpPr>
          <p:nvPr/>
        </p:nvSpPr>
        <p:spPr bwMode="auto">
          <a:xfrm>
            <a:off x="0" y="1089025"/>
            <a:ext cx="9144000" cy="2076450"/>
          </a:xfrm>
          <a:prstGeom prst="rect">
            <a:avLst/>
          </a:prstGeom>
          <a:noFill/>
          <a:ln w="9525">
            <a:noFill/>
            <a:miter lim="800000"/>
            <a:headEnd/>
            <a:tailEnd/>
          </a:ln>
          <a:effectLst>
            <a:outerShdw dist="17961" dir="2700000" algn="ctr" rotWithShape="0">
              <a:srgbClr val="FF9933"/>
            </a:outerShdw>
          </a:effectLst>
        </p:spPr>
        <p:txBody>
          <a:bodyPr>
            <a:spAutoFit/>
          </a:bodyPr>
          <a:lstStyle/>
          <a:p>
            <a:pPr>
              <a:spcBef>
                <a:spcPct val="50000"/>
              </a:spcBef>
              <a:defRPr/>
            </a:pPr>
            <a:r>
              <a:rPr lang="ru-RU" sz="2600">
                <a:solidFill>
                  <a:srgbClr val="800080"/>
                </a:solidFill>
                <a:latin typeface="Arial" charset="0"/>
                <a:cs typeface="Arial" charset="0"/>
              </a:rPr>
              <a:t>Каждое </a:t>
            </a:r>
            <a:r>
              <a:rPr lang="en-US" sz="2600">
                <a:solidFill>
                  <a:srgbClr val="800080"/>
                </a:solidFill>
                <a:latin typeface="Arial" charset="0"/>
                <a:cs typeface="Arial" charset="0"/>
              </a:rPr>
              <a:t>OSPF</a:t>
            </a:r>
            <a:r>
              <a:rPr lang="ru-RU" sz="2600">
                <a:solidFill>
                  <a:srgbClr val="800080"/>
                </a:solidFill>
                <a:latin typeface="Arial" charset="0"/>
                <a:cs typeface="Arial" charset="0"/>
              </a:rPr>
              <a:t>-сообщение начинается со стандартного заголовка длиной 24 байта (рис.11.12). Указанный заголовок содержит всю информацию, которая определяет необходимость последующей обработки. Кодирование </a:t>
            </a:r>
            <a:r>
              <a:rPr lang="en-US" sz="2600">
                <a:solidFill>
                  <a:srgbClr val="800080"/>
                </a:solidFill>
                <a:latin typeface="Arial" charset="0"/>
                <a:cs typeface="Arial" charset="0"/>
              </a:rPr>
              <a:t>OSPF</a:t>
            </a:r>
            <a:r>
              <a:rPr lang="ru-RU" sz="2600">
                <a:solidFill>
                  <a:srgbClr val="800080"/>
                </a:solidFill>
                <a:latin typeface="Arial" charset="0"/>
                <a:cs typeface="Arial" charset="0"/>
              </a:rPr>
              <a:t>-заголовка следующее: </a:t>
            </a:r>
          </a:p>
        </p:txBody>
      </p:sp>
      <p:sp>
        <p:nvSpPr>
          <p:cNvPr id="347140" name="Text Box 4"/>
          <p:cNvSpPr txBox="1">
            <a:spLocks noChangeArrowheads="1"/>
          </p:cNvSpPr>
          <p:nvPr/>
        </p:nvSpPr>
        <p:spPr bwMode="auto">
          <a:xfrm>
            <a:off x="250825" y="3159125"/>
            <a:ext cx="8893175" cy="3378200"/>
          </a:xfrm>
          <a:prstGeom prst="rect">
            <a:avLst/>
          </a:prstGeom>
          <a:noFill/>
          <a:ln w="9525">
            <a:noFill/>
            <a:miter lim="800000"/>
            <a:headEnd/>
            <a:tailEnd/>
          </a:ln>
          <a:effectLst>
            <a:outerShdw dist="17961" dir="2700000" algn="ctr" rotWithShape="0">
              <a:srgbClr val="FF9933"/>
            </a:outerShdw>
          </a:effectLst>
        </p:spPr>
        <p:txBody>
          <a:bodyPr>
            <a:spAutoFit/>
          </a:bodyPr>
          <a:lstStyle/>
          <a:p>
            <a:pPr marL="363538" indent="-363538" algn="l">
              <a:buSzPct val="90000"/>
              <a:buFont typeface="Wingdings 2" pitchFamily="18" charset="2"/>
              <a:buChar char="u"/>
              <a:defRPr/>
            </a:pPr>
            <a:r>
              <a:rPr lang="ru-RU" sz="2400" i="1">
                <a:solidFill>
                  <a:srgbClr val="800080"/>
                </a:solidFill>
                <a:latin typeface="Arial" charset="0"/>
                <a:cs typeface="Arial" charset="0"/>
              </a:rPr>
              <a:t>“Версия”</a:t>
            </a:r>
            <a:r>
              <a:rPr lang="ru-RU" sz="2400">
                <a:solidFill>
                  <a:srgbClr val="800080"/>
                </a:solidFill>
                <a:latin typeface="Arial" charset="0"/>
                <a:cs typeface="Arial" charset="0"/>
              </a:rPr>
              <a:t> (“</a:t>
            </a:r>
            <a:r>
              <a:rPr lang="en-US" sz="2400">
                <a:solidFill>
                  <a:srgbClr val="800080"/>
                </a:solidFill>
                <a:latin typeface="Arial" charset="0"/>
                <a:cs typeface="Arial" charset="0"/>
              </a:rPr>
              <a:t>Version</a:t>
            </a:r>
            <a:r>
              <a:rPr lang="ru-RU" sz="2400">
                <a:solidFill>
                  <a:srgbClr val="800080"/>
                </a:solidFill>
                <a:latin typeface="Arial" charset="0"/>
                <a:cs typeface="Arial" charset="0"/>
              </a:rPr>
              <a:t>”) — номер версии </a:t>
            </a:r>
            <a:r>
              <a:rPr lang="en-US" sz="2400">
                <a:solidFill>
                  <a:srgbClr val="800080"/>
                </a:solidFill>
                <a:latin typeface="Arial" charset="0"/>
                <a:cs typeface="Arial" charset="0"/>
              </a:rPr>
              <a:t>OSPF</a:t>
            </a:r>
            <a:r>
              <a:rPr lang="ru-RU" sz="2400">
                <a:solidFill>
                  <a:srgbClr val="800080"/>
                </a:solidFill>
                <a:latin typeface="Arial" charset="0"/>
                <a:cs typeface="Arial" charset="0"/>
              </a:rPr>
              <a:t>-протокола  (“2”);</a:t>
            </a:r>
          </a:p>
          <a:p>
            <a:pPr marL="363538" indent="-363538" algn="l">
              <a:buSzPct val="90000"/>
              <a:buFont typeface="Wingdings 2" pitchFamily="18" charset="2"/>
              <a:buChar char="v"/>
              <a:defRPr/>
            </a:pPr>
            <a:r>
              <a:rPr lang="ru-RU" sz="2400" i="1">
                <a:solidFill>
                  <a:srgbClr val="800080"/>
                </a:solidFill>
                <a:latin typeface="Arial" charset="0"/>
                <a:cs typeface="Arial" charset="0"/>
              </a:rPr>
              <a:t>“Тип сообщения”</a:t>
            </a:r>
            <a:r>
              <a:rPr lang="ru-RU" sz="2400">
                <a:solidFill>
                  <a:srgbClr val="800080"/>
                </a:solidFill>
                <a:latin typeface="Arial" charset="0"/>
                <a:cs typeface="Arial" charset="0"/>
              </a:rPr>
              <a:t> (“</a:t>
            </a:r>
            <a:r>
              <a:rPr lang="en-US" sz="2400">
                <a:solidFill>
                  <a:srgbClr val="800080"/>
                </a:solidFill>
                <a:latin typeface="Arial" charset="0"/>
                <a:cs typeface="Arial" charset="0"/>
              </a:rPr>
              <a:t>Type</a:t>
            </a:r>
            <a:r>
              <a:rPr lang="ru-RU" sz="2400">
                <a:solidFill>
                  <a:srgbClr val="800080"/>
                </a:solidFill>
                <a:latin typeface="Arial" charset="0"/>
                <a:cs typeface="Arial" charset="0"/>
              </a:rPr>
              <a:t>”) — тип </a:t>
            </a:r>
            <a:r>
              <a:rPr lang="en-US" sz="2400">
                <a:solidFill>
                  <a:srgbClr val="800080"/>
                </a:solidFill>
                <a:latin typeface="Arial" charset="0"/>
                <a:cs typeface="Arial" charset="0"/>
              </a:rPr>
              <a:t>OSPF</a:t>
            </a:r>
            <a:r>
              <a:rPr lang="ru-RU" sz="2400">
                <a:solidFill>
                  <a:srgbClr val="800080"/>
                </a:solidFill>
                <a:latin typeface="Arial" charset="0"/>
                <a:cs typeface="Arial" charset="0"/>
              </a:rPr>
              <a:t>-сообщения;</a:t>
            </a:r>
          </a:p>
          <a:p>
            <a:pPr marL="363538" indent="-363538" algn="l">
              <a:buSzPct val="90000"/>
              <a:buFont typeface="Wingdings 2" pitchFamily="18" charset="2"/>
              <a:buChar char="w"/>
              <a:defRPr/>
            </a:pPr>
            <a:r>
              <a:rPr lang="ru-RU" sz="2400" i="1">
                <a:solidFill>
                  <a:srgbClr val="800080"/>
                </a:solidFill>
                <a:latin typeface="Arial" charset="0"/>
                <a:cs typeface="Arial" charset="0"/>
              </a:rPr>
              <a:t>“Размер сообщения”</a:t>
            </a:r>
            <a:r>
              <a:rPr lang="ru-RU" sz="2400">
                <a:solidFill>
                  <a:srgbClr val="800080"/>
                </a:solidFill>
                <a:latin typeface="Arial" charset="0"/>
                <a:cs typeface="Arial" charset="0"/>
              </a:rPr>
              <a:t> (“</a:t>
            </a:r>
            <a:r>
              <a:rPr lang="en-US" sz="2400">
                <a:solidFill>
                  <a:srgbClr val="800080"/>
                </a:solidFill>
                <a:latin typeface="Arial" charset="0"/>
                <a:cs typeface="Arial" charset="0"/>
              </a:rPr>
              <a:t>Packet length</a:t>
            </a:r>
            <a:r>
              <a:rPr lang="ru-RU" sz="2400">
                <a:solidFill>
                  <a:srgbClr val="800080"/>
                </a:solidFill>
                <a:latin typeface="Arial" charset="0"/>
                <a:cs typeface="Arial" charset="0"/>
              </a:rPr>
              <a:t>”) — длина </a:t>
            </a:r>
            <a:r>
              <a:rPr lang="en-US" sz="2400">
                <a:solidFill>
                  <a:srgbClr val="800080"/>
                </a:solidFill>
                <a:latin typeface="Arial" charset="0"/>
                <a:cs typeface="Arial" charset="0"/>
              </a:rPr>
              <a:t>OSPF</a:t>
            </a:r>
            <a:r>
              <a:rPr lang="ru-RU" sz="2400">
                <a:solidFill>
                  <a:srgbClr val="800080"/>
                </a:solidFill>
                <a:latin typeface="Arial" charset="0"/>
                <a:cs typeface="Arial" charset="0"/>
              </a:rPr>
              <a:t>-сообщения в байтах, включая длину стандартного </a:t>
            </a:r>
            <a:r>
              <a:rPr lang="en-US" sz="2400">
                <a:solidFill>
                  <a:srgbClr val="800080"/>
                </a:solidFill>
                <a:latin typeface="Arial" charset="0"/>
                <a:cs typeface="Arial" charset="0"/>
              </a:rPr>
              <a:t>OSPF</a:t>
            </a:r>
            <a:r>
              <a:rPr lang="ru-RU" sz="2400">
                <a:solidFill>
                  <a:srgbClr val="800080"/>
                </a:solidFill>
                <a:latin typeface="Arial" charset="0"/>
                <a:cs typeface="Arial" charset="0"/>
              </a:rPr>
              <a:t>-заголовка;</a:t>
            </a:r>
          </a:p>
          <a:p>
            <a:pPr marL="363538" indent="-363538" algn="l">
              <a:buSzPct val="90000"/>
              <a:buFont typeface="Wingdings 2" pitchFamily="18" charset="2"/>
              <a:buChar char="x"/>
              <a:defRPr/>
            </a:pPr>
            <a:r>
              <a:rPr lang="ru-RU" sz="2400" i="1">
                <a:solidFill>
                  <a:srgbClr val="800080"/>
                </a:solidFill>
                <a:latin typeface="Arial" charset="0"/>
                <a:cs typeface="Arial" charset="0"/>
              </a:rPr>
              <a:t>“Идентификатор маршрутизатора”</a:t>
            </a:r>
            <a:r>
              <a:rPr lang="ru-RU" sz="2400">
                <a:solidFill>
                  <a:srgbClr val="800080"/>
                </a:solidFill>
                <a:latin typeface="Arial" charset="0"/>
                <a:cs typeface="Arial" charset="0"/>
              </a:rPr>
              <a:t> (“</a:t>
            </a:r>
            <a:r>
              <a:rPr lang="en-US" sz="2400">
                <a:solidFill>
                  <a:srgbClr val="800080"/>
                </a:solidFill>
                <a:latin typeface="Arial" charset="0"/>
                <a:cs typeface="Arial" charset="0"/>
              </a:rPr>
              <a:t>Router ID</a:t>
            </a:r>
            <a:r>
              <a:rPr lang="ru-RU" sz="2400">
                <a:solidFill>
                  <a:srgbClr val="800080"/>
                </a:solidFill>
                <a:latin typeface="Arial" charset="0"/>
                <a:cs typeface="Arial" charset="0"/>
              </a:rPr>
              <a:t>”) — идентификатор маршрутизатора/источника данного </a:t>
            </a:r>
            <a:r>
              <a:rPr lang="en-US" sz="2400">
                <a:solidFill>
                  <a:srgbClr val="800080"/>
                </a:solidFill>
                <a:latin typeface="Arial" charset="0"/>
                <a:cs typeface="Arial" charset="0"/>
              </a:rPr>
              <a:t>OSPF</a:t>
            </a:r>
            <a:r>
              <a:rPr lang="ru-RU" sz="2400">
                <a:solidFill>
                  <a:srgbClr val="800080"/>
                </a:solidFill>
                <a:latin typeface="Arial" charset="0"/>
                <a:cs typeface="Arial" charset="0"/>
              </a:rPr>
              <a:t>-сообщения; </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546" name="Text Box 2"/>
          <p:cNvSpPr txBox="1">
            <a:spLocks noChangeArrowheads="1"/>
          </p:cNvSpPr>
          <p:nvPr/>
        </p:nvSpPr>
        <p:spPr bwMode="auto">
          <a:xfrm>
            <a:off x="0" y="0"/>
            <a:ext cx="8259763" cy="701675"/>
          </a:xfrm>
          <a:prstGeom prst="rect">
            <a:avLst/>
          </a:prstGeom>
          <a:noFill/>
          <a:ln w="9525">
            <a:noFill/>
            <a:miter lim="800000"/>
            <a:headEnd/>
            <a:tailEnd/>
          </a:ln>
          <a:effectLst/>
        </p:spPr>
        <p:txBody>
          <a:bodyPr>
            <a:spAutoFit/>
          </a:bodyPr>
          <a:lstStyle/>
          <a:p>
            <a:pPr algn="l">
              <a:defRPr/>
            </a:pPr>
            <a:r>
              <a:rPr lang="ru-RU" sz="2000" b="1">
                <a:solidFill>
                  <a:srgbClr val="800080"/>
                </a:solidFill>
                <a:effectLst>
                  <a:outerShdw blurRad="38100" dist="38100" dir="2700000" algn="tl">
                    <a:srgbClr val="C0C0C0"/>
                  </a:outerShdw>
                </a:effectLst>
                <a:latin typeface="Arial" charset="0"/>
                <a:cs typeface="Arial" charset="0"/>
              </a:rPr>
              <a:t>Лекция №11: </a:t>
            </a:r>
            <a:r>
              <a:rPr lang="ru-RU" sz="2000" b="1" i="1">
                <a:solidFill>
                  <a:srgbClr val="800080"/>
                </a:solidFill>
                <a:effectLst>
                  <a:outerShdw blurRad="38100" dist="38100" dir="2700000" algn="tl">
                    <a:srgbClr val="C0C0C0"/>
                  </a:outerShdw>
                </a:effectLst>
                <a:latin typeface="Arial" charset="0"/>
                <a:cs typeface="Arial" charset="0"/>
              </a:rPr>
              <a:t>Маршрутизация в </a:t>
            </a:r>
            <a:r>
              <a:rPr lang="en-US" sz="2000" b="1" i="1">
                <a:solidFill>
                  <a:srgbClr val="800080"/>
                </a:solidFill>
                <a:effectLst>
                  <a:outerShdw blurRad="38100" dist="38100" dir="2700000" algn="tl">
                    <a:srgbClr val="C0C0C0"/>
                  </a:outerShdw>
                </a:effectLst>
                <a:latin typeface="Arial" charset="0"/>
                <a:cs typeface="Arial" charset="0"/>
              </a:rPr>
              <a:t>IP</a:t>
            </a:r>
            <a:r>
              <a:rPr lang="ru-RU" sz="2000" b="1" i="1">
                <a:solidFill>
                  <a:srgbClr val="800080"/>
                </a:solidFill>
                <a:effectLst>
                  <a:outerShdw blurRad="38100" dist="38100" dir="2700000" algn="tl">
                    <a:srgbClr val="C0C0C0"/>
                  </a:outerShdw>
                </a:effectLst>
                <a:latin typeface="Arial" charset="0"/>
                <a:cs typeface="Arial" charset="0"/>
              </a:rPr>
              <a:t>-сетях. Решение проблемы</a:t>
            </a:r>
          </a:p>
          <a:p>
            <a:pPr algn="l">
              <a:defRPr/>
            </a:pPr>
            <a:r>
              <a:rPr lang="ru-RU" sz="2000" b="1" i="1">
                <a:solidFill>
                  <a:srgbClr val="800080"/>
                </a:solidFill>
                <a:effectLst>
                  <a:outerShdw blurRad="38100" dist="38100" dir="2700000" algn="tl">
                    <a:srgbClr val="C0C0C0"/>
                  </a:outerShdw>
                </a:effectLst>
                <a:latin typeface="Arial" charset="0"/>
                <a:cs typeface="Arial" charset="0"/>
              </a:rPr>
              <a:t>                        нехватки </a:t>
            </a:r>
            <a:r>
              <a:rPr lang="en-US" sz="2000" b="1" i="1">
                <a:solidFill>
                  <a:srgbClr val="800080"/>
                </a:solidFill>
                <a:effectLst>
                  <a:outerShdw blurRad="38100" dist="38100" dir="2700000" algn="tl">
                    <a:srgbClr val="C0C0C0"/>
                  </a:outerShdw>
                </a:effectLst>
                <a:latin typeface="Arial" charset="0"/>
                <a:cs typeface="Arial" charset="0"/>
              </a:rPr>
              <a:t>IPv</a:t>
            </a:r>
            <a:r>
              <a:rPr lang="ru-RU" sz="2000" b="1" i="1">
                <a:solidFill>
                  <a:srgbClr val="800080"/>
                </a:solidFill>
                <a:effectLst>
                  <a:outerShdw blurRad="38100" dist="38100" dir="2700000" algn="tl">
                    <a:srgbClr val="C0C0C0"/>
                  </a:outerShdw>
                </a:effectLst>
                <a:latin typeface="Arial" charset="0"/>
                <a:cs typeface="Arial" charset="0"/>
              </a:rPr>
              <a:t>4-адресов</a:t>
            </a:r>
            <a:endParaRPr lang="ru-RU" sz="2000" b="1">
              <a:solidFill>
                <a:srgbClr val="800080"/>
              </a:solidFill>
              <a:latin typeface="Arial" charset="0"/>
              <a:cs typeface="Arial" charset="0"/>
            </a:endParaRPr>
          </a:p>
        </p:txBody>
      </p:sp>
      <p:sp>
        <p:nvSpPr>
          <p:cNvPr id="364547" name="Text Box 3"/>
          <p:cNvSpPr txBox="1">
            <a:spLocks noChangeArrowheads="1"/>
          </p:cNvSpPr>
          <p:nvPr/>
        </p:nvSpPr>
        <p:spPr bwMode="auto">
          <a:xfrm>
            <a:off x="0" y="5815013"/>
            <a:ext cx="9144000" cy="822325"/>
          </a:xfrm>
          <a:prstGeom prst="rect">
            <a:avLst/>
          </a:prstGeom>
          <a:noFill/>
          <a:ln w="9525">
            <a:noFill/>
            <a:miter lim="800000"/>
            <a:headEnd/>
            <a:tailEnd/>
          </a:ln>
          <a:effectLst>
            <a:outerShdw dist="17961" dir="2700000" algn="ctr" rotWithShape="0">
              <a:srgbClr val="FF9933"/>
            </a:outerShdw>
          </a:effectLst>
        </p:spPr>
        <p:txBody>
          <a:bodyPr>
            <a:spAutoFit/>
          </a:bodyPr>
          <a:lstStyle/>
          <a:p>
            <a:pPr>
              <a:defRPr/>
            </a:pPr>
            <a:r>
              <a:rPr lang="ru-RU" sz="2400" b="1">
                <a:solidFill>
                  <a:srgbClr val="800080"/>
                </a:solidFill>
                <a:latin typeface="Arial" charset="0"/>
                <a:cs typeface="Arial" charset="0"/>
              </a:rPr>
              <a:t>Рис.11.12. Формат стандартного заголовка</a:t>
            </a:r>
          </a:p>
          <a:p>
            <a:pPr>
              <a:defRPr/>
            </a:pPr>
            <a:r>
              <a:rPr lang="en-US" sz="2400" b="1">
                <a:solidFill>
                  <a:srgbClr val="800080"/>
                </a:solidFill>
                <a:latin typeface="Arial" charset="0"/>
                <a:cs typeface="Arial" charset="0"/>
              </a:rPr>
              <a:t>OSPF</a:t>
            </a:r>
            <a:r>
              <a:rPr lang="ru-RU" sz="2400" b="1">
                <a:solidFill>
                  <a:srgbClr val="800080"/>
                </a:solidFill>
                <a:latin typeface="Arial" charset="0"/>
                <a:cs typeface="Arial" charset="0"/>
              </a:rPr>
              <a:t>-сообщения</a:t>
            </a:r>
          </a:p>
        </p:txBody>
      </p:sp>
      <p:grpSp>
        <p:nvGrpSpPr>
          <p:cNvPr id="64516" name="Group 27"/>
          <p:cNvGrpSpPr>
            <a:grpSpLocks/>
          </p:cNvGrpSpPr>
          <p:nvPr/>
        </p:nvGrpSpPr>
        <p:grpSpPr bwMode="auto">
          <a:xfrm>
            <a:off x="250825" y="1538288"/>
            <a:ext cx="8642350" cy="3916362"/>
            <a:chOff x="158" y="771"/>
            <a:chExt cx="5444" cy="2467"/>
          </a:xfrm>
        </p:grpSpPr>
        <p:grpSp>
          <p:nvGrpSpPr>
            <p:cNvPr id="64517" name="Group 5"/>
            <p:cNvGrpSpPr>
              <a:grpSpLocks/>
            </p:cNvGrpSpPr>
            <p:nvPr/>
          </p:nvGrpSpPr>
          <p:grpSpPr bwMode="auto">
            <a:xfrm>
              <a:off x="158" y="771"/>
              <a:ext cx="5444" cy="341"/>
              <a:chOff x="158" y="487"/>
              <a:chExt cx="5444" cy="341"/>
            </a:xfrm>
          </p:grpSpPr>
          <p:sp>
            <p:nvSpPr>
              <p:cNvPr id="64527" name="Line 6"/>
              <p:cNvSpPr>
                <a:spLocks noChangeShapeType="1"/>
              </p:cNvSpPr>
              <p:nvPr/>
            </p:nvSpPr>
            <p:spPr bwMode="auto">
              <a:xfrm>
                <a:off x="2880" y="487"/>
                <a:ext cx="0" cy="341"/>
              </a:xfrm>
              <a:prstGeom prst="line">
                <a:avLst/>
              </a:prstGeom>
              <a:noFill/>
              <a:ln w="19050">
                <a:solidFill>
                  <a:srgbClr val="800080"/>
                </a:solidFill>
                <a:prstDash val="sysDot"/>
                <a:round/>
                <a:headEnd/>
                <a:tailEnd/>
              </a:ln>
              <a:extLst>
                <a:ext uri="{909E8E84-426E-40DD-AFC4-6F175D3DCCD1}">
                  <a14:hiddenFill xmlns:a14="http://schemas.microsoft.com/office/drawing/2010/main">
                    <a:noFill/>
                  </a14:hiddenFill>
                </a:ext>
              </a:extLst>
            </p:spPr>
            <p:txBody>
              <a:bodyPr/>
              <a:lstStyle/>
              <a:p>
                <a:endParaRPr lang="ru-RU"/>
              </a:p>
            </p:txBody>
          </p:sp>
          <p:sp>
            <p:nvSpPr>
              <p:cNvPr id="64528" name="Line 7"/>
              <p:cNvSpPr>
                <a:spLocks noChangeShapeType="1"/>
              </p:cNvSpPr>
              <p:nvPr/>
            </p:nvSpPr>
            <p:spPr bwMode="auto">
              <a:xfrm>
                <a:off x="4241" y="487"/>
                <a:ext cx="0" cy="341"/>
              </a:xfrm>
              <a:prstGeom prst="line">
                <a:avLst/>
              </a:prstGeom>
              <a:noFill/>
              <a:ln w="19050">
                <a:solidFill>
                  <a:srgbClr val="800080"/>
                </a:solidFill>
                <a:prstDash val="sysDot"/>
                <a:round/>
                <a:headEnd/>
                <a:tailEnd/>
              </a:ln>
              <a:extLst>
                <a:ext uri="{909E8E84-426E-40DD-AFC4-6F175D3DCCD1}">
                  <a14:hiddenFill xmlns:a14="http://schemas.microsoft.com/office/drawing/2010/main">
                    <a:noFill/>
                  </a14:hiddenFill>
                </a:ext>
              </a:extLst>
            </p:spPr>
            <p:txBody>
              <a:bodyPr/>
              <a:lstStyle/>
              <a:p>
                <a:endParaRPr lang="ru-RU"/>
              </a:p>
            </p:txBody>
          </p:sp>
          <p:sp>
            <p:nvSpPr>
              <p:cNvPr id="64529" name="Line 8"/>
              <p:cNvSpPr>
                <a:spLocks noChangeShapeType="1"/>
              </p:cNvSpPr>
              <p:nvPr/>
            </p:nvSpPr>
            <p:spPr bwMode="auto">
              <a:xfrm>
                <a:off x="5602" y="487"/>
                <a:ext cx="0" cy="341"/>
              </a:xfrm>
              <a:prstGeom prst="line">
                <a:avLst/>
              </a:prstGeom>
              <a:noFill/>
              <a:ln w="19050">
                <a:solidFill>
                  <a:srgbClr val="800080"/>
                </a:solidFill>
                <a:prstDash val="sysDot"/>
                <a:round/>
                <a:headEnd/>
                <a:tailEnd/>
              </a:ln>
              <a:extLst>
                <a:ext uri="{909E8E84-426E-40DD-AFC4-6F175D3DCCD1}">
                  <a14:hiddenFill xmlns:a14="http://schemas.microsoft.com/office/drawing/2010/main">
                    <a:noFill/>
                  </a14:hiddenFill>
                </a:ext>
              </a:extLst>
            </p:spPr>
            <p:txBody>
              <a:bodyPr/>
              <a:lstStyle/>
              <a:p>
                <a:endParaRPr lang="ru-RU"/>
              </a:p>
            </p:txBody>
          </p:sp>
          <p:sp>
            <p:nvSpPr>
              <p:cNvPr id="64530" name="Line 9"/>
              <p:cNvSpPr>
                <a:spLocks noChangeShapeType="1"/>
              </p:cNvSpPr>
              <p:nvPr/>
            </p:nvSpPr>
            <p:spPr bwMode="auto">
              <a:xfrm>
                <a:off x="158" y="487"/>
                <a:ext cx="0" cy="341"/>
              </a:xfrm>
              <a:prstGeom prst="line">
                <a:avLst/>
              </a:prstGeom>
              <a:noFill/>
              <a:ln w="19050">
                <a:solidFill>
                  <a:srgbClr val="800080"/>
                </a:solidFill>
                <a:prstDash val="sysDot"/>
                <a:round/>
                <a:headEnd/>
                <a:tailEnd/>
              </a:ln>
              <a:extLst>
                <a:ext uri="{909E8E84-426E-40DD-AFC4-6F175D3DCCD1}">
                  <a14:hiddenFill xmlns:a14="http://schemas.microsoft.com/office/drawing/2010/main">
                    <a:noFill/>
                  </a14:hiddenFill>
                </a:ext>
              </a:extLst>
            </p:spPr>
            <p:txBody>
              <a:bodyPr/>
              <a:lstStyle/>
              <a:p>
                <a:endParaRPr lang="ru-RU"/>
              </a:p>
            </p:txBody>
          </p:sp>
          <p:sp>
            <p:nvSpPr>
              <p:cNvPr id="64531" name="Line 10"/>
              <p:cNvSpPr>
                <a:spLocks noChangeShapeType="1"/>
              </p:cNvSpPr>
              <p:nvPr/>
            </p:nvSpPr>
            <p:spPr bwMode="auto">
              <a:xfrm>
                <a:off x="1519" y="487"/>
                <a:ext cx="0" cy="341"/>
              </a:xfrm>
              <a:prstGeom prst="line">
                <a:avLst/>
              </a:prstGeom>
              <a:noFill/>
              <a:ln w="19050">
                <a:solidFill>
                  <a:srgbClr val="800080"/>
                </a:solidFill>
                <a:prstDash val="sysDot"/>
                <a:round/>
                <a:headEnd/>
                <a:tailEnd/>
              </a:ln>
              <a:extLst>
                <a:ext uri="{909E8E84-426E-40DD-AFC4-6F175D3DCCD1}">
                  <a14:hiddenFill xmlns:a14="http://schemas.microsoft.com/office/drawing/2010/main">
                    <a:noFill/>
                  </a14:hiddenFill>
                </a:ext>
              </a:extLst>
            </p:spPr>
            <p:txBody>
              <a:bodyPr/>
              <a:lstStyle/>
              <a:p>
                <a:endParaRPr lang="ru-RU"/>
              </a:p>
            </p:txBody>
          </p:sp>
          <p:sp>
            <p:nvSpPr>
              <p:cNvPr id="364555" name="Text Box 11"/>
              <p:cNvSpPr txBox="1">
                <a:spLocks noChangeArrowheads="1"/>
              </p:cNvSpPr>
              <p:nvPr/>
            </p:nvSpPr>
            <p:spPr bwMode="auto">
              <a:xfrm>
                <a:off x="158" y="487"/>
                <a:ext cx="1361" cy="243"/>
              </a:xfrm>
              <a:prstGeom prst="rect">
                <a:avLst/>
              </a:prstGeom>
              <a:noFill/>
              <a:ln w="19050">
                <a:noFill/>
                <a:miter lim="800000"/>
                <a:headEnd/>
                <a:tailEnd/>
              </a:ln>
              <a:effectLst/>
            </p:spPr>
            <p:txBody>
              <a:bodyPr lIns="0" tIns="0" rIns="0" bIns="0" anchor="ctr" anchorCtr="1"/>
              <a:lstStyle/>
              <a:p>
                <a:pPr>
                  <a:spcBef>
                    <a:spcPct val="50000"/>
                  </a:spcBef>
                  <a:defRPr/>
                </a:pPr>
                <a:r>
                  <a:rPr lang="ru-RU" sz="1800" b="1" i="1">
                    <a:solidFill>
                      <a:srgbClr val="FF6600"/>
                    </a:solidFill>
                    <a:effectLst>
                      <a:outerShdw blurRad="38100" dist="38100" dir="2700000" algn="tl">
                        <a:srgbClr val="C0C0C0"/>
                      </a:outerShdw>
                    </a:effectLst>
                    <a:latin typeface="Arial" charset="0"/>
                    <a:cs typeface="Arial" charset="0"/>
                  </a:rPr>
                  <a:t>0                            7</a:t>
                </a:r>
              </a:p>
            </p:txBody>
          </p:sp>
          <p:sp>
            <p:nvSpPr>
              <p:cNvPr id="364556" name="Text Box 12"/>
              <p:cNvSpPr txBox="1">
                <a:spLocks noChangeArrowheads="1"/>
              </p:cNvSpPr>
              <p:nvPr/>
            </p:nvSpPr>
            <p:spPr bwMode="auto">
              <a:xfrm>
                <a:off x="1519" y="487"/>
                <a:ext cx="1361" cy="243"/>
              </a:xfrm>
              <a:prstGeom prst="rect">
                <a:avLst/>
              </a:prstGeom>
              <a:noFill/>
              <a:ln w="19050">
                <a:noFill/>
                <a:miter lim="800000"/>
                <a:headEnd/>
                <a:tailEnd/>
              </a:ln>
              <a:effectLst/>
            </p:spPr>
            <p:txBody>
              <a:bodyPr lIns="0" tIns="0" rIns="0" bIns="0" anchor="ctr" anchorCtr="1"/>
              <a:lstStyle/>
              <a:p>
                <a:pPr>
                  <a:spcBef>
                    <a:spcPct val="50000"/>
                  </a:spcBef>
                  <a:defRPr/>
                </a:pPr>
                <a:r>
                  <a:rPr lang="ru-RU" sz="1800" b="1" i="1">
                    <a:solidFill>
                      <a:srgbClr val="FF6600"/>
                    </a:solidFill>
                    <a:effectLst>
                      <a:outerShdw blurRad="38100" dist="38100" dir="2700000" algn="tl">
                        <a:srgbClr val="C0C0C0"/>
                      </a:outerShdw>
                    </a:effectLst>
                    <a:latin typeface="Arial" charset="0"/>
                    <a:cs typeface="Arial" charset="0"/>
                  </a:rPr>
                  <a:t>8                          15</a:t>
                </a:r>
              </a:p>
            </p:txBody>
          </p:sp>
          <p:sp>
            <p:nvSpPr>
              <p:cNvPr id="364557" name="Text Box 13"/>
              <p:cNvSpPr txBox="1">
                <a:spLocks noChangeArrowheads="1"/>
              </p:cNvSpPr>
              <p:nvPr/>
            </p:nvSpPr>
            <p:spPr bwMode="auto">
              <a:xfrm>
                <a:off x="2880" y="487"/>
                <a:ext cx="1361" cy="243"/>
              </a:xfrm>
              <a:prstGeom prst="rect">
                <a:avLst/>
              </a:prstGeom>
              <a:noFill/>
              <a:ln w="19050">
                <a:noFill/>
                <a:miter lim="800000"/>
                <a:headEnd/>
                <a:tailEnd/>
              </a:ln>
              <a:effectLst/>
            </p:spPr>
            <p:txBody>
              <a:bodyPr lIns="0" tIns="0" rIns="0" bIns="0" anchor="ctr" anchorCtr="1"/>
              <a:lstStyle/>
              <a:p>
                <a:pPr>
                  <a:spcBef>
                    <a:spcPct val="50000"/>
                  </a:spcBef>
                  <a:defRPr/>
                </a:pPr>
                <a:r>
                  <a:rPr lang="ru-RU" sz="1800" b="1" i="1">
                    <a:solidFill>
                      <a:srgbClr val="FF6600"/>
                    </a:solidFill>
                    <a:effectLst>
                      <a:outerShdw blurRad="38100" dist="38100" dir="2700000" algn="tl">
                        <a:srgbClr val="C0C0C0"/>
                      </a:outerShdw>
                    </a:effectLst>
                    <a:latin typeface="Arial" charset="0"/>
                    <a:cs typeface="Arial" charset="0"/>
                  </a:rPr>
                  <a:t>16                         23</a:t>
                </a:r>
              </a:p>
            </p:txBody>
          </p:sp>
          <p:sp>
            <p:nvSpPr>
              <p:cNvPr id="364558" name="Text Box 14"/>
              <p:cNvSpPr txBox="1">
                <a:spLocks noChangeArrowheads="1"/>
              </p:cNvSpPr>
              <p:nvPr/>
            </p:nvSpPr>
            <p:spPr bwMode="auto">
              <a:xfrm>
                <a:off x="4241" y="487"/>
                <a:ext cx="1361" cy="243"/>
              </a:xfrm>
              <a:prstGeom prst="rect">
                <a:avLst/>
              </a:prstGeom>
              <a:noFill/>
              <a:ln w="19050">
                <a:noFill/>
                <a:miter lim="800000"/>
                <a:headEnd/>
                <a:tailEnd/>
              </a:ln>
              <a:effectLst/>
            </p:spPr>
            <p:txBody>
              <a:bodyPr lIns="0" tIns="0" rIns="0" bIns="0" anchor="ctr" anchorCtr="1"/>
              <a:lstStyle/>
              <a:p>
                <a:pPr>
                  <a:spcBef>
                    <a:spcPct val="50000"/>
                  </a:spcBef>
                  <a:defRPr/>
                </a:pPr>
                <a:r>
                  <a:rPr lang="ru-RU" sz="1800" b="1" i="1">
                    <a:solidFill>
                      <a:srgbClr val="FF6600"/>
                    </a:solidFill>
                    <a:effectLst>
                      <a:outerShdw blurRad="38100" dist="38100" dir="2700000" algn="tl">
                        <a:srgbClr val="C0C0C0"/>
                      </a:outerShdw>
                    </a:effectLst>
                    <a:latin typeface="Arial" charset="0"/>
                    <a:cs typeface="Arial" charset="0"/>
                  </a:rPr>
                  <a:t>24                         31</a:t>
                </a:r>
              </a:p>
            </p:txBody>
          </p:sp>
        </p:grpSp>
        <p:sp>
          <p:nvSpPr>
            <p:cNvPr id="364561" name="Text Box 17"/>
            <p:cNvSpPr txBox="1">
              <a:spLocks noChangeArrowheads="1"/>
            </p:cNvSpPr>
            <p:nvPr/>
          </p:nvSpPr>
          <p:spPr bwMode="auto">
            <a:xfrm>
              <a:off x="158" y="1395"/>
              <a:ext cx="5444" cy="368"/>
            </a:xfrm>
            <a:prstGeom prst="rect">
              <a:avLst/>
            </a:prstGeom>
            <a:solidFill>
              <a:srgbClr val="FFFF99"/>
            </a:solidFill>
            <a:ln w="28575">
              <a:solidFill>
                <a:srgbClr val="800080"/>
              </a:solidFill>
              <a:miter lim="800000"/>
              <a:headEnd/>
              <a:tailEnd/>
            </a:ln>
            <a:effectLst/>
          </p:spPr>
          <p:txBody>
            <a:bodyPr lIns="0" tIns="0" rIns="0" bIns="0" anchor="ctr" anchorCtr="1"/>
            <a:lstStyle/>
            <a:p>
              <a:pPr>
                <a:lnSpc>
                  <a:spcPct val="80000"/>
                </a:lnSpc>
                <a:defRPr/>
              </a:pPr>
              <a:r>
                <a:rPr lang="ru-RU">
                  <a:solidFill>
                    <a:srgbClr val="CC0000"/>
                  </a:solidFill>
                  <a:effectLst>
                    <a:outerShdw blurRad="38100" dist="38100" dir="2700000" algn="tl">
                      <a:srgbClr val="000000"/>
                    </a:outerShdw>
                  </a:effectLst>
                  <a:latin typeface="Arial" charset="0"/>
                  <a:cs typeface="Arial" charset="0"/>
                </a:rPr>
                <a:t>“Идентификатор маршрутизатора”</a:t>
              </a:r>
              <a:endParaRPr lang="ru-RU" b="1">
                <a:solidFill>
                  <a:srgbClr val="CC0000"/>
                </a:solidFill>
                <a:latin typeface="Arial" charset="0"/>
                <a:cs typeface="Arial" charset="0"/>
              </a:endParaRPr>
            </a:p>
          </p:txBody>
        </p:sp>
        <p:sp>
          <p:nvSpPr>
            <p:cNvPr id="364562" name="Text Box 18"/>
            <p:cNvSpPr txBox="1">
              <a:spLocks noChangeArrowheads="1"/>
            </p:cNvSpPr>
            <p:nvPr/>
          </p:nvSpPr>
          <p:spPr bwMode="auto">
            <a:xfrm>
              <a:off x="1519" y="1026"/>
              <a:ext cx="1361" cy="369"/>
            </a:xfrm>
            <a:prstGeom prst="rect">
              <a:avLst/>
            </a:prstGeom>
            <a:solidFill>
              <a:srgbClr val="FCAAF6"/>
            </a:solidFill>
            <a:ln w="28575">
              <a:solidFill>
                <a:srgbClr val="800080"/>
              </a:solidFill>
              <a:miter lim="800000"/>
              <a:headEnd/>
              <a:tailEnd/>
            </a:ln>
            <a:effectLst/>
          </p:spPr>
          <p:txBody>
            <a:bodyPr lIns="0" tIns="0" rIns="0" bIns="0" anchor="ctr" anchorCtr="1"/>
            <a:lstStyle/>
            <a:p>
              <a:pPr>
                <a:lnSpc>
                  <a:spcPct val="85000"/>
                </a:lnSpc>
                <a:defRPr/>
              </a:pPr>
              <a:r>
                <a:rPr lang="ru-RU" sz="2000">
                  <a:solidFill>
                    <a:srgbClr val="CC0000"/>
                  </a:solidFill>
                  <a:effectLst>
                    <a:outerShdw blurRad="38100" dist="38100" dir="2700000" algn="tl">
                      <a:srgbClr val="000000"/>
                    </a:outerShdw>
                  </a:effectLst>
                  <a:latin typeface="Arial" charset="0"/>
                  <a:cs typeface="Arial" charset="0"/>
                </a:rPr>
                <a:t>“Тип сообщения”</a:t>
              </a:r>
              <a:endParaRPr lang="ru-RU" sz="2000" b="1">
                <a:solidFill>
                  <a:srgbClr val="CC0000"/>
                </a:solidFill>
                <a:latin typeface="Arial" charset="0"/>
                <a:cs typeface="Arial" charset="0"/>
              </a:endParaRPr>
            </a:p>
          </p:txBody>
        </p:sp>
        <p:sp>
          <p:nvSpPr>
            <p:cNvPr id="364563" name="Text Box 19"/>
            <p:cNvSpPr txBox="1">
              <a:spLocks noChangeArrowheads="1"/>
            </p:cNvSpPr>
            <p:nvPr/>
          </p:nvSpPr>
          <p:spPr bwMode="auto">
            <a:xfrm>
              <a:off x="158" y="1026"/>
              <a:ext cx="1361" cy="369"/>
            </a:xfrm>
            <a:prstGeom prst="rect">
              <a:avLst/>
            </a:prstGeom>
            <a:solidFill>
              <a:srgbClr val="85FFC8"/>
            </a:solidFill>
            <a:ln w="28575">
              <a:solidFill>
                <a:srgbClr val="800080"/>
              </a:solidFill>
              <a:miter lim="800000"/>
              <a:headEnd/>
              <a:tailEnd/>
            </a:ln>
            <a:effectLst/>
          </p:spPr>
          <p:txBody>
            <a:bodyPr lIns="0" tIns="0" rIns="0" bIns="0" anchor="ctr" anchorCtr="1"/>
            <a:lstStyle/>
            <a:p>
              <a:pPr>
                <a:defRPr/>
              </a:pPr>
              <a:r>
                <a:rPr lang="ru-RU">
                  <a:solidFill>
                    <a:srgbClr val="CC0000"/>
                  </a:solidFill>
                  <a:effectLst>
                    <a:outerShdw blurRad="38100" dist="38100" dir="2700000" algn="tl">
                      <a:srgbClr val="000000"/>
                    </a:outerShdw>
                  </a:effectLst>
                  <a:latin typeface="Arial" charset="0"/>
                  <a:cs typeface="Arial" charset="0"/>
                </a:rPr>
                <a:t>“Версия”</a:t>
              </a:r>
            </a:p>
          </p:txBody>
        </p:sp>
        <p:sp>
          <p:nvSpPr>
            <p:cNvPr id="364564" name="Text Box 20"/>
            <p:cNvSpPr txBox="1">
              <a:spLocks noChangeArrowheads="1"/>
            </p:cNvSpPr>
            <p:nvPr/>
          </p:nvSpPr>
          <p:spPr bwMode="auto">
            <a:xfrm>
              <a:off x="158" y="1763"/>
              <a:ext cx="5444" cy="369"/>
            </a:xfrm>
            <a:prstGeom prst="rect">
              <a:avLst/>
            </a:prstGeom>
            <a:solidFill>
              <a:srgbClr val="EFFEBE"/>
            </a:solidFill>
            <a:ln w="28575">
              <a:solidFill>
                <a:srgbClr val="800080"/>
              </a:solidFill>
              <a:miter lim="800000"/>
              <a:headEnd/>
              <a:tailEnd/>
            </a:ln>
            <a:effectLst/>
          </p:spPr>
          <p:txBody>
            <a:bodyPr lIns="0" tIns="0" rIns="0" bIns="0" anchor="ctr" anchorCtr="1"/>
            <a:lstStyle/>
            <a:p>
              <a:pPr>
                <a:defRPr/>
              </a:pPr>
              <a:r>
                <a:rPr lang="ru-RU">
                  <a:solidFill>
                    <a:srgbClr val="CC0000"/>
                  </a:solidFill>
                  <a:effectLst>
                    <a:outerShdw blurRad="38100" dist="38100" dir="2700000" algn="tl">
                      <a:srgbClr val="000000"/>
                    </a:outerShdw>
                  </a:effectLst>
                  <a:latin typeface="Arial" charset="0"/>
                  <a:cs typeface="Arial" charset="0"/>
                </a:rPr>
                <a:t>“Идентификатор зоны”</a:t>
              </a:r>
            </a:p>
          </p:txBody>
        </p:sp>
        <p:sp>
          <p:nvSpPr>
            <p:cNvPr id="364565" name="Text Box 21"/>
            <p:cNvSpPr txBox="1">
              <a:spLocks noChangeArrowheads="1"/>
            </p:cNvSpPr>
            <p:nvPr/>
          </p:nvSpPr>
          <p:spPr bwMode="auto">
            <a:xfrm>
              <a:off x="158" y="2500"/>
              <a:ext cx="5444" cy="369"/>
            </a:xfrm>
            <a:prstGeom prst="rect">
              <a:avLst/>
            </a:prstGeom>
            <a:solidFill>
              <a:srgbClr val="86FEA3"/>
            </a:solidFill>
            <a:ln w="28575">
              <a:solidFill>
                <a:srgbClr val="800080"/>
              </a:solidFill>
              <a:miter lim="800000"/>
              <a:headEnd/>
              <a:tailEnd/>
            </a:ln>
            <a:effectLst/>
          </p:spPr>
          <p:txBody>
            <a:bodyPr lIns="0" tIns="0" rIns="0" bIns="0" anchor="ctr" anchorCtr="1"/>
            <a:lstStyle/>
            <a:p>
              <a:pPr>
                <a:defRPr/>
              </a:pPr>
              <a:r>
                <a:rPr lang="ru-RU">
                  <a:solidFill>
                    <a:srgbClr val="CC0000"/>
                  </a:solidFill>
                  <a:effectLst>
                    <a:outerShdw blurRad="38100" dist="38100" dir="2700000" algn="tl">
                      <a:srgbClr val="000000"/>
                    </a:outerShdw>
                  </a:effectLst>
                  <a:latin typeface="Arial" charset="0"/>
                  <a:cs typeface="Arial" charset="0"/>
                </a:rPr>
                <a:t>“Аутентификация”</a:t>
              </a:r>
            </a:p>
          </p:txBody>
        </p:sp>
        <p:sp>
          <p:nvSpPr>
            <p:cNvPr id="364567" name="Text Box 23"/>
            <p:cNvSpPr txBox="1">
              <a:spLocks noChangeArrowheads="1"/>
            </p:cNvSpPr>
            <p:nvPr/>
          </p:nvSpPr>
          <p:spPr bwMode="auto">
            <a:xfrm>
              <a:off x="158" y="2132"/>
              <a:ext cx="2722" cy="369"/>
            </a:xfrm>
            <a:prstGeom prst="rect">
              <a:avLst/>
            </a:prstGeom>
            <a:solidFill>
              <a:srgbClr val="FFCCCC"/>
            </a:solidFill>
            <a:ln w="28575">
              <a:solidFill>
                <a:srgbClr val="800080"/>
              </a:solidFill>
              <a:miter lim="800000"/>
              <a:headEnd/>
              <a:tailEnd/>
            </a:ln>
            <a:effectLst/>
          </p:spPr>
          <p:txBody>
            <a:bodyPr lIns="0" tIns="0" rIns="0" bIns="0" anchor="ctr" anchorCtr="1"/>
            <a:lstStyle/>
            <a:p>
              <a:pPr>
                <a:defRPr/>
              </a:pPr>
              <a:r>
                <a:rPr lang="ru-RU">
                  <a:solidFill>
                    <a:srgbClr val="CC0000"/>
                  </a:solidFill>
                  <a:effectLst>
                    <a:outerShdw blurRad="38100" dist="38100" dir="2700000" algn="tl">
                      <a:srgbClr val="000000"/>
                    </a:outerShdw>
                  </a:effectLst>
                  <a:latin typeface="Arial" charset="0"/>
                  <a:cs typeface="Arial" charset="0"/>
                </a:rPr>
                <a:t>“Проверочная сумма”</a:t>
              </a:r>
            </a:p>
          </p:txBody>
        </p:sp>
        <p:sp>
          <p:nvSpPr>
            <p:cNvPr id="364568" name="Text Box 24"/>
            <p:cNvSpPr txBox="1">
              <a:spLocks noChangeArrowheads="1"/>
            </p:cNvSpPr>
            <p:nvPr/>
          </p:nvSpPr>
          <p:spPr bwMode="auto">
            <a:xfrm>
              <a:off x="2880" y="2132"/>
              <a:ext cx="2722" cy="369"/>
            </a:xfrm>
            <a:prstGeom prst="rect">
              <a:avLst/>
            </a:prstGeom>
            <a:solidFill>
              <a:srgbClr val="66FFCC"/>
            </a:solidFill>
            <a:ln w="28575">
              <a:solidFill>
                <a:srgbClr val="800080"/>
              </a:solidFill>
              <a:miter lim="800000"/>
              <a:headEnd/>
              <a:tailEnd/>
            </a:ln>
            <a:effectLst/>
          </p:spPr>
          <p:txBody>
            <a:bodyPr lIns="0" tIns="0" rIns="0" bIns="0" anchor="ctr" anchorCtr="1"/>
            <a:lstStyle/>
            <a:p>
              <a:pPr>
                <a:defRPr/>
              </a:pPr>
              <a:r>
                <a:rPr lang="ru-RU">
                  <a:solidFill>
                    <a:srgbClr val="CC0000"/>
                  </a:solidFill>
                  <a:effectLst>
                    <a:outerShdw blurRad="38100" dist="38100" dir="2700000" algn="tl">
                      <a:srgbClr val="000000"/>
                    </a:outerShdw>
                  </a:effectLst>
                  <a:latin typeface="Arial" charset="0"/>
                  <a:cs typeface="Arial" charset="0"/>
                </a:rPr>
                <a:t>“Тип аутентификации”</a:t>
              </a:r>
            </a:p>
          </p:txBody>
        </p:sp>
        <p:sp>
          <p:nvSpPr>
            <p:cNvPr id="364569" name="Text Box 25"/>
            <p:cNvSpPr txBox="1">
              <a:spLocks noChangeArrowheads="1"/>
            </p:cNvSpPr>
            <p:nvPr/>
          </p:nvSpPr>
          <p:spPr bwMode="auto">
            <a:xfrm>
              <a:off x="2880" y="1026"/>
              <a:ext cx="2722" cy="368"/>
            </a:xfrm>
            <a:prstGeom prst="rect">
              <a:avLst/>
            </a:prstGeom>
            <a:solidFill>
              <a:srgbClr val="B3FFFF"/>
            </a:solidFill>
            <a:ln w="28575">
              <a:solidFill>
                <a:srgbClr val="800080"/>
              </a:solidFill>
              <a:miter lim="800000"/>
              <a:headEnd/>
              <a:tailEnd/>
            </a:ln>
            <a:effectLst/>
          </p:spPr>
          <p:txBody>
            <a:bodyPr lIns="0" tIns="0" rIns="0" bIns="0" anchor="ctr" anchorCtr="1"/>
            <a:lstStyle/>
            <a:p>
              <a:pPr>
                <a:defRPr/>
              </a:pPr>
              <a:r>
                <a:rPr lang="ru-RU">
                  <a:solidFill>
                    <a:srgbClr val="CC0000"/>
                  </a:solidFill>
                  <a:effectLst>
                    <a:outerShdw blurRad="38100" dist="38100" dir="2700000" algn="tl">
                      <a:srgbClr val="000000"/>
                    </a:outerShdw>
                  </a:effectLst>
                  <a:latin typeface="Arial" charset="0"/>
                  <a:cs typeface="Arial" charset="0"/>
                </a:rPr>
                <a:t>“Размер сообщения”</a:t>
              </a:r>
            </a:p>
          </p:txBody>
        </p:sp>
        <p:sp>
          <p:nvSpPr>
            <p:cNvPr id="364570" name="Text Box 26"/>
            <p:cNvSpPr txBox="1">
              <a:spLocks noChangeArrowheads="1"/>
            </p:cNvSpPr>
            <p:nvPr/>
          </p:nvSpPr>
          <p:spPr bwMode="auto">
            <a:xfrm>
              <a:off x="158" y="2869"/>
              <a:ext cx="5444" cy="369"/>
            </a:xfrm>
            <a:prstGeom prst="rect">
              <a:avLst/>
            </a:prstGeom>
            <a:solidFill>
              <a:srgbClr val="86FEA3"/>
            </a:solidFill>
            <a:ln w="28575">
              <a:solidFill>
                <a:srgbClr val="800080"/>
              </a:solidFill>
              <a:miter lim="800000"/>
              <a:headEnd/>
              <a:tailEnd/>
            </a:ln>
            <a:effectLst/>
          </p:spPr>
          <p:txBody>
            <a:bodyPr lIns="0" tIns="0" rIns="0" bIns="0" anchor="ctr" anchorCtr="1"/>
            <a:lstStyle/>
            <a:p>
              <a:pPr>
                <a:defRPr/>
              </a:pPr>
              <a:r>
                <a:rPr lang="ru-RU">
                  <a:solidFill>
                    <a:srgbClr val="CC0000"/>
                  </a:solidFill>
                  <a:effectLst>
                    <a:outerShdw blurRad="38100" dist="38100" dir="2700000" algn="tl">
                      <a:srgbClr val="000000"/>
                    </a:outerShdw>
                  </a:effectLst>
                  <a:latin typeface="Arial" charset="0"/>
                  <a:cs typeface="Arial" charset="0"/>
                </a:rPr>
                <a:t>“Аутентификация”</a:t>
              </a:r>
            </a:p>
          </p:txBody>
        </p:sp>
      </p:gr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62" name="Text Box 2"/>
          <p:cNvSpPr txBox="1">
            <a:spLocks noChangeArrowheads="1"/>
          </p:cNvSpPr>
          <p:nvPr/>
        </p:nvSpPr>
        <p:spPr bwMode="auto">
          <a:xfrm>
            <a:off x="0" y="0"/>
            <a:ext cx="8259763" cy="701675"/>
          </a:xfrm>
          <a:prstGeom prst="rect">
            <a:avLst/>
          </a:prstGeom>
          <a:noFill/>
          <a:ln w="9525">
            <a:noFill/>
            <a:miter lim="800000"/>
            <a:headEnd/>
            <a:tailEnd/>
          </a:ln>
          <a:effectLst/>
        </p:spPr>
        <p:txBody>
          <a:bodyPr>
            <a:spAutoFit/>
          </a:bodyPr>
          <a:lstStyle/>
          <a:p>
            <a:pPr algn="l">
              <a:defRPr/>
            </a:pPr>
            <a:r>
              <a:rPr lang="ru-RU" sz="2000" b="1">
                <a:solidFill>
                  <a:srgbClr val="800080"/>
                </a:solidFill>
                <a:effectLst>
                  <a:outerShdw blurRad="38100" dist="38100" dir="2700000" algn="tl">
                    <a:srgbClr val="C0C0C0"/>
                  </a:outerShdw>
                </a:effectLst>
                <a:latin typeface="Arial" charset="0"/>
                <a:cs typeface="Arial" charset="0"/>
              </a:rPr>
              <a:t>Лекция №11: </a:t>
            </a:r>
            <a:r>
              <a:rPr lang="ru-RU" sz="2000" b="1" i="1">
                <a:solidFill>
                  <a:srgbClr val="800080"/>
                </a:solidFill>
                <a:effectLst>
                  <a:outerShdw blurRad="38100" dist="38100" dir="2700000" algn="tl">
                    <a:srgbClr val="C0C0C0"/>
                  </a:outerShdw>
                </a:effectLst>
                <a:latin typeface="Arial" charset="0"/>
                <a:cs typeface="Arial" charset="0"/>
              </a:rPr>
              <a:t>Маршрутизация в </a:t>
            </a:r>
            <a:r>
              <a:rPr lang="en-US" sz="2000" b="1" i="1">
                <a:solidFill>
                  <a:srgbClr val="800080"/>
                </a:solidFill>
                <a:effectLst>
                  <a:outerShdw blurRad="38100" dist="38100" dir="2700000" algn="tl">
                    <a:srgbClr val="C0C0C0"/>
                  </a:outerShdw>
                </a:effectLst>
                <a:latin typeface="Arial" charset="0"/>
                <a:cs typeface="Arial" charset="0"/>
              </a:rPr>
              <a:t>IP</a:t>
            </a:r>
            <a:r>
              <a:rPr lang="ru-RU" sz="2000" b="1" i="1">
                <a:solidFill>
                  <a:srgbClr val="800080"/>
                </a:solidFill>
                <a:effectLst>
                  <a:outerShdw blurRad="38100" dist="38100" dir="2700000" algn="tl">
                    <a:srgbClr val="C0C0C0"/>
                  </a:outerShdw>
                </a:effectLst>
                <a:latin typeface="Arial" charset="0"/>
                <a:cs typeface="Arial" charset="0"/>
              </a:rPr>
              <a:t>-сетях. Решение проблемы</a:t>
            </a:r>
          </a:p>
          <a:p>
            <a:pPr algn="l">
              <a:defRPr/>
            </a:pPr>
            <a:r>
              <a:rPr lang="ru-RU" sz="2000" b="1" i="1">
                <a:solidFill>
                  <a:srgbClr val="800080"/>
                </a:solidFill>
                <a:effectLst>
                  <a:outerShdw blurRad="38100" dist="38100" dir="2700000" algn="tl">
                    <a:srgbClr val="C0C0C0"/>
                  </a:outerShdw>
                </a:effectLst>
                <a:latin typeface="Arial" charset="0"/>
                <a:cs typeface="Arial" charset="0"/>
              </a:rPr>
              <a:t>                        нехватки </a:t>
            </a:r>
            <a:r>
              <a:rPr lang="en-US" sz="2000" b="1" i="1">
                <a:solidFill>
                  <a:srgbClr val="800080"/>
                </a:solidFill>
                <a:effectLst>
                  <a:outerShdw blurRad="38100" dist="38100" dir="2700000" algn="tl">
                    <a:srgbClr val="C0C0C0"/>
                  </a:outerShdw>
                </a:effectLst>
                <a:latin typeface="Arial" charset="0"/>
                <a:cs typeface="Arial" charset="0"/>
              </a:rPr>
              <a:t>IPv</a:t>
            </a:r>
            <a:r>
              <a:rPr lang="ru-RU" sz="2000" b="1" i="1">
                <a:solidFill>
                  <a:srgbClr val="800080"/>
                </a:solidFill>
                <a:effectLst>
                  <a:outerShdw blurRad="38100" dist="38100" dir="2700000" algn="tl">
                    <a:srgbClr val="C0C0C0"/>
                  </a:outerShdw>
                </a:effectLst>
                <a:latin typeface="Arial" charset="0"/>
                <a:cs typeface="Arial" charset="0"/>
              </a:rPr>
              <a:t>4-адресов</a:t>
            </a:r>
            <a:endParaRPr lang="ru-RU" sz="2000" b="1">
              <a:solidFill>
                <a:srgbClr val="800080"/>
              </a:solidFill>
              <a:latin typeface="Arial" charset="0"/>
              <a:cs typeface="Arial" charset="0"/>
            </a:endParaRPr>
          </a:p>
        </p:txBody>
      </p:sp>
      <p:sp>
        <p:nvSpPr>
          <p:cNvPr id="348163" name="Text Box 3"/>
          <p:cNvSpPr txBox="1">
            <a:spLocks noChangeArrowheads="1"/>
          </p:cNvSpPr>
          <p:nvPr/>
        </p:nvSpPr>
        <p:spPr bwMode="auto">
          <a:xfrm>
            <a:off x="250825" y="1449388"/>
            <a:ext cx="8893175" cy="5203825"/>
          </a:xfrm>
          <a:prstGeom prst="rect">
            <a:avLst/>
          </a:prstGeom>
          <a:noFill/>
          <a:ln w="9525">
            <a:noFill/>
            <a:miter lim="800000"/>
            <a:headEnd/>
            <a:tailEnd/>
          </a:ln>
          <a:effectLst>
            <a:outerShdw dist="17961" dir="2700000" algn="ctr" rotWithShape="0">
              <a:srgbClr val="FF9933"/>
            </a:outerShdw>
          </a:effectLst>
        </p:spPr>
        <p:txBody>
          <a:bodyPr>
            <a:spAutoFit/>
          </a:bodyPr>
          <a:lstStyle/>
          <a:p>
            <a:pPr marL="363538" indent="-363538" algn="l">
              <a:buSzPct val="90000"/>
              <a:buFont typeface="Wingdings 2" pitchFamily="18" charset="2"/>
              <a:buChar char="y"/>
              <a:defRPr/>
            </a:pPr>
            <a:r>
              <a:rPr lang="ru-RU" sz="2400">
                <a:solidFill>
                  <a:srgbClr val="800080"/>
                </a:solidFill>
                <a:latin typeface="Arial" charset="0"/>
                <a:cs typeface="Arial" charset="0"/>
              </a:rPr>
              <a:t>“Идентификатор зоны” (“</a:t>
            </a:r>
            <a:r>
              <a:rPr lang="en-US" sz="2400">
                <a:solidFill>
                  <a:srgbClr val="800080"/>
                </a:solidFill>
                <a:latin typeface="Arial" charset="0"/>
                <a:cs typeface="Arial" charset="0"/>
              </a:rPr>
              <a:t>Area ID</a:t>
            </a:r>
            <a:r>
              <a:rPr lang="ru-RU" sz="2400">
                <a:solidFill>
                  <a:srgbClr val="800080"/>
                </a:solidFill>
                <a:latin typeface="Arial" charset="0"/>
                <a:cs typeface="Arial" charset="0"/>
              </a:rPr>
              <a:t>”) — 32-битовое число, идентифицирующее зоны, которой принадлежит данное </a:t>
            </a:r>
            <a:r>
              <a:rPr lang="en-US" sz="2400">
                <a:solidFill>
                  <a:srgbClr val="800080"/>
                </a:solidFill>
                <a:latin typeface="Arial" charset="0"/>
                <a:cs typeface="Arial" charset="0"/>
              </a:rPr>
              <a:t>OSPF</a:t>
            </a:r>
            <a:r>
              <a:rPr lang="ru-RU" sz="2400">
                <a:solidFill>
                  <a:srgbClr val="800080"/>
                </a:solidFill>
                <a:latin typeface="Arial" charset="0"/>
                <a:cs typeface="Arial" charset="0"/>
              </a:rPr>
              <a:t>-сообщение;</a:t>
            </a:r>
          </a:p>
          <a:p>
            <a:pPr marL="363538" indent="-363538" algn="l">
              <a:buSzPct val="90000"/>
              <a:buFont typeface="Wingdings 2" pitchFamily="18" charset="2"/>
              <a:buChar char="z"/>
              <a:defRPr/>
            </a:pPr>
            <a:r>
              <a:rPr lang="ru-RU" sz="2400">
                <a:solidFill>
                  <a:srgbClr val="800080"/>
                </a:solidFill>
                <a:latin typeface="Arial" charset="0"/>
                <a:cs typeface="Arial" charset="0"/>
              </a:rPr>
              <a:t>“Проверочная сумма” (“</a:t>
            </a:r>
            <a:r>
              <a:rPr lang="en-US" sz="2400">
                <a:solidFill>
                  <a:srgbClr val="800080"/>
                </a:solidFill>
                <a:latin typeface="Arial" charset="0"/>
                <a:cs typeface="Arial" charset="0"/>
              </a:rPr>
              <a:t>Checksum</a:t>
            </a:r>
            <a:r>
              <a:rPr lang="ru-RU" sz="2400">
                <a:solidFill>
                  <a:srgbClr val="800080"/>
                </a:solidFill>
                <a:latin typeface="Arial" charset="0"/>
                <a:cs typeface="Arial" charset="0"/>
              </a:rPr>
              <a:t>”) — 16-битовое число, которое является стандартной проверочной суммой </a:t>
            </a:r>
            <a:r>
              <a:rPr lang="en-US" sz="2400">
                <a:solidFill>
                  <a:srgbClr val="800080"/>
                </a:solidFill>
                <a:latin typeface="Arial" charset="0"/>
                <a:cs typeface="Arial" charset="0"/>
              </a:rPr>
              <a:t>IP</a:t>
            </a:r>
            <a:r>
              <a:rPr lang="ru-RU" sz="2400">
                <a:solidFill>
                  <a:srgbClr val="800080"/>
                </a:solidFill>
                <a:latin typeface="Arial" charset="0"/>
                <a:cs typeface="Arial" charset="0"/>
              </a:rPr>
              <a:t>-протокола, рассчитываемой по всей длине </a:t>
            </a:r>
            <a:r>
              <a:rPr lang="en-US" sz="2400">
                <a:solidFill>
                  <a:srgbClr val="800080"/>
                </a:solidFill>
                <a:latin typeface="Arial" charset="0"/>
                <a:cs typeface="Arial" charset="0"/>
              </a:rPr>
              <a:t>OSPF</a:t>
            </a:r>
            <a:r>
              <a:rPr lang="ru-RU" sz="2400">
                <a:solidFill>
                  <a:srgbClr val="800080"/>
                </a:solidFill>
                <a:latin typeface="Arial" charset="0"/>
                <a:cs typeface="Arial" charset="0"/>
              </a:rPr>
              <a:t>-сообщения, начиная с </a:t>
            </a:r>
            <a:r>
              <a:rPr lang="en-US" sz="2400">
                <a:solidFill>
                  <a:srgbClr val="800080"/>
                </a:solidFill>
                <a:latin typeface="Arial" charset="0"/>
                <a:cs typeface="Arial" charset="0"/>
              </a:rPr>
              <a:t>OSPF</a:t>
            </a:r>
            <a:r>
              <a:rPr lang="ru-RU" sz="2400">
                <a:solidFill>
                  <a:srgbClr val="800080"/>
                </a:solidFill>
                <a:latin typeface="Arial" charset="0"/>
                <a:cs typeface="Arial" charset="0"/>
              </a:rPr>
              <a:t>-заголовка, но исключая 64-битовое “Аутентификация”;</a:t>
            </a:r>
          </a:p>
          <a:p>
            <a:pPr marL="363538" indent="-363538" algn="l">
              <a:buSzPct val="90000"/>
              <a:buFont typeface="Wingdings 2" pitchFamily="18" charset="2"/>
              <a:buChar char="{"/>
              <a:defRPr/>
            </a:pPr>
            <a:r>
              <a:rPr lang="ru-RU" sz="2400">
                <a:solidFill>
                  <a:srgbClr val="800080"/>
                </a:solidFill>
                <a:latin typeface="Arial" charset="0"/>
                <a:cs typeface="Arial" charset="0"/>
              </a:rPr>
              <a:t>“Тип аутентификации” (“</a:t>
            </a:r>
            <a:r>
              <a:rPr lang="en-US" sz="2400">
                <a:solidFill>
                  <a:srgbClr val="800080"/>
                </a:solidFill>
                <a:latin typeface="Arial" charset="0"/>
                <a:cs typeface="Arial" charset="0"/>
              </a:rPr>
              <a:t>AuType</a:t>
            </a:r>
            <a:r>
              <a:rPr lang="ru-RU" sz="2400">
                <a:solidFill>
                  <a:srgbClr val="800080"/>
                </a:solidFill>
                <a:latin typeface="Arial" charset="0"/>
                <a:cs typeface="Arial" charset="0"/>
              </a:rPr>
              <a:t>”) — 16-битовое число, которое определяет процедуру аутентификации, используемую для обеспечения безопасности;</a:t>
            </a:r>
          </a:p>
          <a:p>
            <a:pPr marL="363538" indent="-363538" algn="l">
              <a:buSzPct val="90000"/>
              <a:buFont typeface="Wingdings 2" pitchFamily="18" charset="2"/>
              <a:buChar char="|"/>
              <a:defRPr/>
            </a:pPr>
            <a:r>
              <a:rPr lang="ru-RU" sz="2400">
                <a:solidFill>
                  <a:srgbClr val="800080"/>
                </a:solidFill>
                <a:latin typeface="Arial" charset="0"/>
                <a:cs typeface="Arial" charset="0"/>
              </a:rPr>
              <a:t>“Аутентификация” (“</a:t>
            </a:r>
            <a:r>
              <a:rPr lang="en-US" sz="2400">
                <a:solidFill>
                  <a:srgbClr val="800080"/>
                </a:solidFill>
                <a:latin typeface="Arial" charset="0"/>
                <a:cs typeface="Arial" charset="0"/>
              </a:rPr>
              <a:t>Authentication</a:t>
            </a:r>
            <a:r>
              <a:rPr lang="ru-RU" sz="2400">
                <a:solidFill>
                  <a:srgbClr val="800080"/>
                </a:solidFill>
                <a:latin typeface="Arial" charset="0"/>
                <a:cs typeface="Arial" charset="0"/>
              </a:rPr>
              <a:t>”) — 64-битовое поле, которое используется выбранном способом аутентификации. </a:t>
            </a: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9186" name="Text Box 2"/>
          <p:cNvSpPr txBox="1">
            <a:spLocks noChangeArrowheads="1"/>
          </p:cNvSpPr>
          <p:nvPr/>
        </p:nvSpPr>
        <p:spPr bwMode="auto">
          <a:xfrm>
            <a:off x="0" y="0"/>
            <a:ext cx="8259763" cy="701675"/>
          </a:xfrm>
          <a:prstGeom prst="rect">
            <a:avLst/>
          </a:prstGeom>
          <a:noFill/>
          <a:ln w="9525">
            <a:noFill/>
            <a:miter lim="800000"/>
            <a:headEnd/>
            <a:tailEnd/>
          </a:ln>
          <a:effectLst/>
        </p:spPr>
        <p:txBody>
          <a:bodyPr>
            <a:spAutoFit/>
          </a:bodyPr>
          <a:lstStyle/>
          <a:p>
            <a:pPr algn="l">
              <a:defRPr/>
            </a:pPr>
            <a:r>
              <a:rPr lang="ru-RU" sz="2000" b="1">
                <a:solidFill>
                  <a:srgbClr val="800080"/>
                </a:solidFill>
                <a:effectLst>
                  <a:outerShdw blurRad="38100" dist="38100" dir="2700000" algn="tl">
                    <a:srgbClr val="C0C0C0"/>
                  </a:outerShdw>
                </a:effectLst>
                <a:latin typeface="Arial" charset="0"/>
                <a:cs typeface="Arial" charset="0"/>
              </a:rPr>
              <a:t>Лекция №11: </a:t>
            </a:r>
            <a:r>
              <a:rPr lang="ru-RU" sz="2000" b="1" i="1">
                <a:solidFill>
                  <a:srgbClr val="800080"/>
                </a:solidFill>
                <a:effectLst>
                  <a:outerShdw blurRad="38100" dist="38100" dir="2700000" algn="tl">
                    <a:srgbClr val="C0C0C0"/>
                  </a:outerShdw>
                </a:effectLst>
                <a:latin typeface="Arial" charset="0"/>
                <a:cs typeface="Arial" charset="0"/>
              </a:rPr>
              <a:t>Маршрутизация в </a:t>
            </a:r>
            <a:r>
              <a:rPr lang="en-US" sz="2000" b="1" i="1">
                <a:solidFill>
                  <a:srgbClr val="800080"/>
                </a:solidFill>
                <a:effectLst>
                  <a:outerShdw blurRad="38100" dist="38100" dir="2700000" algn="tl">
                    <a:srgbClr val="C0C0C0"/>
                  </a:outerShdw>
                </a:effectLst>
                <a:latin typeface="Arial" charset="0"/>
                <a:cs typeface="Arial" charset="0"/>
              </a:rPr>
              <a:t>IP</a:t>
            </a:r>
            <a:r>
              <a:rPr lang="ru-RU" sz="2000" b="1" i="1">
                <a:solidFill>
                  <a:srgbClr val="800080"/>
                </a:solidFill>
                <a:effectLst>
                  <a:outerShdw blurRad="38100" dist="38100" dir="2700000" algn="tl">
                    <a:srgbClr val="C0C0C0"/>
                  </a:outerShdw>
                </a:effectLst>
                <a:latin typeface="Arial" charset="0"/>
                <a:cs typeface="Arial" charset="0"/>
              </a:rPr>
              <a:t>-сетях. Решение проблемы</a:t>
            </a:r>
          </a:p>
          <a:p>
            <a:pPr algn="l">
              <a:defRPr/>
            </a:pPr>
            <a:r>
              <a:rPr lang="ru-RU" sz="2000" b="1" i="1">
                <a:solidFill>
                  <a:srgbClr val="800080"/>
                </a:solidFill>
                <a:effectLst>
                  <a:outerShdw blurRad="38100" dist="38100" dir="2700000" algn="tl">
                    <a:srgbClr val="C0C0C0"/>
                  </a:outerShdw>
                </a:effectLst>
                <a:latin typeface="Arial" charset="0"/>
                <a:cs typeface="Arial" charset="0"/>
              </a:rPr>
              <a:t>                        нехватки </a:t>
            </a:r>
            <a:r>
              <a:rPr lang="en-US" sz="2000" b="1" i="1">
                <a:solidFill>
                  <a:srgbClr val="800080"/>
                </a:solidFill>
                <a:effectLst>
                  <a:outerShdw blurRad="38100" dist="38100" dir="2700000" algn="tl">
                    <a:srgbClr val="C0C0C0"/>
                  </a:outerShdw>
                </a:effectLst>
                <a:latin typeface="Arial" charset="0"/>
                <a:cs typeface="Arial" charset="0"/>
              </a:rPr>
              <a:t>IPv</a:t>
            </a:r>
            <a:r>
              <a:rPr lang="ru-RU" sz="2000" b="1" i="1">
                <a:solidFill>
                  <a:srgbClr val="800080"/>
                </a:solidFill>
                <a:effectLst>
                  <a:outerShdw blurRad="38100" dist="38100" dir="2700000" algn="tl">
                    <a:srgbClr val="C0C0C0"/>
                  </a:outerShdw>
                </a:effectLst>
                <a:latin typeface="Arial" charset="0"/>
                <a:cs typeface="Arial" charset="0"/>
              </a:rPr>
              <a:t>4-адресов</a:t>
            </a:r>
            <a:endParaRPr lang="ru-RU" sz="2000" b="1">
              <a:solidFill>
                <a:srgbClr val="800080"/>
              </a:solidFill>
              <a:latin typeface="Arial" charset="0"/>
              <a:cs typeface="Arial" charset="0"/>
            </a:endParaRPr>
          </a:p>
        </p:txBody>
      </p:sp>
      <p:sp>
        <p:nvSpPr>
          <p:cNvPr id="349187" name="Text Box 3"/>
          <p:cNvSpPr txBox="1">
            <a:spLocks noChangeArrowheads="1"/>
          </p:cNvSpPr>
          <p:nvPr/>
        </p:nvSpPr>
        <p:spPr bwMode="auto">
          <a:xfrm>
            <a:off x="0" y="908050"/>
            <a:ext cx="9144000" cy="2473325"/>
          </a:xfrm>
          <a:prstGeom prst="rect">
            <a:avLst/>
          </a:prstGeom>
          <a:noFill/>
          <a:ln w="9525">
            <a:noFill/>
            <a:miter lim="800000"/>
            <a:headEnd/>
            <a:tailEnd/>
          </a:ln>
          <a:effectLst>
            <a:outerShdw dist="17961" dir="2700000" algn="ctr" rotWithShape="0">
              <a:srgbClr val="FF9933"/>
            </a:outerShdw>
          </a:effectLst>
        </p:spPr>
        <p:txBody>
          <a:bodyPr>
            <a:spAutoFit/>
          </a:bodyPr>
          <a:lstStyle/>
          <a:p>
            <a:pPr>
              <a:spcBef>
                <a:spcPct val="50000"/>
              </a:spcBef>
              <a:defRPr/>
            </a:pPr>
            <a:r>
              <a:rPr lang="en-US" sz="2600" b="1" i="1">
                <a:solidFill>
                  <a:srgbClr val="800080"/>
                </a:solidFill>
                <a:latin typeface="Arial" charset="0"/>
                <a:cs typeface="Arial" charset="0"/>
              </a:rPr>
              <a:t>Hello</a:t>
            </a:r>
            <a:r>
              <a:rPr lang="ru-RU" sz="2600" b="1" i="1">
                <a:solidFill>
                  <a:srgbClr val="800080"/>
                </a:solidFill>
                <a:latin typeface="Arial" charset="0"/>
                <a:cs typeface="Arial" charset="0"/>
              </a:rPr>
              <a:t>-сообщение</a:t>
            </a:r>
            <a:r>
              <a:rPr lang="ru-RU" sz="2600">
                <a:solidFill>
                  <a:srgbClr val="800080"/>
                </a:solidFill>
                <a:latin typeface="Arial" charset="0"/>
                <a:cs typeface="Arial" charset="0"/>
              </a:rPr>
              <a:t> (рис.11.13) является </a:t>
            </a:r>
            <a:r>
              <a:rPr lang="en-US" sz="2600">
                <a:solidFill>
                  <a:srgbClr val="800080"/>
                </a:solidFill>
                <a:latin typeface="Arial" charset="0"/>
                <a:cs typeface="Arial" charset="0"/>
              </a:rPr>
              <a:t>OSPF</a:t>
            </a:r>
            <a:r>
              <a:rPr lang="ru-RU" sz="2600">
                <a:solidFill>
                  <a:srgbClr val="800080"/>
                </a:solidFill>
                <a:latin typeface="Arial" charset="0"/>
                <a:cs typeface="Arial" charset="0"/>
              </a:rPr>
              <a:t>-сообщением первого типа. Эти сообщения передаются периодически с использованием всех физических интерфейсов для формирования и обслуживания соединений с “соседями”. Кодирование полей этого типа сообщений следующее:</a:t>
            </a:r>
          </a:p>
        </p:txBody>
      </p:sp>
      <p:sp>
        <p:nvSpPr>
          <p:cNvPr id="349188" name="Text Box 4"/>
          <p:cNvSpPr txBox="1">
            <a:spLocks noChangeArrowheads="1"/>
          </p:cNvSpPr>
          <p:nvPr/>
        </p:nvSpPr>
        <p:spPr bwMode="auto">
          <a:xfrm>
            <a:off x="250825" y="3479800"/>
            <a:ext cx="8642350" cy="3221038"/>
          </a:xfrm>
          <a:prstGeom prst="rect">
            <a:avLst/>
          </a:prstGeom>
          <a:noFill/>
          <a:ln w="9525">
            <a:noFill/>
            <a:miter lim="800000"/>
            <a:headEnd/>
            <a:tailEnd/>
          </a:ln>
          <a:effectLst>
            <a:outerShdw dist="17961" dir="2700000" algn="ctr" rotWithShape="0">
              <a:srgbClr val="FF9933"/>
            </a:outerShdw>
          </a:effectLst>
        </p:spPr>
        <p:txBody>
          <a:bodyPr>
            <a:spAutoFit/>
          </a:bodyPr>
          <a:lstStyle/>
          <a:p>
            <a:pPr marL="363538" indent="-363538" algn="l">
              <a:lnSpc>
                <a:spcPct val="95000"/>
              </a:lnSpc>
              <a:buSzPct val="90000"/>
              <a:buFont typeface="Wingdings 2" pitchFamily="18" charset="2"/>
              <a:buChar char="u"/>
              <a:defRPr/>
            </a:pPr>
            <a:r>
              <a:rPr lang="ru-RU" sz="2400" i="1">
                <a:solidFill>
                  <a:srgbClr val="800080"/>
                </a:solidFill>
                <a:latin typeface="Arial" charset="0"/>
                <a:cs typeface="Arial" charset="0"/>
              </a:rPr>
              <a:t>“Маска сети”</a:t>
            </a:r>
            <a:r>
              <a:rPr lang="ru-RU" sz="2400">
                <a:solidFill>
                  <a:srgbClr val="800080"/>
                </a:solidFill>
                <a:latin typeface="Arial" charset="0"/>
                <a:cs typeface="Arial" charset="0"/>
              </a:rPr>
              <a:t> (“</a:t>
            </a:r>
            <a:r>
              <a:rPr lang="en-US" sz="2400">
                <a:solidFill>
                  <a:srgbClr val="800080"/>
                </a:solidFill>
                <a:latin typeface="Arial" charset="0"/>
                <a:cs typeface="Arial" charset="0"/>
              </a:rPr>
              <a:t>Network mask</a:t>
            </a:r>
            <a:r>
              <a:rPr lang="ru-RU" sz="2400">
                <a:solidFill>
                  <a:srgbClr val="800080"/>
                </a:solidFill>
                <a:latin typeface="Arial" charset="0"/>
                <a:cs typeface="Arial" charset="0"/>
              </a:rPr>
              <a:t>”) — 32-битовое число, определяющее маску сети;</a:t>
            </a:r>
          </a:p>
          <a:p>
            <a:pPr marL="363538" indent="-363538" algn="l">
              <a:lnSpc>
                <a:spcPct val="95000"/>
              </a:lnSpc>
              <a:buSzPct val="90000"/>
              <a:buFont typeface="Wingdings 2" pitchFamily="18" charset="2"/>
              <a:buChar char="v"/>
              <a:defRPr/>
            </a:pPr>
            <a:r>
              <a:rPr lang="ru-RU" sz="2400" i="1">
                <a:solidFill>
                  <a:srgbClr val="800080"/>
                </a:solidFill>
                <a:latin typeface="Arial" charset="0"/>
                <a:cs typeface="Arial" charset="0"/>
              </a:rPr>
              <a:t>“Интервал передачи </a:t>
            </a:r>
            <a:r>
              <a:rPr lang="en-US" sz="2400" i="1">
                <a:solidFill>
                  <a:srgbClr val="800080"/>
                </a:solidFill>
                <a:latin typeface="Arial" charset="0"/>
                <a:cs typeface="Arial" charset="0"/>
              </a:rPr>
              <a:t>Hello</a:t>
            </a:r>
            <a:r>
              <a:rPr lang="ru-RU" sz="2400" i="1">
                <a:solidFill>
                  <a:srgbClr val="800080"/>
                </a:solidFill>
                <a:latin typeface="Arial" charset="0"/>
                <a:cs typeface="Arial" charset="0"/>
              </a:rPr>
              <a:t>-сообщений”</a:t>
            </a:r>
            <a:r>
              <a:rPr lang="ru-RU" sz="2400">
                <a:solidFill>
                  <a:srgbClr val="800080"/>
                </a:solidFill>
                <a:latin typeface="Arial" charset="0"/>
                <a:cs typeface="Arial" charset="0"/>
              </a:rPr>
              <a:t> (“</a:t>
            </a:r>
            <a:r>
              <a:rPr lang="en-US" sz="2400">
                <a:solidFill>
                  <a:srgbClr val="800080"/>
                </a:solidFill>
                <a:latin typeface="Arial" charset="0"/>
                <a:cs typeface="Arial" charset="0"/>
              </a:rPr>
              <a:t>HelloInterval</a:t>
            </a:r>
            <a:r>
              <a:rPr lang="ru-RU" sz="2400">
                <a:solidFill>
                  <a:srgbClr val="800080"/>
                </a:solidFill>
                <a:latin typeface="Arial" charset="0"/>
                <a:cs typeface="Arial" charset="0"/>
              </a:rPr>
              <a:t>”) — 16-битовое поле, содержащее число секунд, которое определяет интервал передачи </a:t>
            </a:r>
            <a:r>
              <a:rPr lang="en-US" sz="2400">
                <a:solidFill>
                  <a:srgbClr val="800080"/>
                </a:solidFill>
                <a:latin typeface="Arial" charset="0"/>
                <a:cs typeface="Arial" charset="0"/>
              </a:rPr>
              <a:t>Hello</a:t>
            </a:r>
            <a:r>
              <a:rPr lang="ru-RU" sz="2400">
                <a:solidFill>
                  <a:srgbClr val="800080"/>
                </a:solidFill>
                <a:latin typeface="Arial" charset="0"/>
                <a:cs typeface="Arial" charset="0"/>
              </a:rPr>
              <a:t>-сообщений;</a:t>
            </a:r>
          </a:p>
          <a:p>
            <a:pPr marL="363538" indent="-363538" algn="l">
              <a:lnSpc>
                <a:spcPct val="95000"/>
              </a:lnSpc>
              <a:buSzPct val="90000"/>
              <a:buFont typeface="Wingdings 2" pitchFamily="18" charset="2"/>
              <a:buChar char="w"/>
              <a:defRPr/>
            </a:pPr>
            <a:r>
              <a:rPr lang="ru-RU" sz="2400" i="1">
                <a:solidFill>
                  <a:srgbClr val="800080"/>
                </a:solidFill>
                <a:latin typeface="Arial" charset="0"/>
                <a:cs typeface="Arial" charset="0"/>
              </a:rPr>
              <a:t>“Дополнительные функции”</a:t>
            </a:r>
            <a:r>
              <a:rPr lang="ru-RU" sz="2400">
                <a:solidFill>
                  <a:srgbClr val="800080"/>
                </a:solidFill>
                <a:latin typeface="Arial" charset="0"/>
                <a:cs typeface="Arial" charset="0"/>
              </a:rPr>
              <a:t> (“</a:t>
            </a:r>
            <a:r>
              <a:rPr lang="en-US" sz="2400">
                <a:solidFill>
                  <a:srgbClr val="800080"/>
                </a:solidFill>
                <a:latin typeface="Arial" charset="0"/>
                <a:cs typeface="Arial" charset="0"/>
              </a:rPr>
              <a:t>Options</a:t>
            </a:r>
            <a:r>
              <a:rPr lang="ru-RU" sz="2400">
                <a:solidFill>
                  <a:srgbClr val="800080"/>
                </a:solidFill>
                <a:latin typeface="Arial" charset="0"/>
                <a:cs typeface="Arial" charset="0"/>
              </a:rPr>
              <a:t>”) — 8-битовое поле, определяющее дополнительные функции, которые обеспечивает маршрутизатор. Биты, входящие в это поле имеют следующее значение (рис.11.14): </a:t>
            </a: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5570" name="Text Box 2"/>
          <p:cNvSpPr txBox="1">
            <a:spLocks noChangeArrowheads="1"/>
          </p:cNvSpPr>
          <p:nvPr/>
        </p:nvSpPr>
        <p:spPr bwMode="auto">
          <a:xfrm>
            <a:off x="0" y="0"/>
            <a:ext cx="8259763" cy="701675"/>
          </a:xfrm>
          <a:prstGeom prst="rect">
            <a:avLst/>
          </a:prstGeom>
          <a:noFill/>
          <a:ln w="9525">
            <a:noFill/>
            <a:miter lim="800000"/>
            <a:headEnd/>
            <a:tailEnd/>
          </a:ln>
          <a:effectLst/>
        </p:spPr>
        <p:txBody>
          <a:bodyPr>
            <a:spAutoFit/>
          </a:bodyPr>
          <a:lstStyle/>
          <a:p>
            <a:pPr algn="l">
              <a:defRPr/>
            </a:pPr>
            <a:r>
              <a:rPr lang="ru-RU" sz="2000" b="1">
                <a:solidFill>
                  <a:srgbClr val="800080"/>
                </a:solidFill>
                <a:effectLst>
                  <a:outerShdw blurRad="38100" dist="38100" dir="2700000" algn="tl">
                    <a:srgbClr val="C0C0C0"/>
                  </a:outerShdw>
                </a:effectLst>
                <a:latin typeface="Arial" charset="0"/>
                <a:cs typeface="Arial" charset="0"/>
              </a:rPr>
              <a:t>Лекция №11: </a:t>
            </a:r>
            <a:r>
              <a:rPr lang="ru-RU" sz="2000" b="1" i="1">
                <a:solidFill>
                  <a:srgbClr val="800080"/>
                </a:solidFill>
                <a:effectLst>
                  <a:outerShdw blurRad="38100" dist="38100" dir="2700000" algn="tl">
                    <a:srgbClr val="C0C0C0"/>
                  </a:outerShdw>
                </a:effectLst>
                <a:latin typeface="Arial" charset="0"/>
                <a:cs typeface="Arial" charset="0"/>
              </a:rPr>
              <a:t>Маршрутизация в </a:t>
            </a:r>
            <a:r>
              <a:rPr lang="en-US" sz="2000" b="1" i="1">
                <a:solidFill>
                  <a:srgbClr val="800080"/>
                </a:solidFill>
                <a:effectLst>
                  <a:outerShdw blurRad="38100" dist="38100" dir="2700000" algn="tl">
                    <a:srgbClr val="C0C0C0"/>
                  </a:outerShdw>
                </a:effectLst>
                <a:latin typeface="Arial" charset="0"/>
                <a:cs typeface="Arial" charset="0"/>
              </a:rPr>
              <a:t>IP</a:t>
            </a:r>
            <a:r>
              <a:rPr lang="ru-RU" sz="2000" b="1" i="1">
                <a:solidFill>
                  <a:srgbClr val="800080"/>
                </a:solidFill>
                <a:effectLst>
                  <a:outerShdw blurRad="38100" dist="38100" dir="2700000" algn="tl">
                    <a:srgbClr val="C0C0C0"/>
                  </a:outerShdw>
                </a:effectLst>
                <a:latin typeface="Arial" charset="0"/>
                <a:cs typeface="Arial" charset="0"/>
              </a:rPr>
              <a:t>-сетях. Решение проблемы</a:t>
            </a:r>
          </a:p>
          <a:p>
            <a:pPr algn="l">
              <a:defRPr/>
            </a:pPr>
            <a:r>
              <a:rPr lang="ru-RU" sz="2000" b="1" i="1">
                <a:solidFill>
                  <a:srgbClr val="800080"/>
                </a:solidFill>
                <a:effectLst>
                  <a:outerShdw blurRad="38100" dist="38100" dir="2700000" algn="tl">
                    <a:srgbClr val="C0C0C0"/>
                  </a:outerShdw>
                </a:effectLst>
                <a:latin typeface="Arial" charset="0"/>
                <a:cs typeface="Arial" charset="0"/>
              </a:rPr>
              <a:t>                        нехватки </a:t>
            </a:r>
            <a:r>
              <a:rPr lang="en-US" sz="2000" b="1" i="1">
                <a:solidFill>
                  <a:srgbClr val="800080"/>
                </a:solidFill>
                <a:effectLst>
                  <a:outerShdw blurRad="38100" dist="38100" dir="2700000" algn="tl">
                    <a:srgbClr val="C0C0C0"/>
                  </a:outerShdw>
                </a:effectLst>
                <a:latin typeface="Arial" charset="0"/>
                <a:cs typeface="Arial" charset="0"/>
              </a:rPr>
              <a:t>IPv</a:t>
            </a:r>
            <a:r>
              <a:rPr lang="ru-RU" sz="2000" b="1" i="1">
                <a:solidFill>
                  <a:srgbClr val="800080"/>
                </a:solidFill>
                <a:effectLst>
                  <a:outerShdw blurRad="38100" dist="38100" dir="2700000" algn="tl">
                    <a:srgbClr val="C0C0C0"/>
                  </a:outerShdw>
                </a:effectLst>
                <a:latin typeface="Arial" charset="0"/>
                <a:cs typeface="Arial" charset="0"/>
              </a:rPr>
              <a:t>4-адресов</a:t>
            </a:r>
            <a:endParaRPr lang="ru-RU" sz="2000" b="1">
              <a:solidFill>
                <a:srgbClr val="800080"/>
              </a:solidFill>
              <a:latin typeface="Arial" charset="0"/>
              <a:cs typeface="Arial" charset="0"/>
            </a:endParaRPr>
          </a:p>
        </p:txBody>
      </p:sp>
      <p:sp>
        <p:nvSpPr>
          <p:cNvPr id="365571" name="Text Box 3"/>
          <p:cNvSpPr txBox="1">
            <a:spLocks noChangeArrowheads="1"/>
          </p:cNvSpPr>
          <p:nvPr/>
        </p:nvSpPr>
        <p:spPr bwMode="auto">
          <a:xfrm>
            <a:off x="0" y="5949950"/>
            <a:ext cx="9144000" cy="457200"/>
          </a:xfrm>
          <a:prstGeom prst="rect">
            <a:avLst/>
          </a:prstGeom>
          <a:noFill/>
          <a:ln w="9525">
            <a:noFill/>
            <a:miter lim="800000"/>
            <a:headEnd/>
            <a:tailEnd/>
          </a:ln>
          <a:effectLst>
            <a:outerShdw dist="17961" dir="2700000" algn="ctr" rotWithShape="0">
              <a:srgbClr val="FF9933"/>
            </a:outerShdw>
          </a:effectLst>
        </p:spPr>
        <p:txBody>
          <a:bodyPr>
            <a:spAutoFit/>
          </a:bodyPr>
          <a:lstStyle/>
          <a:p>
            <a:pPr>
              <a:defRPr/>
            </a:pPr>
            <a:r>
              <a:rPr lang="ru-RU" sz="2400" b="1">
                <a:solidFill>
                  <a:srgbClr val="800080"/>
                </a:solidFill>
                <a:latin typeface="Arial" charset="0"/>
                <a:cs typeface="Arial" charset="0"/>
              </a:rPr>
              <a:t>Рис.11.1</a:t>
            </a:r>
            <a:r>
              <a:rPr lang="en-US" sz="2400" b="1">
                <a:solidFill>
                  <a:srgbClr val="800080"/>
                </a:solidFill>
                <a:latin typeface="Arial" charset="0"/>
                <a:cs typeface="Arial" charset="0"/>
              </a:rPr>
              <a:t>3</a:t>
            </a:r>
            <a:r>
              <a:rPr lang="ru-RU" sz="2400" b="1">
                <a:solidFill>
                  <a:srgbClr val="800080"/>
                </a:solidFill>
                <a:latin typeface="Arial" charset="0"/>
                <a:cs typeface="Arial" charset="0"/>
              </a:rPr>
              <a:t>. Формат </a:t>
            </a:r>
            <a:r>
              <a:rPr lang="en-US" sz="2400" b="1">
                <a:solidFill>
                  <a:srgbClr val="800080"/>
                </a:solidFill>
                <a:latin typeface="Arial" charset="0"/>
                <a:cs typeface="Arial" charset="0"/>
              </a:rPr>
              <a:t>Hello</a:t>
            </a:r>
            <a:r>
              <a:rPr lang="ru-RU" sz="2400" b="1">
                <a:solidFill>
                  <a:srgbClr val="800080"/>
                </a:solidFill>
                <a:latin typeface="Arial" charset="0"/>
                <a:cs typeface="Arial" charset="0"/>
              </a:rPr>
              <a:t>-сообщения</a:t>
            </a:r>
          </a:p>
        </p:txBody>
      </p:sp>
      <p:grpSp>
        <p:nvGrpSpPr>
          <p:cNvPr id="67588" name="Group 24"/>
          <p:cNvGrpSpPr>
            <a:grpSpLocks/>
          </p:cNvGrpSpPr>
          <p:nvPr/>
        </p:nvGrpSpPr>
        <p:grpSpPr bwMode="auto">
          <a:xfrm>
            <a:off x="250825" y="1133475"/>
            <a:ext cx="8642350" cy="4500563"/>
            <a:chOff x="158" y="516"/>
            <a:chExt cx="5444" cy="2835"/>
          </a:xfrm>
        </p:grpSpPr>
        <p:sp>
          <p:nvSpPr>
            <p:cNvPr id="365589" name="Text Box 21"/>
            <p:cNvSpPr txBox="1">
              <a:spLocks noChangeArrowheads="1"/>
            </p:cNvSpPr>
            <p:nvPr/>
          </p:nvSpPr>
          <p:spPr bwMode="auto">
            <a:xfrm>
              <a:off x="158" y="2982"/>
              <a:ext cx="5444" cy="369"/>
            </a:xfrm>
            <a:prstGeom prst="rect">
              <a:avLst/>
            </a:prstGeom>
            <a:solidFill>
              <a:srgbClr val="66FFCC"/>
            </a:solidFill>
            <a:ln w="28575">
              <a:solidFill>
                <a:srgbClr val="800080"/>
              </a:solidFill>
              <a:prstDash val="dash"/>
              <a:miter lim="800000"/>
              <a:headEnd/>
              <a:tailEnd/>
            </a:ln>
            <a:effectLst/>
          </p:spPr>
          <p:txBody>
            <a:bodyPr lIns="0" tIns="0" rIns="0" bIns="0" anchor="ctr" anchorCtr="1"/>
            <a:lstStyle/>
            <a:p>
              <a:pPr>
                <a:defRPr/>
              </a:pPr>
              <a:r>
                <a:rPr lang="ru-RU">
                  <a:solidFill>
                    <a:srgbClr val="CC0000"/>
                  </a:solidFill>
                  <a:effectLst>
                    <a:outerShdw blurRad="38100" dist="38100" dir="2700000" algn="tl">
                      <a:srgbClr val="000000"/>
                    </a:outerShdw>
                  </a:effectLst>
                  <a:latin typeface="Arial" charset="0"/>
                  <a:cs typeface="Arial" charset="0"/>
                </a:rPr>
                <a:t>“Сосед”</a:t>
              </a:r>
            </a:p>
          </p:txBody>
        </p:sp>
        <p:grpSp>
          <p:nvGrpSpPr>
            <p:cNvPr id="67590" name="Group 5"/>
            <p:cNvGrpSpPr>
              <a:grpSpLocks/>
            </p:cNvGrpSpPr>
            <p:nvPr/>
          </p:nvGrpSpPr>
          <p:grpSpPr bwMode="auto">
            <a:xfrm>
              <a:off x="158" y="516"/>
              <a:ext cx="5444" cy="341"/>
              <a:chOff x="158" y="487"/>
              <a:chExt cx="5444" cy="341"/>
            </a:xfrm>
          </p:grpSpPr>
          <p:sp>
            <p:nvSpPr>
              <p:cNvPr id="67599" name="Line 6"/>
              <p:cNvSpPr>
                <a:spLocks noChangeShapeType="1"/>
              </p:cNvSpPr>
              <p:nvPr/>
            </p:nvSpPr>
            <p:spPr bwMode="auto">
              <a:xfrm>
                <a:off x="2880" y="487"/>
                <a:ext cx="0" cy="341"/>
              </a:xfrm>
              <a:prstGeom prst="line">
                <a:avLst/>
              </a:prstGeom>
              <a:noFill/>
              <a:ln w="19050">
                <a:solidFill>
                  <a:srgbClr val="800080"/>
                </a:solidFill>
                <a:prstDash val="sysDot"/>
                <a:round/>
                <a:headEnd/>
                <a:tailEnd/>
              </a:ln>
              <a:extLst>
                <a:ext uri="{909E8E84-426E-40DD-AFC4-6F175D3DCCD1}">
                  <a14:hiddenFill xmlns:a14="http://schemas.microsoft.com/office/drawing/2010/main">
                    <a:noFill/>
                  </a14:hiddenFill>
                </a:ext>
              </a:extLst>
            </p:spPr>
            <p:txBody>
              <a:bodyPr/>
              <a:lstStyle/>
              <a:p>
                <a:endParaRPr lang="ru-RU"/>
              </a:p>
            </p:txBody>
          </p:sp>
          <p:sp>
            <p:nvSpPr>
              <p:cNvPr id="67600" name="Line 7"/>
              <p:cNvSpPr>
                <a:spLocks noChangeShapeType="1"/>
              </p:cNvSpPr>
              <p:nvPr/>
            </p:nvSpPr>
            <p:spPr bwMode="auto">
              <a:xfrm>
                <a:off x="4241" y="487"/>
                <a:ext cx="0" cy="341"/>
              </a:xfrm>
              <a:prstGeom prst="line">
                <a:avLst/>
              </a:prstGeom>
              <a:noFill/>
              <a:ln w="19050">
                <a:solidFill>
                  <a:srgbClr val="800080"/>
                </a:solidFill>
                <a:prstDash val="sysDot"/>
                <a:round/>
                <a:headEnd/>
                <a:tailEnd/>
              </a:ln>
              <a:extLst>
                <a:ext uri="{909E8E84-426E-40DD-AFC4-6F175D3DCCD1}">
                  <a14:hiddenFill xmlns:a14="http://schemas.microsoft.com/office/drawing/2010/main">
                    <a:noFill/>
                  </a14:hiddenFill>
                </a:ext>
              </a:extLst>
            </p:spPr>
            <p:txBody>
              <a:bodyPr/>
              <a:lstStyle/>
              <a:p>
                <a:endParaRPr lang="ru-RU"/>
              </a:p>
            </p:txBody>
          </p:sp>
          <p:sp>
            <p:nvSpPr>
              <p:cNvPr id="67601" name="Line 8"/>
              <p:cNvSpPr>
                <a:spLocks noChangeShapeType="1"/>
              </p:cNvSpPr>
              <p:nvPr/>
            </p:nvSpPr>
            <p:spPr bwMode="auto">
              <a:xfrm>
                <a:off x="5602" y="487"/>
                <a:ext cx="0" cy="341"/>
              </a:xfrm>
              <a:prstGeom prst="line">
                <a:avLst/>
              </a:prstGeom>
              <a:noFill/>
              <a:ln w="19050">
                <a:solidFill>
                  <a:srgbClr val="800080"/>
                </a:solidFill>
                <a:prstDash val="sysDot"/>
                <a:round/>
                <a:headEnd/>
                <a:tailEnd/>
              </a:ln>
              <a:extLst>
                <a:ext uri="{909E8E84-426E-40DD-AFC4-6F175D3DCCD1}">
                  <a14:hiddenFill xmlns:a14="http://schemas.microsoft.com/office/drawing/2010/main">
                    <a:noFill/>
                  </a14:hiddenFill>
                </a:ext>
              </a:extLst>
            </p:spPr>
            <p:txBody>
              <a:bodyPr/>
              <a:lstStyle/>
              <a:p>
                <a:endParaRPr lang="ru-RU"/>
              </a:p>
            </p:txBody>
          </p:sp>
          <p:sp>
            <p:nvSpPr>
              <p:cNvPr id="67602" name="Line 9"/>
              <p:cNvSpPr>
                <a:spLocks noChangeShapeType="1"/>
              </p:cNvSpPr>
              <p:nvPr/>
            </p:nvSpPr>
            <p:spPr bwMode="auto">
              <a:xfrm>
                <a:off x="158" y="487"/>
                <a:ext cx="0" cy="341"/>
              </a:xfrm>
              <a:prstGeom prst="line">
                <a:avLst/>
              </a:prstGeom>
              <a:noFill/>
              <a:ln w="19050">
                <a:solidFill>
                  <a:srgbClr val="800080"/>
                </a:solidFill>
                <a:prstDash val="sysDot"/>
                <a:round/>
                <a:headEnd/>
                <a:tailEnd/>
              </a:ln>
              <a:extLst>
                <a:ext uri="{909E8E84-426E-40DD-AFC4-6F175D3DCCD1}">
                  <a14:hiddenFill xmlns:a14="http://schemas.microsoft.com/office/drawing/2010/main">
                    <a:noFill/>
                  </a14:hiddenFill>
                </a:ext>
              </a:extLst>
            </p:spPr>
            <p:txBody>
              <a:bodyPr/>
              <a:lstStyle/>
              <a:p>
                <a:endParaRPr lang="ru-RU"/>
              </a:p>
            </p:txBody>
          </p:sp>
          <p:sp>
            <p:nvSpPr>
              <p:cNvPr id="67603" name="Line 10"/>
              <p:cNvSpPr>
                <a:spLocks noChangeShapeType="1"/>
              </p:cNvSpPr>
              <p:nvPr/>
            </p:nvSpPr>
            <p:spPr bwMode="auto">
              <a:xfrm>
                <a:off x="1519" y="487"/>
                <a:ext cx="0" cy="341"/>
              </a:xfrm>
              <a:prstGeom prst="line">
                <a:avLst/>
              </a:prstGeom>
              <a:noFill/>
              <a:ln w="19050">
                <a:solidFill>
                  <a:srgbClr val="800080"/>
                </a:solidFill>
                <a:prstDash val="sysDot"/>
                <a:round/>
                <a:headEnd/>
                <a:tailEnd/>
              </a:ln>
              <a:extLst>
                <a:ext uri="{909E8E84-426E-40DD-AFC4-6F175D3DCCD1}">
                  <a14:hiddenFill xmlns:a14="http://schemas.microsoft.com/office/drawing/2010/main">
                    <a:noFill/>
                  </a14:hiddenFill>
                </a:ext>
              </a:extLst>
            </p:spPr>
            <p:txBody>
              <a:bodyPr/>
              <a:lstStyle/>
              <a:p>
                <a:endParaRPr lang="ru-RU"/>
              </a:p>
            </p:txBody>
          </p:sp>
          <p:sp>
            <p:nvSpPr>
              <p:cNvPr id="365579" name="Text Box 11"/>
              <p:cNvSpPr txBox="1">
                <a:spLocks noChangeArrowheads="1"/>
              </p:cNvSpPr>
              <p:nvPr/>
            </p:nvSpPr>
            <p:spPr bwMode="auto">
              <a:xfrm>
                <a:off x="158" y="487"/>
                <a:ext cx="1361" cy="243"/>
              </a:xfrm>
              <a:prstGeom prst="rect">
                <a:avLst/>
              </a:prstGeom>
              <a:noFill/>
              <a:ln w="19050">
                <a:noFill/>
                <a:miter lim="800000"/>
                <a:headEnd/>
                <a:tailEnd/>
              </a:ln>
              <a:effectLst/>
            </p:spPr>
            <p:txBody>
              <a:bodyPr lIns="0" tIns="0" rIns="0" bIns="0" anchor="ctr" anchorCtr="1"/>
              <a:lstStyle/>
              <a:p>
                <a:pPr>
                  <a:spcBef>
                    <a:spcPct val="50000"/>
                  </a:spcBef>
                  <a:defRPr/>
                </a:pPr>
                <a:r>
                  <a:rPr lang="ru-RU" sz="1800" b="1" i="1">
                    <a:solidFill>
                      <a:srgbClr val="FF6600"/>
                    </a:solidFill>
                    <a:effectLst>
                      <a:outerShdw blurRad="38100" dist="38100" dir="2700000" algn="tl">
                        <a:srgbClr val="C0C0C0"/>
                      </a:outerShdw>
                    </a:effectLst>
                    <a:latin typeface="Arial" charset="0"/>
                    <a:cs typeface="Arial" charset="0"/>
                  </a:rPr>
                  <a:t>0                            7</a:t>
                </a:r>
              </a:p>
            </p:txBody>
          </p:sp>
          <p:sp>
            <p:nvSpPr>
              <p:cNvPr id="365580" name="Text Box 12"/>
              <p:cNvSpPr txBox="1">
                <a:spLocks noChangeArrowheads="1"/>
              </p:cNvSpPr>
              <p:nvPr/>
            </p:nvSpPr>
            <p:spPr bwMode="auto">
              <a:xfrm>
                <a:off x="1519" y="487"/>
                <a:ext cx="1361" cy="243"/>
              </a:xfrm>
              <a:prstGeom prst="rect">
                <a:avLst/>
              </a:prstGeom>
              <a:noFill/>
              <a:ln w="19050">
                <a:noFill/>
                <a:miter lim="800000"/>
                <a:headEnd/>
                <a:tailEnd/>
              </a:ln>
              <a:effectLst/>
            </p:spPr>
            <p:txBody>
              <a:bodyPr lIns="0" tIns="0" rIns="0" bIns="0" anchor="ctr" anchorCtr="1"/>
              <a:lstStyle/>
              <a:p>
                <a:pPr>
                  <a:spcBef>
                    <a:spcPct val="50000"/>
                  </a:spcBef>
                  <a:defRPr/>
                </a:pPr>
                <a:r>
                  <a:rPr lang="ru-RU" sz="1800" b="1" i="1">
                    <a:solidFill>
                      <a:srgbClr val="FF6600"/>
                    </a:solidFill>
                    <a:effectLst>
                      <a:outerShdw blurRad="38100" dist="38100" dir="2700000" algn="tl">
                        <a:srgbClr val="C0C0C0"/>
                      </a:outerShdw>
                    </a:effectLst>
                    <a:latin typeface="Arial" charset="0"/>
                    <a:cs typeface="Arial" charset="0"/>
                  </a:rPr>
                  <a:t>8                          15</a:t>
                </a:r>
              </a:p>
            </p:txBody>
          </p:sp>
          <p:sp>
            <p:nvSpPr>
              <p:cNvPr id="365581" name="Text Box 13"/>
              <p:cNvSpPr txBox="1">
                <a:spLocks noChangeArrowheads="1"/>
              </p:cNvSpPr>
              <p:nvPr/>
            </p:nvSpPr>
            <p:spPr bwMode="auto">
              <a:xfrm>
                <a:off x="2880" y="487"/>
                <a:ext cx="1361" cy="243"/>
              </a:xfrm>
              <a:prstGeom prst="rect">
                <a:avLst/>
              </a:prstGeom>
              <a:noFill/>
              <a:ln w="19050">
                <a:noFill/>
                <a:miter lim="800000"/>
                <a:headEnd/>
                <a:tailEnd/>
              </a:ln>
              <a:effectLst/>
            </p:spPr>
            <p:txBody>
              <a:bodyPr lIns="0" tIns="0" rIns="0" bIns="0" anchor="ctr" anchorCtr="1"/>
              <a:lstStyle/>
              <a:p>
                <a:pPr>
                  <a:spcBef>
                    <a:spcPct val="50000"/>
                  </a:spcBef>
                  <a:defRPr/>
                </a:pPr>
                <a:r>
                  <a:rPr lang="ru-RU" sz="1800" b="1" i="1">
                    <a:solidFill>
                      <a:srgbClr val="FF6600"/>
                    </a:solidFill>
                    <a:effectLst>
                      <a:outerShdw blurRad="38100" dist="38100" dir="2700000" algn="tl">
                        <a:srgbClr val="C0C0C0"/>
                      </a:outerShdw>
                    </a:effectLst>
                    <a:latin typeface="Arial" charset="0"/>
                    <a:cs typeface="Arial" charset="0"/>
                  </a:rPr>
                  <a:t>16                         23</a:t>
                </a:r>
              </a:p>
            </p:txBody>
          </p:sp>
          <p:sp>
            <p:nvSpPr>
              <p:cNvPr id="365582" name="Text Box 14"/>
              <p:cNvSpPr txBox="1">
                <a:spLocks noChangeArrowheads="1"/>
              </p:cNvSpPr>
              <p:nvPr/>
            </p:nvSpPr>
            <p:spPr bwMode="auto">
              <a:xfrm>
                <a:off x="4241" y="487"/>
                <a:ext cx="1361" cy="243"/>
              </a:xfrm>
              <a:prstGeom prst="rect">
                <a:avLst/>
              </a:prstGeom>
              <a:noFill/>
              <a:ln w="19050">
                <a:noFill/>
                <a:miter lim="800000"/>
                <a:headEnd/>
                <a:tailEnd/>
              </a:ln>
              <a:effectLst/>
            </p:spPr>
            <p:txBody>
              <a:bodyPr lIns="0" tIns="0" rIns="0" bIns="0" anchor="ctr" anchorCtr="1"/>
              <a:lstStyle/>
              <a:p>
                <a:pPr>
                  <a:spcBef>
                    <a:spcPct val="50000"/>
                  </a:spcBef>
                  <a:defRPr/>
                </a:pPr>
                <a:r>
                  <a:rPr lang="ru-RU" sz="1800" b="1" i="1">
                    <a:solidFill>
                      <a:srgbClr val="FF6600"/>
                    </a:solidFill>
                    <a:effectLst>
                      <a:outerShdw blurRad="38100" dist="38100" dir="2700000" algn="tl">
                        <a:srgbClr val="C0C0C0"/>
                      </a:outerShdw>
                    </a:effectLst>
                    <a:latin typeface="Arial" charset="0"/>
                    <a:cs typeface="Arial" charset="0"/>
                  </a:rPr>
                  <a:t>24                         31</a:t>
                </a:r>
              </a:p>
            </p:txBody>
          </p:sp>
        </p:grpSp>
        <p:sp>
          <p:nvSpPr>
            <p:cNvPr id="365583" name="Text Box 15"/>
            <p:cNvSpPr txBox="1">
              <a:spLocks noChangeArrowheads="1"/>
            </p:cNvSpPr>
            <p:nvPr/>
          </p:nvSpPr>
          <p:spPr bwMode="auto">
            <a:xfrm>
              <a:off x="158" y="1140"/>
              <a:ext cx="5444" cy="368"/>
            </a:xfrm>
            <a:prstGeom prst="rect">
              <a:avLst/>
            </a:prstGeom>
            <a:solidFill>
              <a:srgbClr val="FFFF99"/>
            </a:solidFill>
            <a:ln w="28575">
              <a:solidFill>
                <a:srgbClr val="800080"/>
              </a:solidFill>
              <a:miter lim="800000"/>
              <a:headEnd/>
              <a:tailEnd/>
            </a:ln>
            <a:effectLst/>
          </p:spPr>
          <p:txBody>
            <a:bodyPr lIns="0" tIns="0" rIns="0" bIns="0" anchor="ctr" anchorCtr="1"/>
            <a:lstStyle/>
            <a:p>
              <a:pPr>
                <a:lnSpc>
                  <a:spcPct val="80000"/>
                </a:lnSpc>
                <a:defRPr/>
              </a:pPr>
              <a:r>
                <a:rPr lang="ru-RU">
                  <a:solidFill>
                    <a:srgbClr val="CC0000"/>
                  </a:solidFill>
                  <a:effectLst>
                    <a:outerShdw blurRad="38100" dist="38100" dir="2700000" algn="tl">
                      <a:srgbClr val="000000"/>
                    </a:outerShdw>
                  </a:effectLst>
                  <a:latin typeface="Arial" charset="0"/>
                  <a:cs typeface="Arial" charset="0"/>
                </a:rPr>
                <a:t>“Маска сети”</a:t>
              </a:r>
              <a:endParaRPr lang="ru-RU" b="1">
                <a:solidFill>
                  <a:srgbClr val="CC0000"/>
                </a:solidFill>
                <a:latin typeface="Arial" charset="0"/>
                <a:cs typeface="Arial" charset="0"/>
              </a:endParaRPr>
            </a:p>
          </p:txBody>
        </p:sp>
        <p:sp>
          <p:nvSpPr>
            <p:cNvPr id="365584" name="Text Box 16"/>
            <p:cNvSpPr txBox="1">
              <a:spLocks noChangeArrowheads="1"/>
            </p:cNvSpPr>
            <p:nvPr/>
          </p:nvSpPr>
          <p:spPr bwMode="auto">
            <a:xfrm>
              <a:off x="4241" y="1508"/>
              <a:ext cx="1361" cy="369"/>
            </a:xfrm>
            <a:prstGeom prst="rect">
              <a:avLst/>
            </a:prstGeom>
            <a:solidFill>
              <a:srgbClr val="FCAAF6"/>
            </a:solidFill>
            <a:ln w="28575">
              <a:solidFill>
                <a:srgbClr val="800080"/>
              </a:solidFill>
              <a:miter lim="800000"/>
              <a:headEnd/>
              <a:tailEnd/>
            </a:ln>
            <a:effectLst/>
          </p:spPr>
          <p:txBody>
            <a:bodyPr lIns="0" tIns="0" rIns="0" bIns="0" anchor="ctr" anchorCtr="1"/>
            <a:lstStyle/>
            <a:p>
              <a:pPr>
                <a:lnSpc>
                  <a:spcPct val="85000"/>
                </a:lnSpc>
                <a:defRPr/>
              </a:pPr>
              <a:r>
                <a:rPr lang="ru-RU" sz="1800">
                  <a:solidFill>
                    <a:srgbClr val="CC0000"/>
                  </a:solidFill>
                  <a:effectLst>
                    <a:outerShdw blurRad="38100" dist="38100" dir="2700000" algn="tl">
                      <a:srgbClr val="000000"/>
                    </a:outerShdw>
                  </a:effectLst>
                  <a:latin typeface="Arial" charset="0"/>
                  <a:cs typeface="Arial" charset="0"/>
                </a:rPr>
                <a:t>“Приоритет маршрутизатора”</a:t>
              </a:r>
              <a:endParaRPr lang="ru-RU" sz="1800" b="1">
                <a:solidFill>
                  <a:srgbClr val="CC0000"/>
                </a:solidFill>
                <a:latin typeface="Arial" charset="0"/>
                <a:cs typeface="Arial" charset="0"/>
              </a:endParaRPr>
            </a:p>
          </p:txBody>
        </p:sp>
        <p:sp>
          <p:nvSpPr>
            <p:cNvPr id="365585" name="Text Box 17"/>
            <p:cNvSpPr txBox="1">
              <a:spLocks noChangeArrowheads="1"/>
            </p:cNvSpPr>
            <p:nvPr/>
          </p:nvSpPr>
          <p:spPr bwMode="auto">
            <a:xfrm>
              <a:off x="2880" y="1508"/>
              <a:ext cx="1361" cy="369"/>
            </a:xfrm>
            <a:prstGeom prst="rect">
              <a:avLst/>
            </a:prstGeom>
            <a:solidFill>
              <a:srgbClr val="85FFC8"/>
            </a:solidFill>
            <a:ln w="28575">
              <a:solidFill>
                <a:srgbClr val="800080"/>
              </a:solidFill>
              <a:miter lim="800000"/>
              <a:headEnd/>
              <a:tailEnd/>
            </a:ln>
            <a:effectLst/>
          </p:spPr>
          <p:txBody>
            <a:bodyPr lIns="0" tIns="0" rIns="0" bIns="0" anchor="ctr" anchorCtr="1"/>
            <a:lstStyle/>
            <a:p>
              <a:pPr>
                <a:lnSpc>
                  <a:spcPct val="90000"/>
                </a:lnSpc>
                <a:defRPr/>
              </a:pPr>
              <a:r>
                <a:rPr lang="ru-RU" sz="1800">
                  <a:solidFill>
                    <a:srgbClr val="CC0000"/>
                  </a:solidFill>
                  <a:effectLst>
                    <a:outerShdw blurRad="38100" dist="38100" dir="2700000" algn="tl">
                      <a:srgbClr val="000000"/>
                    </a:outerShdw>
                  </a:effectLst>
                  <a:latin typeface="Arial" charset="0"/>
                  <a:cs typeface="Arial" charset="0"/>
                </a:rPr>
                <a:t>“Дополнительные функции”</a:t>
              </a:r>
            </a:p>
          </p:txBody>
        </p:sp>
        <p:sp>
          <p:nvSpPr>
            <p:cNvPr id="365586" name="Text Box 18"/>
            <p:cNvSpPr txBox="1">
              <a:spLocks noChangeArrowheads="1"/>
            </p:cNvSpPr>
            <p:nvPr/>
          </p:nvSpPr>
          <p:spPr bwMode="auto">
            <a:xfrm>
              <a:off x="158" y="1876"/>
              <a:ext cx="5444" cy="369"/>
            </a:xfrm>
            <a:prstGeom prst="rect">
              <a:avLst/>
            </a:prstGeom>
            <a:solidFill>
              <a:srgbClr val="EFFEBE"/>
            </a:solidFill>
            <a:ln w="28575">
              <a:solidFill>
                <a:srgbClr val="800080"/>
              </a:solidFill>
              <a:miter lim="800000"/>
              <a:headEnd/>
              <a:tailEnd/>
            </a:ln>
            <a:effectLst/>
          </p:spPr>
          <p:txBody>
            <a:bodyPr lIns="0" tIns="0" rIns="0" bIns="0" anchor="ctr" anchorCtr="1"/>
            <a:lstStyle/>
            <a:p>
              <a:pPr>
                <a:lnSpc>
                  <a:spcPct val="90000"/>
                </a:lnSpc>
                <a:defRPr/>
              </a:pPr>
              <a:r>
                <a:rPr lang="ru-RU" sz="2000">
                  <a:solidFill>
                    <a:srgbClr val="CC0000"/>
                  </a:solidFill>
                  <a:effectLst>
                    <a:outerShdw blurRad="38100" dist="38100" dir="2700000" algn="tl">
                      <a:srgbClr val="000000"/>
                    </a:outerShdw>
                  </a:effectLst>
                  <a:latin typeface="Arial" charset="0"/>
                  <a:cs typeface="Arial" charset="0"/>
                </a:rPr>
                <a:t>“Время до объявления того, что маршрутизатор</a:t>
              </a:r>
            </a:p>
            <a:p>
              <a:pPr>
                <a:lnSpc>
                  <a:spcPct val="90000"/>
                </a:lnSpc>
                <a:defRPr/>
              </a:pPr>
              <a:r>
                <a:rPr lang="ru-RU" sz="2000">
                  <a:solidFill>
                    <a:srgbClr val="CC0000"/>
                  </a:solidFill>
                  <a:effectLst>
                    <a:outerShdw blurRad="38100" dist="38100" dir="2700000" algn="tl">
                      <a:srgbClr val="000000"/>
                    </a:outerShdw>
                  </a:effectLst>
                  <a:latin typeface="Arial" charset="0"/>
                  <a:cs typeface="Arial" charset="0"/>
                </a:rPr>
                <a:t>неисправен или выключен”</a:t>
              </a:r>
            </a:p>
          </p:txBody>
        </p:sp>
        <p:sp>
          <p:nvSpPr>
            <p:cNvPr id="365587" name="Text Box 19"/>
            <p:cNvSpPr txBox="1">
              <a:spLocks noChangeArrowheads="1"/>
            </p:cNvSpPr>
            <p:nvPr/>
          </p:nvSpPr>
          <p:spPr bwMode="auto">
            <a:xfrm>
              <a:off x="158" y="2613"/>
              <a:ext cx="5444" cy="369"/>
            </a:xfrm>
            <a:prstGeom prst="rect">
              <a:avLst/>
            </a:prstGeom>
            <a:solidFill>
              <a:srgbClr val="B8FEC9"/>
            </a:solidFill>
            <a:ln w="28575">
              <a:solidFill>
                <a:srgbClr val="800080"/>
              </a:solidFill>
              <a:miter lim="800000"/>
              <a:headEnd/>
              <a:tailEnd/>
            </a:ln>
            <a:effectLst/>
          </p:spPr>
          <p:txBody>
            <a:bodyPr lIns="0" tIns="0" rIns="0" bIns="0" anchor="ctr" anchorCtr="1"/>
            <a:lstStyle/>
            <a:p>
              <a:pPr>
                <a:defRPr/>
              </a:pPr>
              <a:r>
                <a:rPr lang="ru-RU">
                  <a:solidFill>
                    <a:srgbClr val="CC0000"/>
                  </a:solidFill>
                  <a:effectLst>
                    <a:outerShdw blurRad="38100" dist="38100" dir="2700000" algn="tl">
                      <a:srgbClr val="000000"/>
                    </a:outerShdw>
                  </a:effectLst>
                  <a:latin typeface="Arial" charset="0"/>
                  <a:cs typeface="Arial" charset="0"/>
                </a:rPr>
                <a:t>“Назначенный маршрутизатор (резервный)”</a:t>
              </a:r>
            </a:p>
          </p:txBody>
        </p:sp>
        <p:sp>
          <p:nvSpPr>
            <p:cNvPr id="365588" name="Text Box 20"/>
            <p:cNvSpPr txBox="1">
              <a:spLocks noChangeArrowheads="1"/>
            </p:cNvSpPr>
            <p:nvPr/>
          </p:nvSpPr>
          <p:spPr bwMode="auto">
            <a:xfrm>
              <a:off x="158" y="2245"/>
              <a:ext cx="5444" cy="369"/>
            </a:xfrm>
            <a:prstGeom prst="rect">
              <a:avLst/>
            </a:prstGeom>
            <a:solidFill>
              <a:srgbClr val="FFCCCC"/>
            </a:solidFill>
            <a:ln w="28575">
              <a:solidFill>
                <a:srgbClr val="800080"/>
              </a:solidFill>
              <a:miter lim="800000"/>
              <a:headEnd/>
              <a:tailEnd/>
            </a:ln>
            <a:effectLst/>
          </p:spPr>
          <p:txBody>
            <a:bodyPr lIns="0" tIns="0" rIns="0" bIns="0" anchor="ctr" anchorCtr="1"/>
            <a:lstStyle/>
            <a:p>
              <a:pPr>
                <a:defRPr/>
              </a:pPr>
              <a:r>
                <a:rPr lang="ru-RU">
                  <a:solidFill>
                    <a:srgbClr val="CC0000"/>
                  </a:solidFill>
                  <a:effectLst>
                    <a:outerShdw blurRad="38100" dist="38100" dir="2700000" algn="tl">
                      <a:srgbClr val="000000"/>
                    </a:outerShdw>
                  </a:effectLst>
                  <a:latin typeface="Arial" charset="0"/>
                  <a:cs typeface="Arial" charset="0"/>
                </a:rPr>
                <a:t>“Назначенный маршрутизатор”</a:t>
              </a:r>
            </a:p>
          </p:txBody>
        </p:sp>
        <p:sp>
          <p:nvSpPr>
            <p:cNvPr id="365590" name="Text Box 22"/>
            <p:cNvSpPr txBox="1">
              <a:spLocks noChangeArrowheads="1"/>
            </p:cNvSpPr>
            <p:nvPr/>
          </p:nvSpPr>
          <p:spPr bwMode="auto">
            <a:xfrm>
              <a:off x="158" y="1508"/>
              <a:ext cx="2722" cy="368"/>
            </a:xfrm>
            <a:prstGeom prst="rect">
              <a:avLst/>
            </a:prstGeom>
            <a:solidFill>
              <a:srgbClr val="B3FFFF"/>
            </a:solidFill>
            <a:ln w="28575">
              <a:solidFill>
                <a:srgbClr val="800080"/>
              </a:solidFill>
              <a:miter lim="800000"/>
              <a:headEnd/>
              <a:tailEnd/>
            </a:ln>
            <a:effectLst/>
          </p:spPr>
          <p:txBody>
            <a:bodyPr lIns="0" tIns="0" rIns="0" bIns="0" anchor="ctr" anchorCtr="1"/>
            <a:lstStyle/>
            <a:p>
              <a:pPr>
                <a:lnSpc>
                  <a:spcPct val="85000"/>
                </a:lnSpc>
                <a:defRPr/>
              </a:pPr>
              <a:r>
                <a:rPr lang="ru-RU" sz="2200">
                  <a:solidFill>
                    <a:srgbClr val="CC0000"/>
                  </a:solidFill>
                  <a:effectLst>
                    <a:outerShdw blurRad="38100" dist="38100" dir="2700000" algn="tl">
                      <a:srgbClr val="000000"/>
                    </a:outerShdw>
                  </a:effectLst>
                  <a:latin typeface="Arial" charset="0"/>
                  <a:cs typeface="Arial" charset="0"/>
                </a:rPr>
                <a:t>“Интервал передачи</a:t>
              </a:r>
              <a:endParaRPr lang="en-US" sz="2200">
                <a:solidFill>
                  <a:srgbClr val="CC0000"/>
                </a:solidFill>
                <a:effectLst>
                  <a:outerShdw blurRad="38100" dist="38100" dir="2700000" algn="tl">
                    <a:srgbClr val="000000"/>
                  </a:outerShdw>
                </a:effectLst>
                <a:latin typeface="Arial" charset="0"/>
                <a:cs typeface="Arial" charset="0"/>
              </a:endParaRPr>
            </a:p>
            <a:p>
              <a:pPr>
                <a:lnSpc>
                  <a:spcPct val="85000"/>
                </a:lnSpc>
                <a:defRPr/>
              </a:pPr>
              <a:r>
                <a:rPr lang="en-US" sz="2200">
                  <a:solidFill>
                    <a:srgbClr val="CC0000"/>
                  </a:solidFill>
                  <a:effectLst>
                    <a:outerShdw blurRad="38100" dist="38100" dir="2700000" algn="tl">
                      <a:srgbClr val="000000"/>
                    </a:outerShdw>
                  </a:effectLst>
                  <a:latin typeface="Arial" charset="0"/>
                  <a:cs typeface="Arial" charset="0"/>
                </a:rPr>
                <a:t>Hello-</a:t>
              </a:r>
              <a:r>
                <a:rPr lang="ru-RU" sz="2200">
                  <a:solidFill>
                    <a:srgbClr val="CC0000"/>
                  </a:solidFill>
                  <a:effectLst>
                    <a:outerShdw blurRad="38100" dist="38100" dir="2700000" algn="tl">
                      <a:srgbClr val="000000"/>
                    </a:outerShdw>
                  </a:effectLst>
                  <a:latin typeface="Arial" charset="0"/>
                  <a:cs typeface="Arial" charset="0"/>
                </a:rPr>
                <a:t>сообщений”</a:t>
              </a:r>
            </a:p>
          </p:txBody>
        </p:sp>
        <p:sp>
          <p:nvSpPr>
            <p:cNvPr id="365591" name="Text Box 23"/>
            <p:cNvSpPr txBox="1">
              <a:spLocks noChangeArrowheads="1"/>
            </p:cNvSpPr>
            <p:nvPr/>
          </p:nvSpPr>
          <p:spPr bwMode="auto">
            <a:xfrm>
              <a:off x="158" y="771"/>
              <a:ext cx="5444" cy="369"/>
            </a:xfrm>
            <a:prstGeom prst="rect">
              <a:avLst/>
            </a:prstGeom>
            <a:solidFill>
              <a:srgbClr val="86FEA3"/>
            </a:solidFill>
            <a:ln w="28575">
              <a:solidFill>
                <a:srgbClr val="800080"/>
              </a:solidFill>
              <a:miter lim="800000"/>
              <a:headEnd/>
              <a:tailEnd/>
            </a:ln>
            <a:effectLst/>
          </p:spPr>
          <p:txBody>
            <a:bodyPr lIns="0" tIns="0" rIns="0" bIns="0" anchor="ctr" anchorCtr="1"/>
            <a:lstStyle/>
            <a:p>
              <a:pPr>
                <a:defRPr/>
              </a:pPr>
              <a:r>
                <a:rPr lang="ru-RU">
                  <a:solidFill>
                    <a:srgbClr val="CC0000"/>
                  </a:solidFill>
                  <a:effectLst>
                    <a:outerShdw blurRad="38100" dist="38100" dir="2700000" algn="tl">
                      <a:srgbClr val="000000"/>
                    </a:outerShdw>
                  </a:effectLst>
                  <a:latin typeface="Arial" charset="0"/>
                  <a:cs typeface="Arial" charset="0"/>
                </a:rPr>
                <a:t>“</a:t>
              </a:r>
              <a:r>
                <a:rPr lang="en-US">
                  <a:solidFill>
                    <a:srgbClr val="CC0000"/>
                  </a:solidFill>
                  <a:effectLst>
                    <a:outerShdw blurRad="38100" dist="38100" dir="2700000" algn="tl">
                      <a:srgbClr val="000000"/>
                    </a:outerShdw>
                  </a:effectLst>
                  <a:latin typeface="Arial" charset="0"/>
                  <a:cs typeface="Arial" charset="0"/>
                </a:rPr>
                <a:t>OSPF</a:t>
              </a:r>
              <a:r>
                <a:rPr lang="ru-RU">
                  <a:solidFill>
                    <a:srgbClr val="CC0000"/>
                  </a:solidFill>
                  <a:effectLst>
                    <a:outerShdw blurRad="38100" dist="38100" dir="2700000" algn="tl">
                      <a:srgbClr val="000000"/>
                    </a:outerShdw>
                  </a:effectLst>
                  <a:latin typeface="Arial" charset="0"/>
                  <a:cs typeface="Arial" charset="0"/>
                </a:rPr>
                <a:t>-заголовок”</a:t>
              </a:r>
            </a:p>
          </p:txBody>
        </p:sp>
      </p:gr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0210" name="Text Box 2"/>
          <p:cNvSpPr txBox="1">
            <a:spLocks noChangeArrowheads="1"/>
          </p:cNvSpPr>
          <p:nvPr/>
        </p:nvSpPr>
        <p:spPr bwMode="auto">
          <a:xfrm>
            <a:off x="0" y="0"/>
            <a:ext cx="8259763" cy="701675"/>
          </a:xfrm>
          <a:prstGeom prst="rect">
            <a:avLst/>
          </a:prstGeom>
          <a:noFill/>
          <a:ln w="9525">
            <a:noFill/>
            <a:miter lim="800000"/>
            <a:headEnd/>
            <a:tailEnd/>
          </a:ln>
          <a:effectLst/>
        </p:spPr>
        <p:txBody>
          <a:bodyPr>
            <a:spAutoFit/>
          </a:bodyPr>
          <a:lstStyle/>
          <a:p>
            <a:pPr algn="l">
              <a:defRPr/>
            </a:pPr>
            <a:r>
              <a:rPr lang="ru-RU" sz="2000" b="1">
                <a:solidFill>
                  <a:srgbClr val="800080"/>
                </a:solidFill>
                <a:effectLst>
                  <a:outerShdw blurRad="38100" dist="38100" dir="2700000" algn="tl">
                    <a:srgbClr val="C0C0C0"/>
                  </a:outerShdw>
                </a:effectLst>
                <a:latin typeface="Arial" charset="0"/>
                <a:cs typeface="Arial" charset="0"/>
              </a:rPr>
              <a:t>Лекция №11: </a:t>
            </a:r>
            <a:r>
              <a:rPr lang="ru-RU" sz="2000" b="1" i="1">
                <a:solidFill>
                  <a:srgbClr val="800080"/>
                </a:solidFill>
                <a:effectLst>
                  <a:outerShdw blurRad="38100" dist="38100" dir="2700000" algn="tl">
                    <a:srgbClr val="C0C0C0"/>
                  </a:outerShdw>
                </a:effectLst>
                <a:latin typeface="Arial" charset="0"/>
                <a:cs typeface="Arial" charset="0"/>
              </a:rPr>
              <a:t>Маршрутизация в </a:t>
            </a:r>
            <a:r>
              <a:rPr lang="en-US" sz="2000" b="1" i="1">
                <a:solidFill>
                  <a:srgbClr val="800080"/>
                </a:solidFill>
                <a:effectLst>
                  <a:outerShdw blurRad="38100" dist="38100" dir="2700000" algn="tl">
                    <a:srgbClr val="C0C0C0"/>
                  </a:outerShdw>
                </a:effectLst>
                <a:latin typeface="Arial" charset="0"/>
                <a:cs typeface="Arial" charset="0"/>
              </a:rPr>
              <a:t>IP</a:t>
            </a:r>
            <a:r>
              <a:rPr lang="ru-RU" sz="2000" b="1" i="1">
                <a:solidFill>
                  <a:srgbClr val="800080"/>
                </a:solidFill>
                <a:effectLst>
                  <a:outerShdw blurRad="38100" dist="38100" dir="2700000" algn="tl">
                    <a:srgbClr val="C0C0C0"/>
                  </a:outerShdw>
                </a:effectLst>
                <a:latin typeface="Arial" charset="0"/>
                <a:cs typeface="Arial" charset="0"/>
              </a:rPr>
              <a:t>-сетях. Решение проблемы</a:t>
            </a:r>
          </a:p>
          <a:p>
            <a:pPr algn="l">
              <a:defRPr/>
            </a:pPr>
            <a:r>
              <a:rPr lang="ru-RU" sz="2000" b="1" i="1">
                <a:solidFill>
                  <a:srgbClr val="800080"/>
                </a:solidFill>
                <a:effectLst>
                  <a:outerShdw blurRad="38100" dist="38100" dir="2700000" algn="tl">
                    <a:srgbClr val="C0C0C0"/>
                  </a:outerShdw>
                </a:effectLst>
                <a:latin typeface="Arial" charset="0"/>
                <a:cs typeface="Arial" charset="0"/>
              </a:rPr>
              <a:t>                        нехватки </a:t>
            </a:r>
            <a:r>
              <a:rPr lang="en-US" sz="2000" b="1" i="1">
                <a:solidFill>
                  <a:srgbClr val="800080"/>
                </a:solidFill>
                <a:effectLst>
                  <a:outerShdw blurRad="38100" dist="38100" dir="2700000" algn="tl">
                    <a:srgbClr val="C0C0C0"/>
                  </a:outerShdw>
                </a:effectLst>
                <a:latin typeface="Arial" charset="0"/>
                <a:cs typeface="Arial" charset="0"/>
              </a:rPr>
              <a:t>IPv</a:t>
            </a:r>
            <a:r>
              <a:rPr lang="ru-RU" sz="2000" b="1" i="1">
                <a:solidFill>
                  <a:srgbClr val="800080"/>
                </a:solidFill>
                <a:effectLst>
                  <a:outerShdw blurRad="38100" dist="38100" dir="2700000" algn="tl">
                    <a:srgbClr val="C0C0C0"/>
                  </a:outerShdw>
                </a:effectLst>
                <a:latin typeface="Arial" charset="0"/>
                <a:cs typeface="Arial" charset="0"/>
              </a:rPr>
              <a:t>4-адресов</a:t>
            </a:r>
            <a:endParaRPr lang="ru-RU" sz="2000" b="1">
              <a:solidFill>
                <a:srgbClr val="800080"/>
              </a:solidFill>
              <a:latin typeface="Arial" charset="0"/>
              <a:cs typeface="Arial" charset="0"/>
            </a:endParaRPr>
          </a:p>
        </p:txBody>
      </p:sp>
      <p:grpSp>
        <p:nvGrpSpPr>
          <p:cNvPr id="68611" name="Group 12"/>
          <p:cNvGrpSpPr>
            <a:grpSpLocks/>
          </p:cNvGrpSpPr>
          <p:nvPr/>
        </p:nvGrpSpPr>
        <p:grpSpPr bwMode="auto">
          <a:xfrm>
            <a:off x="1692275" y="1223963"/>
            <a:ext cx="5761038" cy="465137"/>
            <a:chOff x="1066" y="828"/>
            <a:chExt cx="3629" cy="293"/>
          </a:xfrm>
        </p:grpSpPr>
        <p:sp>
          <p:nvSpPr>
            <p:cNvPr id="350211" name="Text Box 3"/>
            <p:cNvSpPr txBox="1">
              <a:spLocks noChangeArrowheads="1"/>
            </p:cNvSpPr>
            <p:nvPr/>
          </p:nvSpPr>
          <p:spPr bwMode="auto">
            <a:xfrm>
              <a:off x="1066" y="828"/>
              <a:ext cx="454" cy="293"/>
            </a:xfrm>
            <a:prstGeom prst="rect">
              <a:avLst/>
            </a:prstGeom>
            <a:solidFill>
              <a:srgbClr val="B8FEC9"/>
            </a:solidFill>
            <a:ln w="38100">
              <a:solidFill>
                <a:schemeClr val="accent2"/>
              </a:solidFill>
              <a:miter lim="800000"/>
              <a:headEnd/>
              <a:tailEnd/>
            </a:ln>
            <a:effectLst>
              <a:outerShdw dist="53882" dir="2700000" algn="ctr" rotWithShape="0">
                <a:srgbClr val="FF9933"/>
              </a:outerShdw>
            </a:effectLst>
          </p:spPr>
          <p:txBody>
            <a:bodyPr lIns="0" tIns="0" rIns="0" bIns="0" anchor="ctr" anchorCtr="1">
              <a:spAutoFit/>
            </a:bodyPr>
            <a:lstStyle/>
            <a:p>
              <a:pPr>
                <a:spcBef>
                  <a:spcPct val="50000"/>
                </a:spcBef>
                <a:defRPr/>
              </a:pPr>
              <a:r>
                <a:rPr lang="ru-RU" b="1">
                  <a:solidFill>
                    <a:srgbClr val="CC0000"/>
                  </a:solidFill>
                  <a:effectLst>
                    <a:outerShdw blurRad="38100" dist="38100" dir="2700000" algn="tl">
                      <a:srgbClr val="000000"/>
                    </a:outerShdw>
                  </a:effectLst>
                  <a:latin typeface="Arial" charset="0"/>
                  <a:cs typeface="Arial" charset="0"/>
                  <a:sym typeface="Wingdings 2" pitchFamily="18" charset="2"/>
                </a:rPr>
                <a:t></a:t>
              </a:r>
            </a:p>
          </p:txBody>
        </p:sp>
        <p:sp>
          <p:nvSpPr>
            <p:cNvPr id="350212" name="Text Box 4"/>
            <p:cNvSpPr txBox="1">
              <a:spLocks noChangeArrowheads="1"/>
            </p:cNvSpPr>
            <p:nvPr/>
          </p:nvSpPr>
          <p:spPr bwMode="auto">
            <a:xfrm>
              <a:off x="1519" y="828"/>
              <a:ext cx="454" cy="293"/>
            </a:xfrm>
            <a:prstGeom prst="rect">
              <a:avLst/>
            </a:prstGeom>
            <a:solidFill>
              <a:srgbClr val="B8FEC9"/>
            </a:solidFill>
            <a:ln w="38100">
              <a:solidFill>
                <a:schemeClr val="accent2"/>
              </a:solidFill>
              <a:miter lim="800000"/>
              <a:headEnd/>
              <a:tailEnd/>
            </a:ln>
            <a:effectLst>
              <a:outerShdw dist="53882" dir="2700000" algn="ctr" rotWithShape="0">
                <a:srgbClr val="FF9933"/>
              </a:outerShdw>
            </a:effectLst>
          </p:spPr>
          <p:txBody>
            <a:bodyPr lIns="0" tIns="0" rIns="0" bIns="0" anchor="ctr" anchorCtr="1">
              <a:spAutoFit/>
            </a:bodyPr>
            <a:lstStyle/>
            <a:p>
              <a:pPr>
                <a:spcBef>
                  <a:spcPct val="50000"/>
                </a:spcBef>
                <a:defRPr/>
              </a:pPr>
              <a:r>
                <a:rPr lang="ru-RU" b="1">
                  <a:solidFill>
                    <a:srgbClr val="CC0000"/>
                  </a:solidFill>
                  <a:effectLst>
                    <a:outerShdw blurRad="38100" dist="38100" dir="2700000" algn="tl">
                      <a:srgbClr val="000000"/>
                    </a:outerShdw>
                  </a:effectLst>
                  <a:latin typeface="Arial" charset="0"/>
                  <a:cs typeface="Arial" charset="0"/>
                  <a:sym typeface="Wingdings 2" pitchFamily="18" charset="2"/>
                </a:rPr>
                <a:t></a:t>
              </a:r>
            </a:p>
          </p:txBody>
        </p:sp>
        <p:sp>
          <p:nvSpPr>
            <p:cNvPr id="350214" name="Text Box 6"/>
            <p:cNvSpPr txBox="1">
              <a:spLocks noChangeArrowheads="1"/>
            </p:cNvSpPr>
            <p:nvPr/>
          </p:nvSpPr>
          <p:spPr bwMode="auto">
            <a:xfrm>
              <a:off x="1973" y="828"/>
              <a:ext cx="454" cy="293"/>
            </a:xfrm>
            <a:prstGeom prst="rect">
              <a:avLst/>
            </a:prstGeom>
            <a:solidFill>
              <a:srgbClr val="E9FFBD"/>
            </a:solidFill>
            <a:ln w="38100">
              <a:solidFill>
                <a:schemeClr val="accent2"/>
              </a:solidFill>
              <a:miter lim="800000"/>
              <a:headEnd/>
              <a:tailEnd/>
            </a:ln>
            <a:effectLst>
              <a:outerShdw dist="53882" dir="2700000" algn="ctr" rotWithShape="0">
                <a:srgbClr val="FF9933"/>
              </a:outerShdw>
            </a:effectLst>
          </p:spPr>
          <p:txBody>
            <a:bodyPr lIns="0" tIns="0" rIns="0" bIns="0" anchor="ctr" anchorCtr="1"/>
            <a:lstStyle/>
            <a:p>
              <a:pPr>
                <a:spcBef>
                  <a:spcPct val="50000"/>
                </a:spcBef>
                <a:defRPr/>
              </a:pPr>
              <a:r>
                <a:rPr lang="en-US" sz="2400" b="1">
                  <a:solidFill>
                    <a:srgbClr val="CC0000"/>
                  </a:solidFill>
                  <a:effectLst>
                    <a:outerShdw blurRad="38100" dist="38100" dir="2700000" algn="tl">
                      <a:srgbClr val="000000"/>
                    </a:outerShdw>
                  </a:effectLst>
                  <a:latin typeface="Arial" charset="0"/>
                  <a:cs typeface="Arial" charset="0"/>
                  <a:sym typeface="Wingdings 2" pitchFamily="18" charset="2"/>
                </a:rPr>
                <a:t>DC</a:t>
              </a:r>
              <a:endParaRPr lang="ru-RU" sz="2400" b="1">
                <a:solidFill>
                  <a:srgbClr val="CC0000"/>
                </a:solidFill>
                <a:effectLst>
                  <a:outerShdw blurRad="38100" dist="38100" dir="2700000" algn="tl">
                    <a:srgbClr val="000000"/>
                  </a:outerShdw>
                </a:effectLst>
                <a:latin typeface="Arial" charset="0"/>
                <a:cs typeface="Arial" charset="0"/>
                <a:sym typeface="Wingdings 2" pitchFamily="18" charset="2"/>
              </a:endParaRPr>
            </a:p>
          </p:txBody>
        </p:sp>
        <p:sp>
          <p:nvSpPr>
            <p:cNvPr id="350215" name="Text Box 7"/>
            <p:cNvSpPr txBox="1">
              <a:spLocks noChangeArrowheads="1"/>
            </p:cNvSpPr>
            <p:nvPr/>
          </p:nvSpPr>
          <p:spPr bwMode="auto">
            <a:xfrm>
              <a:off x="2426" y="828"/>
              <a:ext cx="454" cy="293"/>
            </a:xfrm>
            <a:prstGeom prst="rect">
              <a:avLst/>
            </a:prstGeom>
            <a:solidFill>
              <a:srgbClr val="FFCC99"/>
            </a:solidFill>
            <a:ln w="38100">
              <a:solidFill>
                <a:schemeClr val="accent2"/>
              </a:solidFill>
              <a:miter lim="800000"/>
              <a:headEnd/>
              <a:tailEnd/>
            </a:ln>
            <a:effectLst>
              <a:outerShdw dist="53882" dir="2700000" algn="ctr" rotWithShape="0">
                <a:srgbClr val="FF9933"/>
              </a:outerShdw>
            </a:effectLst>
          </p:spPr>
          <p:txBody>
            <a:bodyPr lIns="0" tIns="0" rIns="0" bIns="0" anchor="ctr" anchorCtr="1"/>
            <a:lstStyle/>
            <a:p>
              <a:pPr>
                <a:spcBef>
                  <a:spcPct val="50000"/>
                </a:spcBef>
                <a:defRPr/>
              </a:pPr>
              <a:r>
                <a:rPr lang="en-US" sz="2400" b="1">
                  <a:solidFill>
                    <a:srgbClr val="CC0000"/>
                  </a:solidFill>
                  <a:effectLst>
                    <a:outerShdw blurRad="38100" dist="38100" dir="2700000" algn="tl">
                      <a:srgbClr val="000000"/>
                    </a:outerShdw>
                  </a:effectLst>
                  <a:latin typeface="Arial" charset="0"/>
                  <a:cs typeface="Arial" charset="0"/>
                  <a:sym typeface="Wingdings 2" pitchFamily="18" charset="2"/>
                </a:rPr>
                <a:t>EA</a:t>
              </a:r>
              <a:endParaRPr lang="ru-RU" sz="2400" b="1">
                <a:solidFill>
                  <a:srgbClr val="CC0000"/>
                </a:solidFill>
                <a:effectLst>
                  <a:outerShdw blurRad="38100" dist="38100" dir="2700000" algn="tl">
                    <a:srgbClr val="000000"/>
                  </a:outerShdw>
                </a:effectLst>
                <a:latin typeface="Arial" charset="0"/>
                <a:cs typeface="Arial" charset="0"/>
                <a:sym typeface="Wingdings 2" pitchFamily="18" charset="2"/>
              </a:endParaRPr>
            </a:p>
          </p:txBody>
        </p:sp>
        <p:sp>
          <p:nvSpPr>
            <p:cNvPr id="350216" name="Text Box 8"/>
            <p:cNvSpPr txBox="1">
              <a:spLocks noChangeArrowheads="1"/>
            </p:cNvSpPr>
            <p:nvPr/>
          </p:nvSpPr>
          <p:spPr bwMode="auto">
            <a:xfrm>
              <a:off x="2880" y="828"/>
              <a:ext cx="454" cy="293"/>
            </a:xfrm>
            <a:prstGeom prst="rect">
              <a:avLst/>
            </a:prstGeom>
            <a:solidFill>
              <a:srgbClr val="D9EDEF"/>
            </a:solidFill>
            <a:ln w="38100">
              <a:solidFill>
                <a:schemeClr val="accent2"/>
              </a:solidFill>
              <a:miter lim="800000"/>
              <a:headEnd/>
              <a:tailEnd/>
            </a:ln>
            <a:effectLst>
              <a:outerShdw dist="53882" dir="2700000" algn="ctr" rotWithShape="0">
                <a:srgbClr val="FF9933"/>
              </a:outerShdw>
            </a:effectLst>
          </p:spPr>
          <p:txBody>
            <a:bodyPr lIns="0" tIns="0" rIns="0" bIns="0" anchor="ctr" anchorCtr="1"/>
            <a:lstStyle/>
            <a:p>
              <a:pPr>
                <a:spcBef>
                  <a:spcPct val="50000"/>
                </a:spcBef>
                <a:defRPr/>
              </a:pPr>
              <a:r>
                <a:rPr lang="en-US" sz="2400" b="1">
                  <a:solidFill>
                    <a:srgbClr val="CC0000"/>
                  </a:solidFill>
                  <a:effectLst>
                    <a:outerShdw blurRad="38100" dist="38100" dir="2700000" algn="tl">
                      <a:srgbClr val="000000"/>
                    </a:outerShdw>
                  </a:effectLst>
                  <a:latin typeface="Arial" charset="0"/>
                  <a:cs typeface="Arial" charset="0"/>
                  <a:sym typeface="Wingdings 2" pitchFamily="18" charset="2"/>
                </a:rPr>
                <a:t>N/P</a:t>
              </a:r>
              <a:endParaRPr lang="ru-RU" sz="2400" b="1">
                <a:solidFill>
                  <a:srgbClr val="CC0000"/>
                </a:solidFill>
                <a:effectLst>
                  <a:outerShdw blurRad="38100" dist="38100" dir="2700000" algn="tl">
                    <a:srgbClr val="000000"/>
                  </a:outerShdw>
                </a:effectLst>
                <a:latin typeface="Arial" charset="0"/>
                <a:cs typeface="Arial" charset="0"/>
                <a:sym typeface="Wingdings 2" pitchFamily="18" charset="2"/>
              </a:endParaRPr>
            </a:p>
          </p:txBody>
        </p:sp>
        <p:sp>
          <p:nvSpPr>
            <p:cNvPr id="350217" name="Text Box 9"/>
            <p:cNvSpPr txBox="1">
              <a:spLocks noChangeArrowheads="1"/>
            </p:cNvSpPr>
            <p:nvPr/>
          </p:nvSpPr>
          <p:spPr bwMode="auto">
            <a:xfrm>
              <a:off x="3334" y="828"/>
              <a:ext cx="454" cy="293"/>
            </a:xfrm>
            <a:prstGeom prst="rect">
              <a:avLst/>
            </a:prstGeom>
            <a:solidFill>
              <a:srgbClr val="9FFFFF"/>
            </a:solidFill>
            <a:ln w="38100">
              <a:solidFill>
                <a:schemeClr val="accent2"/>
              </a:solidFill>
              <a:miter lim="800000"/>
              <a:headEnd/>
              <a:tailEnd/>
            </a:ln>
            <a:effectLst>
              <a:outerShdw dist="53882" dir="2700000" algn="ctr" rotWithShape="0">
                <a:srgbClr val="FF9933"/>
              </a:outerShdw>
            </a:effectLst>
          </p:spPr>
          <p:txBody>
            <a:bodyPr lIns="0" tIns="0" rIns="0" bIns="0" anchor="ctr" anchorCtr="1"/>
            <a:lstStyle/>
            <a:p>
              <a:pPr>
                <a:spcBef>
                  <a:spcPct val="50000"/>
                </a:spcBef>
                <a:defRPr/>
              </a:pPr>
              <a:r>
                <a:rPr lang="en-US" sz="2400" b="1">
                  <a:solidFill>
                    <a:srgbClr val="CC0000"/>
                  </a:solidFill>
                  <a:effectLst>
                    <a:outerShdw blurRad="38100" dist="38100" dir="2700000" algn="tl">
                      <a:srgbClr val="000000"/>
                    </a:outerShdw>
                  </a:effectLst>
                  <a:latin typeface="Arial" charset="0"/>
                  <a:cs typeface="Arial" charset="0"/>
                  <a:sym typeface="Wingdings 2" pitchFamily="18" charset="2"/>
                </a:rPr>
                <a:t>MC</a:t>
              </a:r>
              <a:endParaRPr lang="ru-RU" sz="2400" b="1">
                <a:solidFill>
                  <a:srgbClr val="CC0000"/>
                </a:solidFill>
                <a:effectLst>
                  <a:outerShdw blurRad="38100" dist="38100" dir="2700000" algn="tl">
                    <a:srgbClr val="000000"/>
                  </a:outerShdw>
                </a:effectLst>
                <a:latin typeface="Arial" charset="0"/>
                <a:cs typeface="Arial" charset="0"/>
                <a:sym typeface="Wingdings 2" pitchFamily="18" charset="2"/>
              </a:endParaRPr>
            </a:p>
          </p:txBody>
        </p:sp>
        <p:sp>
          <p:nvSpPr>
            <p:cNvPr id="350218" name="Text Box 10"/>
            <p:cNvSpPr txBox="1">
              <a:spLocks noChangeArrowheads="1"/>
            </p:cNvSpPr>
            <p:nvPr/>
          </p:nvSpPr>
          <p:spPr bwMode="auto">
            <a:xfrm>
              <a:off x="3787" y="828"/>
              <a:ext cx="454" cy="293"/>
            </a:xfrm>
            <a:prstGeom prst="rect">
              <a:avLst/>
            </a:prstGeom>
            <a:solidFill>
              <a:schemeClr val="accent1"/>
            </a:solidFill>
            <a:ln w="38100">
              <a:solidFill>
                <a:schemeClr val="accent2"/>
              </a:solidFill>
              <a:miter lim="800000"/>
              <a:headEnd/>
              <a:tailEnd/>
            </a:ln>
            <a:effectLst>
              <a:outerShdw dist="53882" dir="2700000" algn="ctr" rotWithShape="0">
                <a:srgbClr val="FF9933"/>
              </a:outerShdw>
            </a:effectLst>
          </p:spPr>
          <p:txBody>
            <a:bodyPr lIns="0" tIns="0" rIns="0" bIns="0" anchor="ctr" anchorCtr="1"/>
            <a:lstStyle/>
            <a:p>
              <a:pPr>
                <a:spcBef>
                  <a:spcPct val="50000"/>
                </a:spcBef>
                <a:defRPr/>
              </a:pPr>
              <a:r>
                <a:rPr lang="en-US" sz="2400" b="1">
                  <a:solidFill>
                    <a:srgbClr val="CC0000"/>
                  </a:solidFill>
                  <a:effectLst>
                    <a:outerShdw blurRad="38100" dist="38100" dir="2700000" algn="tl">
                      <a:srgbClr val="000000"/>
                    </a:outerShdw>
                  </a:effectLst>
                  <a:latin typeface="Arial" charset="0"/>
                  <a:cs typeface="Arial" charset="0"/>
                  <a:sym typeface="Wingdings 2" pitchFamily="18" charset="2"/>
                </a:rPr>
                <a:t>E</a:t>
              </a:r>
              <a:endParaRPr lang="ru-RU" sz="2400" b="1">
                <a:solidFill>
                  <a:srgbClr val="CC0000"/>
                </a:solidFill>
                <a:effectLst>
                  <a:outerShdw blurRad="38100" dist="38100" dir="2700000" algn="tl">
                    <a:srgbClr val="000000"/>
                  </a:outerShdw>
                </a:effectLst>
                <a:latin typeface="Arial" charset="0"/>
                <a:cs typeface="Arial" charset="0"/>
                <a:sym typeface="Wingdings 2" pitchFamily="18" charset="2"/>
              </a:endParaRPr>
            </a:p>
          </p:txBody>
        </p:sp>
        <p:sp>
          <p:nvSpPr>
            <p:cNvPr id="350219" name="Text Box 11"/>
            <p:cNvSpPr txBox="1">
              <a:spLocks noChangeArrowheads="1"/>
            </p:cNvSpPr>
            <p:nvPr/>
          </p:nvSpPr>
          <p:spPr bwMode="auto">
            <a:xfrm>
              <a:off x="4241" y="828"/>
              <a:ext cx="454" cy="293"/>
            </a:xfrm>
            <a:prstGeom prst="rect">
              <a:avLst/>
            </a:prstGeom>
            <a:solidFill>
              <a:srgbClr val="B8FEC9"/>
            </a:solidFill>
            <a:ln w="38100">
              <a:solidFill>
                <a:schemeClr val="accent2"/>
              </a:solidFill>
              <a:miter lim="800000"/>
              <a:headEnd/>
              <a:tailEnd/>
            </a:ln>
            <a:effectLst>
              <a:outerShdw dist="53882" dir="2700000" algn="ctr" rotWithShape="0">
                <a:srgbClr val="FF9933"/>
              </a:outerShdw>
            </a:effectLst>
          </p:spPr>
          <p:txBody>
            <a:bodyPr lIns="0" tIns="0" rIns="0" bIns="0" anchor="ctr" anchorCtr="1">
              <a:spAutoFit/>
            </a:bodyPr>
            <a:lstStyle/>
            <a:p>
              <a:pPr>
                <a:spcBef>
                  <a:spcPct val="50000"/>
                </a:spcBef>
                <a:defRPr/>
              </a:pPr>
              <a:r>
                <a:rPr lang="ru-RU" b="1">
                  <a:solidFill>
                    <a:srgbClr val="CC0000"/>
                  </a:solidFill>
                  <a:effectLst>
                    <a:outerShdw blurRad="38100" dist="38100" dir="2700000" algn="tl">
                      <a:srgbClr val="000000"/>
                    </a:outerShdw>
                  </a:effectLst>
                  <a:latin typeface="Arial" charset="0"/>
                  <a:cs typeface="Arial" charset="0"/>
                  <a:sym typeface="Wingdings 2" pitchFamily="18" charset="2"/>
                </a:rPr>
                <a:t></a:t>
              </a:r>
            </a:p>
          </p:txBody>
        </p:sp>
      </p:grpSp>
      <p:sp>
        <p:nvSpPr>
          <p:cNvPr id="350221" name="Text Box 13"/>
          <p:cNvSpPr txBox="1">
            <a:spLocks noChangeArrowheads="1"/>
          </p:cNvSpPr>
          <p:nvPr/>
        </p:nvSpPr>
        <p:spPr bwMode="auto">
          <a:xfrm>
            <a:off x="0" y="1898650"/>
            <a:ext cx="9144000" cy="457200"/>
          </a:xfrm>
          <a:prstGeom prst="rect">
            <a:avLst/>
          </a:prstGeom>
          <a:noFill/>
          <a:ln w="9525">
            <a:noFill/>
            <a:miter lim="800000"/>
            <a:headEnd/>
            <a:tailEnd/>
          </a:ln>
          <a:effectLst>
            <a:outerShdw dist="17961" dir="2700000" algn="ctr" rotWithShape="0">
              <a:srgbClr val="FF9933"/>
            </a:outerShdw>
          </a:effectLst>
        </p:spPr>
        <p:txBody>
          <a:bodyPr>
            <a:spAutoFit/>
          </a:bodyPr>
          <a:lstStyle/>
          <a:p>
            <a:pPr>
              <a:defRPr/>
            </a:pPr>
            <a:r>
              <a:rPr lang="ru-RU" sz="2400" b="1">
                <a:solidFill>
                  <a:srgbClr val="800080"/>
                </a:solidFill>
                <a:latin typeface="Arial" charset="0"/>
                <a:cs typeface="Arial" charset="0"/>
              </a:rPr>
              <a:t>Рис.11.1</a:t>
            </a:r>
            <a:r>
              <a:rPr lang="en-US" sz="2400" b="1">
                <a:solidFill>
                  <a:srgbClr val="800080"/>
                </a:solidFill>
                <a:latin typeface="Arial" charset="0"/>
                <a:cs typeface="Arial" charset="0"/>
              </a:rPr>
              <a:t>4</a:t>
            </a:r>
            <a:r>
              <a:rPr lang="ru-RU" sz="2400" b="1">
                <a:solidFill>
                  <a:srgbClr val="800080"/>
                </a:solidFill>
                <a:latin typeface="Arial" charset="0"/>
                <a:cs typeface="Arial" charset="0"/>
              </a:rPr>
              <a:t>. Формат поля “Дополнительные функции”</a:t>
            </a:r>
          </a:p>
        </p:txBody>
      </p:sp>
      <p:sp>
        <p:nvSpPr>
          <p:cNvPr id="350224" name="Text Box 16"/>
          <p:cNvSpPr txBox="1">
            <a:spLocks noChangeArrowheads="1"/>
          </p:cNvSpPr>
          <p:nvPr/>
        </p:nvSpPr>
        <p:spPr bwMode="auto">
          <a:xfrm>
            <a:off x="206375" y="2438400"/>
            <a:ext cx="8937625" cy="4264025"/>
          </a:xfrm>
          <a:prstGeom prst="rect">
            <a:avLst/>
          </a:prstGeom>
          <a:noFill/>
          <a:ln w="9525">
            <a:noFill/>
            <a:miter lim="800000"/>
            <a:headEnd/>
            <a:tailEnd/>
          </a:ln>
          <a:effectLst>
            <a:outerShdw dist="17961" dir="2700000" algn="ctr" rotWithShape="0">
              <a:srgbClr val="FF9933"/>
            </a:outerShdw>
          </a:effectLst>
        </p:spPr>
        <p:txBody>
          <a:bodyPr>
            <a:spAutoFit/>
          </a:bodyPr>
          <a:lstStyle/>
          <a:p>
            <a:pPr marL="450850" indent="-450850" algn="l">
              <a:lnSpc>
                <a:spcPct val="95000"/>
              </a:lnSpc>
              <a:buSzPct val="90000"/>
              <a:buFont typeface="Wingdings 2" pitchFamily="18" charset="2"/>
              <a:buChar char="j"/>
              <a:defRPr/>
            </a:pPr>
            <a:r>
              <a:rPr lang="ru-RU" sz="2400">
                <a:solidFill>
                  <a:srgbClr val="800080"/>
                </a:solidFill>
                <a:latin typeface="Arial" charset="0"/>
                <a:cs typeface="Arial" charset="0"/>
              </a:rPr>
              <a:t>“Е” — этот бит указывает на то, что используется режим массового распространения </a:t>
            </a:r>
            <a:r>
              <a:rPr lang="en-US" sz="2400">
                <a:solidFill>
                  <a:srgbClr val="800080"/>
                </a:solidFill>
                <a:latin typeface="Arial" charset="0"/>
                <a:cs typeface="Arial" charset="0"/>
              </a:rPr>
              <a:t>LSA</a:t>
            </a:r>
            <a:r>
              <a:rPr lang="ru-RU" sz="2400">
                <a:solidFill>
                  <a:srgbClr val="800080"/>
                </a:solidFill>
                <a:latin typeface="Arial" charset="0"/>
                <a:cs typeface="Arial" charset="0"/>
              </a:rPr>
              <a:t>-блоков в пределах АС;</a:t>
            </a:r>
          </a:p>
          <a:p>
            <a:pPr marL="450850" indent="-450850" algn="l">
              <a:lnSpc>
                <a:spcPct val="95000"/>
              </a:lnSpc>
              <a:buSzPct val="90000"/>
              <a:buFont typeface="Wingdings 2" pitchFamily="18" charset="2"/>
              <a:buChar char="k"/>
              <a:defRPr/>
            </a:pPr>
            <a:r>
              <a:rPr lang="ru-RU" sz="2400">
                <a:solidFill>
                  <a:srgbClr val="800080"/>
                </a:solidFill>
                <a:latin typeface="Arial" charset="0"/>
                <a:cs typeface="Arial" charset="0"/>
              </a:rPr>
              <a:t>“МС” — этот бит указывает на доставку </a:t>
            </a:r>
            <a:r>
              <a:rPr lang="en-US" sz="2400">
                <a:solidFill>
                  <a:srgbClr val="800080"/>
                </a:solidFill>
                <a:latin typeface="Arial" charset="0"/>
                <a:cs typeface="Arial" charset="0"/>
              </a:rPr>
              <a:t>OSPF</a:t>
            </a:r>
            <a:r>
              <a:rPr lang="ru-RU" sz="2400">
                <a:solidFill>
                  <a:srgbClr val="800080"/>
                </a:solidFill>
                <a:latin typeface="Arial" charset="0"/>
                <a:cs typeface="Arial" charset="0"/>
              </a:rPr>
              <a:t>-сообщения с использованием групповой </a:t>
            </a:r>
            <a:r>
              <a:rPr lang="en-US" sz="2400">
                <a:solidFill>
                  <a:srgbClr val="800080"/>
                </a:solidFill>
                <a:latin typeface="Arial" charset="0"/>
                <a:cs typeface="Arial" charset="0"/>
              </a:rPr>
              <a:t>IP</a:t>
            </a:r>
            <a:r>
              <a:rPr lang="ru-RU" sz="2400">
                <a:solidFill>
                  <a:srgbClr val="800080"/>
                </a:solidFill>
                <a:latin typeface="Arial" charset="0"/>
                <a:cs typeface="Arial" charset="0"/>
              </a:rPr>
              <a:t>-адресации (</a:t>
            </a:r>
            <a:r>
              <a:rPr lang="en-US" sz="2400">
                <a:solidFill>
                  <a:srgbClr val="800080"/>
                </a:solidFill>
                <a:latin typeface="Arial" charset="0"/>
                <a:cs typeface="Arial" charset="0"/>
              </a:rPr>
              <a:t>RFC</a:t>
            </a:r>
            <a:r>
              <a:rPr lang="ru-RU" sz="2400">
                <a:solidFill>
                  <a:srgbClr val="800080"/>
                </a:solidFill>
                <a:latin typeface="Arial" charset="0"/>
                <a:cs typeface="Arial" charset="0"/>
              </a:rPr>
              <a:t>-1584);</a:t>
            </a:r>
          </a:p>
          <a:p>
            <a:pPr marL="450850" indent="-450850" algn="l">
              <a:lnSpc>
                <a:spcPct val="95000"/>
              </a:lnSpc>
              <a:buSzPct val="90000"/>
              <a:buFont typeface="Wingdings 2" pitchFamily="18" charset="2"/>
              <a:buChar char="l"/>
              <a:defRPr/>
            </a:pPr>
            <a:r>
              <a:rPr lang="ru-RU" sz="2400">
                <a:solidFill>
                  <a:srgbClr val="800080"/>
                </a:solidFill>
                <a:latin typeface="Arial" charset="0"/>
                <a:cs typeface="Arial" charset="0"/>
              </a:rPr>
              <a:t>“</a:t>
            </a:r>
            <a:r>
              <a:rPr lang="en-US" sz="2400">
                <a:solidFill>
                  <a:srgbClr val="800080"/>
                </a:solidFill>
                <a:latin typeface="Arial" charset="0"/>
                <a:cs typeface="Arial" charset="0"/>
              </a:rPr>
              <a:t>N</a:t>
            </a:r>
            <a:r>
              <a:rPr lang="ru-RU" sz="2400">
                <a:solidFill>
                  <a:srgbClr val="800080"/>
                </a:solidFill>
                <a:latin typeface="Arial" charset="0"/>
                <a:cs typeface="Arial" charset="0"/>
              </a:rPr>
              <a:t>/</a:t>
            </a:r>
            <a:r>
              <a:rPr lang="en-US" sz="2400">
                <a:solidFill>
                  <a:srgbClr val="800080"/>
                </a:solidFill>
                <a:latin typeface="Arial" charset="0"/>
                <a:cs typeface="Arial" charset="0"/>
              </a:rPr>
              <a:t>P</a:t>
            </a:r>
            <a:r>
              <a:rPr lang="ru-RU" sz="2400">
                <a:solidFill>
                  <a:srgbClr val="800080"/>
                </a:solidFill>
                <a:latin typeface="Arial" charset="0"/>
                <a:cs typeface="Arial" charset="0"/>
              </a:rPr>
              <a:t>” — этот бит указывает на тип управления распространением </a:t>
            </a:r>
            <a:r>
              <a:rPr lang="en-US" sz="2400">
                <a:solidFill>
                  <a:srgbClr val="800080"/>
                </a:solidFill>
                <a:latin typeface="Arial" charset="0"/>
                <a:cs typeface="Arial" charset="0"/>
              </a:rPr>
              <a:t>LSA</a:t>
            </a:r>
            <a:r>
              <a:rPr lang="ru-RU" sz="2400">
                <a:solidFill>
                  <a:srgbClr val="800080"/>
                </a:solidFill>
                <a:latin typeface="Arial" charset="0"/>
                <a:cs typeface="Arial" charset="0"/>
              </a:rPr>
              <a:t>-блоков (</a:t>
            </a:r>
            <a:r>
              <a:rPr lang="en-US" sz="2400">
                <a:solidFill>
                  <a:srgbClr val="800080"/>
                </a:solidFill>
                <a:latin typeface="Arial" charset="0"/>
                <a:cs typeface="Arial" charset="0"/>
              </a:rPr>
              <a:t>RFC</a:t>
            </a:r>
            <a:r>
              <a:rPr lang="ru-RU" sz="2400">
                <a:solidFill>
                  <a:srgbClr val="800080"/>
                </a:solidFill>
                <a:latin typeface="Arial" charset="0"/>
                <a:cs typeface="Arial" charset="0"/>
              </a:rPr>
              <a:t>-1587);</a:t>
            </a:r>
          </a:p>
          <a:p>
            <a:pPr marL="450850" indent="-450850" algn="l">
              <a:lnSpc>
                <a:spcPct val="95000"/>
              </a:lnSpc>
              <a:buSzPct val="90000"/>
              <a:buFont typeface="Wingdings 2" pitchFamily="18" charset="2"/>
              <a:buChar char="m"/>
              <a:defRPr/>
            </a:pPr>
            <a:r>
              <a:rPr lang="ru-RU" sz="2400">
                <a:solidFill>
                  <a:srgbClr val="800080"/>
                </a:solidFill>
                <a:latin typeface="Arial" charset="0"/>
                <a:cs typeface="Arial" charset="0"/>
              </a:rPr>
              <a:t>“ЕА” — этот бит указывает на готовность маршрутизатора к приёму и доставке </a:t>
            </a:r>
            <a:r>
              <a:rPr lang="en-US" sz="2400">
                <a:solidFill>
                  <a:srgbClr val="800080"/>
                </a:solidFill>
                <a:latin typeface="Arial" charset="0"/>
                <a:cs typeface="Arial" charset="0"/>
              </a:rPr>
              <a:t>LSA</a:t>
            </a:r>
            <a:r>
              <a:rPr lang="ru-RU" sz="2400">
                <a:solidFill>
                  <a:srgbClr val="800080"/>
                </a:solidFill>
                <a:latin typeface="Arial" charset="0"/>
                <a:cs typeface="Arial" charset="0"/>
              </a:rPr>
              <a:t>-блоков, содержащих атрибуты внешних систем;</a:t>
            </a:r>
          </a:p>
          <a:p>
            <a:pPr marL="450850" indent="-450850" algn="l">
              <a:lnSpc>
                <a:spcPct val="95000"/>
              </a:lnSpc>
              <a:buSzPct val="90000"/>
              <a:buFont typeface="Wingdings 2" pitchFamily="18" charset="2"/>
              <a:buChar char="n"/>
              <a:defRPr/>
            </a:pPr>
            <a:r>
              <a:rPr lang="ru-RU" sz="2400">
                <a:solidFill>
                  <a:srgbClr val="800080"/>
                </a:solidFill>
                <a:latin typeface="Arial" charset="0"/>
                <a:cs typeface="Arial" charset="0"/>
              </a:rPr>
              <a:t>“</a:t>
            </a:r>
            <a:r>
              <a:rPr lang="en-US" sz="2400">
                <a:solidFill>
                  <a:srgbClr val="800080"/>
                </a:solidFill>
                <a:latin typeface="Arial" charset="0"/>
                <a:cs typeface="Arial" charset="0"/>
              </a:rPr>
              <a:t>DC</a:t>
            </a:r>
            <a:r>
              <a:rPr lang="ru-RU" sz="2400">
                <a:solidFill>
                  <a:srgbClr val="800080"/>
                </a:solidFill>
                <a:latin typeface="Arial" charset="0"/>
                <a:cs typeface="Arial" charset="0"/>
              </a:rPr>
              <a:t>” — этот бит указывает на то, что маршрутизатор управляет требуемыми обходными маршрутами (</a:t>
            </a:r>
            <a:r>
              <a:rPr lang="en-US" sz="2400">
                <a:solidFill>
                  <a:srgbClr val="800080"/>
                </a:solidFill>
                <a:latin typeface="Arial" charset="0"/>
                <a:cs typeface="Arial" charset="0"/>
              </a:rPr>
              <a:t>RFC</a:t>
            </a:r>
            <a:r>
              <a:rPr lang="ru-RU" sz="2400">
                <a:solidFill>
                  <a:srgbClr val="800080"/>
                </a:solidFill>
                <a:latin typeface="Arial" charset="0"/>
                <a:cs typeface="Arial" charset="0"/>
              </a:rPr>
              <a:t>-1793); </a:t>
            </a: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234" name="Text Box 2"/>
          <p:cNvSpPr txBox="1">
            <a:spLocks noChangeArrowheads="1"/>
          </p:cNvSpPr>
          <p:nvPr/>
        </p:nvSpPr>
        <p:spPr bwMode="auto">
          <a:xfrm>
            <a:off x="0" y="0"/>
            <a:ext cx="8259763" cy="701675"/>
          </a:xfrm>
          <a:prstGeom prst="rect">
            <a:avLst/>
          </a:prstGeom>
          <a:noFill/>
          <a:ln w="9525">
            <a:noFill/>
            <a:miter lim="800000"/>
            <a:headEnd/>
            <a:tailEnd/>
          </a:ln>
          <a:effectLst/>
        </p:spPr>
        <p:txBody>
          <a:bodyPr>
            <a:spAutoFit/>
          </a:bodyPr>
          <a:lstStyle/>
          <a:p>
            <a:pPr algn="l">
              <a:defRPr/>
            </a:pPr>
            <a:r>
              <a:rPr lang="ru-RU" sz="2000" b="1">
                <a:solidFill>
                  <a:srgbClr val="800080"/>
                </a:solidFill>
                <a:effectLst>
                  <a:outerShdw blurRad="38100" dist="38100" dir="2700000" algn="tl">
                    <a:srgbClr val="C0C0C0"/>
                  </a:outerShdw>
                </a:effectLst>
                <a:latin typeface="Arial" charset="0"/>
                <a:cs typeface="Arial" charset="0"/>
              </a:rPr>
              <a:t>Лекция №11: </a:t>
            </a:r>
            <a:r>
              <a:rPr lang="ru-RU" sz="2000" b="1" i="1">
                <a:solidFill>
                  <a:srgbClr val="800080"/>
                </a:solidFill>
                <a:effectLst>
                  <a:outerShdw blurRad="38100" dist="38100" dir="2700000" algn="tl">
                    <a:srgbClr val="C0C0C0"/>
                  </a:outerShdw>
                </a:effectLst>
                <a:latin typeface="Arial" charset="0"/>
                <a:cs typeface="Arial" charset="0"/>
              </a:rPr>
              <a:t>Маршрутизация в </a:t>
            </a:r>
            <a:r>
              <a:rPr lang="en-US" sz="2000" b="1" i="1">
                <a:solidFill>
                  <a:srgbClr val="800080"/>
                </a:solidFill>
                <a:effectLst>
                  <a:outerShdw blurRad="38100" dist="38100" dir="2700000" algn="tl">
                    <a:srgbClr val="C0C0C0"/>
                  </a:outerShdw>
                </a:effectLst>
                <a:latin typeface="Arial" charset="0"/>
                <a:cs typeface="Arial" charset="0"/>
              </a:rPr>
              <a:t>IP</a:t>
            </a:r>
            <a:r>
              <a:rPr lang="ru-RU" sz="2000" b="1" i="1">
                <a:solidFill>
                  <a:srgbClr val="800080"/>
                </a:solidFill>
                <a:effectLst>
                  <a:outerShdw blurRad="38100" dist="38100" dir="2700000" algn="tl">
                    <a:srgbClr val="C0C0C0"/>
                  </a:outerShdw>
                </a:effectLst>
                <a:latin typeface="Arial" charset="0"/>
                <a:cs typeface="Arial" charset="0"/>
              </a:rPr>
              <a:t>-сетях. Решение проблемы</a:t>
            </a:r>
          </a:p>
          <a:p>
            <a:pPr algn="l">
              <a:defRPr/>
            </a:pPr>
            <a:r>
              <a:rPr lang="ru-RU" sz="2000" b="1" i="1">
                <a:solidFill>
                  <a:srgbClr val="800080"/>
                </a:solidFill>
                <a:effectLst>
                  <a:outerShdw blurRad="38100" dist="38100" dir="2700000" algn="tl">
                    <a:srgbClr val="C0C0C0"/>
                  </a:outerShdw>
                </a:effectLst>
                <a:latin typeface="Arial" charset="0"/>
                <a:cs typeface="Arial" charset="0"/>
              </a:rPr>
              <a:t>                        нехватки </a:t>
            </a:r>
            <a:r>
              <a:rPr lang="en-US" sz="2000" b="1" i="1">
                <a:solidFill>
                  <a:srgbClr val="800080"/>
                </a:solidFill>
                <a:effectLst>
                  <a:outerShdw blurRad="38100" dist="38100" dir="2700000" algn="tl">
                    <a:srgbClr val="C0C0C0"/>
                  </a:outerShdw>
                </a:effectLst>
                <a:latin typeface="Arial" charset="0"/>
                <a:cs typeface="Arial" charset="0"/>
              </a:rPr>
              <a:t>IPv</a:t>
            </a:r>
            <a:r>
              <a:rPr lang="ru-RU" sz="2000" b="1" i="1">
                <a:solidFill>
                  <a:srgbClr val="800080"/>
                </a:solidFill>
                <a:effectLst>
                  <a:outerShdw blurRad="38100" dist="38100" dir="2700000" algn="tl">
                    <a:srgbClr val="C0C0C0"/>
                  </a:outerShdw>
                </a:effectLst>
                <a:latin typeface="Arial" charset="0"/>
                <a:cs typeface="Arial" charset="0"/>
              </a:rPr>
              <a:t>4-адресов</a:t>
            </a:r>
            <a:endParaRPr lang="ru-RU" sz="2000" b="1">
              <a:solidFill>
                <a:srgbClr val="800080"/>
              </a:solidFill>
              <a:latin typeface="Arial" charset="0"/>
              <a:cs typeface="Arial" charset="0"/>
            </a:endParaRPr>
          </a:p>
        </p:txBody>
      </p:sp>
      <p:sp>
        <p:nvSpPr>
          <p:cNvPr id="351235" name="Text Box 3"/>
          <p:cNvSpPr txBox="1">
            <a:spLocks noChangeArrowheads="1"/>
          </p:cNvSpPr>
          <p:nvPr/>
        </p:nvSpPr>
        <p:spPr bwMode="auto">
          <a:xfrm>
            <a:off x="250825" y="1179513"/>
            <a:ext cx="8893175" cy="5449887"/>
          </a:xfrm>
          <a:prstGeom prst="rect">
            <a:avLst/>
          </a:prstGeom>
          <a:noFill/>
          <a:ln w="9525">
            <a:noFill/>
            <a:miter lim="800000"/>
            <a:headEnd/>
            <a:tailEnd/>
          </a:ln>
          <a:effectLst>
            <a:outerShdw dist="17961" dir="2700000" algn="ctr" rotWithShape="0">
              <a:srgbClr val="FF9933"/>
            </a:outerShdw>
          </a:effectLst>
        </p:spPr>
        <p:txBody>
          <a:bodyPr>
            <a:spAutoFit/>
          </a:bodyPr>
          <a:lstStyle/>
          <a:p>
            <a:pPr marL="363538" indent="-363538" algn="l">
              <a:spcBef>
                <a:spcPct val="50000"/>
              </a:spcBef>
              <a:buSzPct val="90000"/>
              <a:buFont typeface="Wingdings 2" pitchFamily="18" charset="2"/>
              <a:buChar char="x"/>
              <a:defRPr/>
            </a:pPr>
            <a:r>
              <a:rPr lang="ru-RU" sz="2600" i="1">
                <a:solidFill>
                  <a:srgbClr val="800080"/>
                </a:solidFill>
                <a:latin typeface="Arial" charset="0"/>
                <a:cs typeface="Arial" charset="0"/>
              </a:rPr>
              <a:t>“Приоритет маршрутизатора”</a:t>
            </a:r>
            <a:r>
              <a:rPr lang="ru-RU" sz="2600">
                <a:solidFill>
                  <a:srgbClr val="800080"/>
                </a:solidFill>
                <a:latin typeface="Arial" charset="0"/>
                <a:cs typeface="Arial" charset="0"/>
              </a:rPr>
              <a:t> (“</a:t>
            </a:r>
            <a:r>
              <a:rPr lang="en-US" sz="2600">
                <a:solidFill>
                  <a:srgbClr val="800080"/>
                </a:solidFill>
                <a:latin typeface="Arial" charset="0"/>
                <a:cs typeface="Arial" charset="0"/>
              </a:rPr>
              <a:t>Rtr Pri</a:t>
            </a:r>
            <a:r>
              <a:rPr lang="ru-RU" sz="2600">
                <a:solidFill>
                  <a:srgbClr val="800080"/>
                </a:solidFill>
                <a:latin typeface="Arial" charset="0"/>
                <a:cs typeface="Arial" charset="0"/>
              </a:rPr>
              <a:t>”) — 8-битовое поле, определяющее приоритет маршрутизатора, который используется при выборе “назначенного” (резервного назначенного) маршрутизатора. Если это поле нулевое, то это означает, что маршрутизатор не подходит для присвоения ему статуса “назначенного” (резервного назначенного);</a:t>
            </a:r>
          </a:p>
          <a:p>
            <a:pPr marL="363538" indent="-363538" algn="l">
              <a:spcBef>
                <a:spcPct val="50000"/>
              </a:spcBef>
              <a:buSzPct val="90000"/>
              <a:buFont typeface="Wingdings 2" pitchFamily="18" charset="2"/>
              <a:buChar char="y"/>
              <a:defRPr/>
            </a:pPr>
            <a:r>
              <a:rPr lang="ru-RU" sz="2600" i="1">
                <a:solidFill>
                  <a:srgbClr val="800080"/>
                </a:solidFill>
                <a:latin typeface="Arial" charset="0"/>
                <a:cs typeface="Arial" charset="0"/>
              </a:rPr>
              <a:t>“Время до объявления того, что маршрутизатор неисправен или выключен”</a:t>
            </a:r>
            <a:r>
              <a:rPr lang="ru-RU" sz="2600">
                <a:solidFill>
                  <a:srgbClr val="800080"/>
                </a:solidFill>
                <a:latin typeface="Arial" charset="0"/>
                <a:cs typeface="Arial" charset="0"/>
              </a:rPr>
              <a:t> (“</a:t>
            </a:r>
            <a:r>
              <a:rPr lang="en-US" sz="2600">
                <a:solidFill>
                  <a:srgbClr val="800080"/>
                </a:solidFill>
                <a:latin typeface="Arial" charset="0"/>
                <a:cs typeface="Arial" charset="0"/>
              </a:rPr>
              <a:t>RouterDeadInterval</a:t>
            </a:r>
            <a:r>
              <a:rPr lang="ru-RU" sz="2600">
                <a:solidFill>
                  <a:srgbClr val="800080"/>
                </a:solidFill>
                <a:latin typeface="Arial" charset="0"/>
                <a:cs typeface="Arial" charset="0"/>
              </a:rPr>
              <a:t>”) — 64-битовое поле, содержащее число секунд, которое определяет интервал до передачи </a:t>
            </a:r>
            <a:r>
              <a:rPr lang="en-US" sz="2600">
                <a:solidFill>
                  <a:srgbClr val="800080"/>
                </a:solidFill>
                <a:latin typeface="Arial" charset="0"/>
                <a:cs typeface="Arial" charset="0"/>
              </a:rPr>
              <a:t>Hello</a:t>
            </a:r>
            <a:r>
              <a:rPr lang="ru-RU" sz="2600">
                <a:solidFill>
                  <a:srgbClr val="800080"/>
                </a:solidFill>
                <a:latin typeface="Arial" charset="0"/>
                <a:cs typeface="Arial" charset="0"/>
              </a:rPr>
              <a:t>-сообщения о неисправности или отключения маршрутизатора; </a:t>
            </a: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258" name="Text Box 2"/>
          <p:cNvSpPr txBox="1">
            <a:spLocks noChangeArrowheads="1"/>
          </p:cNvSpPr>
          <p:nvPr/>
        </p:nvSpPr>
        <p:spPr bwMode="auto">
          <a:xfrm>
            <a:off x="0" y="0"/>
            <a:ext cx="8259763" cy="701675"/>
          </a:xfrm>
          <a:prstGeom prst="rect">
            <a:avLst/>
          </a:prstGeom>
          <a:noFill/>
          <a:ln w="9525">
            <a:noFill/>
            <a:miter lim="800000"/>
            <a:headEnd/>
            <a:tailEnd/>
          </a:ln>
          <a:effectLst/>
        </p:spPr>
        <p:txBody>
          <a:bodyPr>
            <a:spAutoFit/>
          </a:bodyPr>
          <a:lstStyle/>
          <a:p>
            <a:pPr algn="l">
              <a:defRPr/>
            </a:pPr>
            <a:r>
              <a:rPr lang="ru-RU" sz="2000" b="1">
                <a:solidFill>
                  <a:srgbClr val="800080"/>
                </a:solidFill>
                <a:effectLst>
                  <a:outerShdw blurRad="38100" dist="38100" dir="2700000" algn="tl">
                    <a:srgbClr val="C0C0C0"/>
                  </a:outerShdw>
                </a:effectLst>
                <a:latin typeface="Arial" charset="0"/>
                <a:cs typeface="Arial" charset="0"/>
              </a:rPr>
              <a:t>Лекция №11: </a:t>
            </a:r>
            <a:r>
              <a:rPr lang="ru-RU" sz="2000" b="1" i="1">
                <a:solidFill>
                  <a:srgbClr val="800080"/>
                </a:solidFill>
                <a:effectLst>
                  <a:outerShdw blurRad="38100" dist="38100" dir="2700000" algn="tl">
                    <a:srgbClr val="C0C0C0"/>
                  </a:outerShdw>
                </a:effectLst>
                <a:latin typeface="Arial" charset="0"/>
                <a:cs typeface="Arial" charset="0"/>
              </a:rPr>
              <a:t>Маршрутизация в </a:t>
            </a:r>
            <a:r>
              <a:rPr lang="en-US" sz="2000" b="1" i="1">
                <a:solidFill>
                  <a:srgbClr val="800080"/>
                </a:solidFill>
                <a:effectLst>
                  <a:outerShdw blurRad="38100" dist="38100" dir="2700000" algn="tl">
                    <a:srgbClr val="C0C0C0"/>
                  </a:outerShdw>
                </a:effectLst>
                <a:latin typeface="Arial" charset="0"/>
                <a:cs typeface="Arial" charset="0"/>
              </a:rPr>
              <a:t>IP</a:t>
            </a:r>
            <a:r>
              <a:rPr lang="ru-RU" sz="2000" b="1" i="1">
                <a:solidFill>
                  <a:srgbClr val="800080"/>
                </a:solidFill>
                <a:effectLst>
                  <a:outerShdw blurRad="38100" dist="38100" dir="2700000" algn="tl">
                    <a:srgbClr val="C0C0C0"/>
                  </a:outerShdw>
                </a:effectLst>
                <a:latin typeface="Arial" charset="0"/>
                <a:cs typeface="Arial" charset="0"/>
              </a:rPr>
              <a:t>-сетях. Решение проблемы</a:t>
            </a:r>
          </a:p>
          <a:p>
            <a:pPr algn="l">
              <a:defRPr/>
            </a:pPr>
            <a:r>
              <a:rPr lang="ru-RU" sz="2000" b="1" i="1">
                <a:solidFill>
                  <a:srgbClr val="800080"/>
                </a:solidFill>
                <a:effectLst>
                  <a:outerShdw blurRad="38100" dist="38100" dir="2700000" algn="tl">
                    <a:srgbClr val="C0C0C0"/>
                  </a:outerShdw>
                </a:effectLst>
                <a:latin typeface="Arial" charset="0"/>
                <a:cs typeface="Arial" charset="0"/>
              </a:rPr>
              <a:t>                        нехватки </a:t>
            </a:r>
            <a:r>
              <a:rPr lang="en-US" sz="2000" b="1" i="1">
                <a:solidFill>
                  <a:srgbClr val="800080"/>
                </a:solidFill>
                <a:effectLst>
                  <a:outerShdw blurRad="38100" dist="38100" dir="2700000" algn="tl">
                    <a:srgbClr val="C0C0C0"/>
                  </a:outerShdw>
                </a:effectLst>
                <a:latin typeface="Arial" charset="0"/>
                <a:cs typeface="Arial" charset="0"/>
              </a:rPr>
              <a:t>IPv</a:t>
            </a:r>
            <a:r>
              <a:rPr lang="ru-RU" sz="2000" b="1" i="1">
                <a:solidFill>
                  <a:srgbClr val="800080"/>
                </a:solidFill>
                <a:effectLst>
                  <a:outerShdw blurRad="38100" dist="38100" dir="2700000" algn="tl">
                    <a:srgbClr val="C0C0C0"/>
                  </a:outerShdw>
                </a:effectLst>
                <a:latin typeface="Arial" charset="0"/>
                <a:cs typeface="Arial" charset="0"/>
              </a:rPr>
              <a:t>4-адресов</a:t>
            </a:r>
            <a:endParaRPr lang="ru-RU" sz="2000" b="1">
              <a:solidFill>
                <a:srgbClr val="800080"/>
              </a:solidFill>
              <a:latin typeface="Arial" charset="0"/>
              <a:cs typeface="Arial" charset="0"/>
            </a:endParaRPr>
          </a:p>
        </p:txBody>
      </p:sp>
      <p:sp>
        <p:nvSpPr>
          <p:cNvPr id="352259" name="Text Box 3"/>
          <p:cNvSpPr txBox="1">
            <a:spLocks noChangeArrowheads="1"/>
          </p:cNvSpPr>
          <p:nvPr/>
        </p:nvSpPr>
        <p:spPr bwMode="auto">
          <a:xfrm>
            <a:off x="206375" y="1358900"/>
            <a:ext cx="8686800" cy="5026025"/>
          </a:xfrm>
          <a:prstGeom prst="rect">
            <a:avLst/>
          </a:prstGeom>
          <a:noFill/>
          <a:ln w="9525">
            <a:noFill/>
            <a:miter lim="800000"/>
            <a:headEnd/>
            <a:tailEnd/>
          </a:ln>
          <a:effectLst>
            <a:outerShdw dist="17961" dir="2700000" algn="ctr" rotWithShape="0">
              <a:srgbClr val="FF9933"/>
            </a:outerShdw>
          </a:effectLst>
        </p:spPr>
        <p:txBody>
          <a:bodyPr>
            <a:spAutoFit/>
          </a:bodyPr>
          <a:lstStyle/>
          <a:p>
            <a:pPr marL="363538" indent="-363538" algn="l">
              <a:lnSpc>
                <a:spcPct val="90000"/>
              </a:lnSpc>
              <a:spcBef>
                <a:spcPct val="10000"/>
              </a:spcBef>
              <a:buSzPct val="90000"/>
              <a:buFont typeface="Wingdings 2" pitchFamily="18" charset="2"/>
              <a:buChar char="z"/>
              <a:defRPr/>
            </a:pPr>
            <a:r>
              <a:rPr lang="ru-RU" sz="3000" i="1">
                <a:solidFill>
                  <a:srgbClr val="800080"/>
                </a:solidFill>
                <a:latin typeface="Arial" charset="0"/>
                <a:cs typeface="Arial" charset="0"/>
              </a:rPr>
              <a:t>“Назначенный маршрутизатор”</a:t>
            </a:r>
            <a:r>
              <a:rPr lang="ru-RU" sz="3000">
                <a:solidFill>
                  <a:srgbClr val="800080"/>
                </a:solidFill>
                <a:latin typeface="Arial" charset="0"/>
                <a:cs typeface="Arial" charset="0"/>
              </a:rPr>
              <a:t> (“</a:t>
            </a:r>
            <a:r>
              <a:rPr lang="en-US" sz="3000">
                <a:solidFill>
                  <a:srgbClr val="800080"/>
                </a:solidFill>
                <a:latin typeface="Arial" charset="0"/>
                <a:cs typeface="Arial" charset="0"/>
              </a:rPr>
              <a:t>Designated Router</a:t>
            </a:r>
            <a:r>
              <a:rPr lang="ru-RU" sz="3000">
                <a:solidFill>
                  <a:srgbClr val="800080"/>
                </a:solidFill>
                <a:latin typeface="Arial" charset="0"/>
                <a:cs typeface="Arial" charset="0"/>
              </a:rPr>
              <a:t>”) — 32-битовое поле, содержащее кодовую последовательность, которая подтверждает, что для данной сети этот маршрутизатор (передавший это </a:t>
            </a:r>
            <a:r>
              <a:rPr lang="en-US" sz="3000">
                <a:solidFill>
                  <a:srgbClr val="800080"/>
                </a:solidFill>
                <a:latin typeface="Arial" charset="0"/>
                <a:cs typeface="Arial" charset="0"/>
              </a:rPr>
              <a:t>Hello</a:t>
            </a:r>
            <a:r>
              <a:rPr lang="ru-RU" sz="3000">
                <a:solidFill>
                  <a:srgbClr val="800080"/>
                </a:solidFill>
                <a:latin typeface="Arial" charset="0"/>
                <a:cs typeface="Arial" charset="0"/>
              </a:rPr>
              <a:t>-сообщение) является “назначенным” маршрутизатором. Назначенный в сети маршрутизатор идентифицируется </a:t>
            </a:r>
            <a:r>
              <a:rPr lang="en-US" sz="3000">
                <a:solidFill>
                  <a:srgbClr val="800080"/>
                </a:solidFill>
                <a:latin typeface="Arial" charset="0"/>
                <a:cs typeface="Arial" charset="0"/>
              </a:rPr>
              <a:t>IP</a:t>
            </a:r>
            <a:r>
              <a:rPr lang="ru-RU" sz="3000">
                <a:solidFill>
                  <a:srgbClr val="800080"/>
                </a:solidFill>
                <a:latin typeface="Arial" charset="0"/>
                <a:cs typeface="Arial" charset="0"/>
              </a:rPr>
              <a:t>-адресом соответствующего физического интерфейса. Если маршрутизатор не является назначенным, то тогда это поле — нулевое (“0.0.0.0”);</a:t>
            </a: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6594" name="Text Box 2"/>
          <p:cNvSpPr txBox="1">
            <a:spLocks noChangeArrowheads="1"/>
          </p:cNvSpPr>
          <p:nvPr/>
        </p:nvSpPr>
        <p:spPr bwMode="auto">
          <a:xfrm>
            <a:off x="0" y="0"/>
            <a:ext cx="8259763" cy="701675"/>
          </a:xfrm>
          <a:prstGeom prst="rect">
            <a:avLst/>
          </a:prstGeom>
          <a:noFill/>
          <a:ln w="9525">
            <a:noFill/>
            <a:miter lim="800000"/>
            <a:headEnd/>
            <a:tailEnd/>
          </a:ln>
          <a:effectLst/>
        </p:spPr>
        <p:txBody>
          <a:bodyPr>
            <a:spAutoFit/>
          </a:bodyPr>
          <a:lstStyle/>
          <a:p>
            <a:pPr algn="l">
              <a:defRPr/>
            </a:pPr>
            <a:r>
              <a:rPr lang="ru-RU" sz="2000" b="1">
                <a:solidFill>
                  <a:srgbClr val="800080"/>
                </a:solidFill>
                <a:effectLst>
                  <a:outerShdw blurRad="38100" dist="38100" dir="2700000" algn="tl">
                    <a:srgbClr val="C0C0C0"/>
                  </a:outerShdw>
                </a:effectLst>
                <a:latin typeface="Arial" charset="0"/>
                <a:cs typeface="Arial" charset="0"/>
              </a:rPr>
              <a:t>Лекция №11: </a:t>
            </a:r>
            <a:r>
              <a:rPr lang="ru-RU" sz="2000" b="1" i="1">
                <a:solidFill>
                  <a:srgbClr val="800080"/>
                </a:solidFill>
                <a:effectLst>
                  <a:outerShdw blurRad="38100" dist="38100" dir="2700000" algn="tl">
                    <a:srgbClr val="C0C0C0"/>
                  </a:outerShdw>
                </a:effectLst>
                <a:latin typeface="Arial" charset="0"/>
                <a:cs typeface="Arial" charset="0"/>
              </a:rPr>
              <a:t>Маршрутизация в </a:t>
            </a:r>
            <a:r>
              <a:rPr lang="en-US" sz="2000" b="1" i="1">
                <a:solidFill>
                  <a:srgbClr val="800080"/>
                </a:solidFill>
                <a:effectLst>
                  <a:outerShdw blurRad="38100" dist="38100" dir="2700000" algn="tl">
                    <a:srgbClr val="C0C0C0"/>
                  </a:outerShdw>
                </a:effectLst>
                <a:latin typeface="Arial" charset="0"/>
                <a:cs typeface="Arial" charset="0"/>
              </a:rPr>
              <a:t>IP</a:t>
            </a:r>
            <a:r>
              <a:rPr lang="ru-RU" sz="2000" b="1" i="1">
                <a:solidFill>
                  <a:srgbClr val="800080"/>
                </a:solidFill>
                <a:effectLst>
                  <a:outerShdw blurRad="38100" dist="38100" dir="2700000" algn="tl">
                    <a:srgbClr val="C0C0C0"/>
                  </a:outerShdw>
                </a:effectLst>
                <a:latin typeface="Arial" charset="0"/>
                <a:cs typeface="Arial" charset="0"/>
              </a:rPr>
              <a:t>-сетях. Решение проблемы</a:t>
            </a:r>
          </a:p>
          <a:p>
            <a:pPr algn="l">
              <a:defRPr/>
            </a:pPr>
            <a:r>
              <a:rPr lang="ru-RU" sz="2000" b="1" i="1">
                <a:solidFill>
                  <a:srgbClr val="800080"/>
                </a:solidFill>
                <a:effectLst>
                  <a:outerShdw blurRad="38100" dist="38100" dir="2700000" algn="tl">
                    <a:srgbClr val="C0C0C0"/>
                  </a:outerShdw>
                </a:effectLst>
                <a:latin typeface="Arial" charset="0"/>
                <a:cs typeface="Arial" charset="0"/>
              </a:rPr>
              <a:t>                        нехватки </a:t>
            </a:r>
            <a:r>
              <a:rPr lang="en-US" sz="2000" b="1" i="1">
                <a:solidFill>
                  <a:srgbClr val="800080"/>
                </a:solidFill>
                <a:effectLst>
                  <a:outerShdw blurRad="38100" dist="38100" dir="2700000" algn="tl">
                    <a:srgbClr val="C0C0C0"/>
                  </a:outerShdw>
                </a:effectLst>
                <a:latin typeface="Arial" charset="0"/>
                <a:cs typeface="Arial" charset="0"/>
              </a:rPr>
              <a:t>IPv</a:t>
            </a:r>
            <a:r>
              <a:rPr lang="ru-RU" sz="2000" b="1" i="1">
                <a:solidFill>
                  <a:srgbClr val="800080"/>
                </a:solidFill>
                <a:effectLst>
                  <a:outerShdw blurRad="38100" dist="38100" dir="2700000" algn="tl">
                    <a:srgbClr val="C0C0C0"/>
                  </a:outerShdw>
                </a:effectLst>
                <a:latin typeface="Arial" charset="0"/>
                <a:cs typeface="Arial" charset="0"/>
              </a:rPr>
              <a:t>4-адресов</a:t>
            </a:r>
            <a:endParaRPr lang="ru-RU" sz="2000" b="1">
              <a:solidFill>
                <a:srgbClr val="800080"/>
              </a:solidFill>
              <a:latin typeface="Arial" charset="0"/>
              <a:cs typeface="Arial" charset="0"/>
            </a:endParaRPr>
          </a:p>
        </p:txBody>
      </p:sp>
      <p:sp>
        <p:nvSpPr>
          <p:cNvPr id="366595" name="Text Box 3"/>
          <p:cNvSpPr txBox="1">
            <a:spLocks noChangeArrowheads="1"/>
          </p:cNvSpPr>
          <p:nvPr/>
        </p:nvSpPr>
        <p:spPr bwMode="auto">
          <a:xfrm>
            <a:off x="206375" y="1358900"/>
            <a:ext cx="8686800" cy="5130800"/>
          </a:xfrm>
          <a:prstGeom prst="rect">
            <a:avLst/>
          </a:prstGeom>
          <a:noFill/>
          <a:ln w="9525">
            <a:noFill/>
            <a:miter lim="800000"/>
            <a:headEnd/>
            <a:tailEnd/>
          </a:ln>
          <a:effectLst>
            <a:outerShdw dist="17961" dir="2700000" algn="ctr" rotWithShape="0">
              <a:srgbClr val="FF9933"/>
            </a:outerShdw>
          </a:effectLst>
        </p:spPr>
        <p:txBody>
          <a:bodyPr>
            <a:spAutoFit/>
          </a:bodyPr>
          <a:lstStyle/>
          <a:p>
            <a:pPr marL="363538" indent="-363538" algn="l">
              <a:spcBef>
                <a:spcPct val="30000"/>
              </a:spcBef>
              <a:buSzPct val="90000"/>
              <a:buFont typeface="Wingdings 2" pitchFamily="18" charset="2"/>
              <a:buChar char="{"/>
              <a:defRPr/>
            </a:pPr>
            <a:r>
              <a:rPr lang="ru-RU" sz="2400" i="1">
                <a:solidFill>
                  <a:srgbClr val="800080"/>
                </a:solidFill>
                <a:latin typeface="Arial" charset="0"/>
                <a:cs typeface="Arial" charset="0"/>
              </a:rPr>
              <a:t>“Резервный назначенный маршрутизатор”</a:t>
            </a:r>
            <a:r>
              <a:rPr lang="ru-RU" sz="2400">
                <a:solidFill>
                  <a:srgbClr val="800080"/>
                </a:solidFill>
                <a:latin typeface="Arial" charset="0"/>
                <a:cs typeface="Arial" charset="0"/>
              </a:rPr>
              <a:t> (“</a:t>
            </a:r>
            <a:r>
              <a:rPr lang="en-US" sz="2400">
                <a:solidFill>
                  <a:srgbClr val="800080"/>
                </a:solidFill>
                <a:latin typeface="Arial" charset="0"/>
                <a:cs typeface="Arial" charset="0"/>
              </a:rPr>
              <a:t>Backup Designated Router</a:t>
            </a:r>
            <a:r>
              <a:rPr lang="ru-RU" sz="2400">
                <a:solidFill>
                  <a:srgbClr val="800080"/>
                </a:solidFill>
                <a:latin typeface="Arial" charset="0"/>
                <a:cs typeface="Arial" charset="0"/>
              </a:rPr>
              <a:t>”) — 32-битовое поле, содержащее кодовую последовательность, которая подтверждает, что для данной сети этот маршрутизатор (передавший это </a:t>
            </a:r>
            <a:r>
              <a:rPr lang="en-US" sz="2400">
                <a:solidFill>
                  <a:srgbClr val="800080"/>
                </a:solidFill>
                <a:latin typeface="Arial" charset="0"/>
                <a:cs typeface="Arial" charset="0"/>
              </a:rPr>
              <a:t>Hello</a:t>
            </a:r>
            <a:r>
              <a:rPr lang="ru-RU" sz="2400">
                <a:solidFill>
                  <a:srgbClr val="800080"/>
                </a:solidFill>
                <a:latin typeface="Arial" charset="0"/>
                <a:cs typeface="Arial" charset="0"/>
              </a:rPr>
              <a:t>-сообщение) является “резервным назначенным” маршрутизатором, дублирующим “назначенный” в этой сети маршрутизатор. Резервный назначенный в сети маршрутизатор идентифицируется </a:t>
            </a:r>
            <a:r>
              <a:rPr lang="en-US" sz="2400">
                <a:solidFill>
                  <a:srgbClr val="800080"/>
                </a:solidFill>
                <a:latin typeface="Arial" charset="0"/>
                <a:cs typeface="Arial" charset="0"/>
              </a:rPr>
              <a:t>IP</a:t>
            </a:r>
            <a:r>
              <a:rPr lang="ru-RU" sz="2400">
                <a:solidFill>
                  <a:srgbClr val="800080"/>
                </a:solidFill>
                <a:latin typeface="Arial" charset="0"/>
                <a:cs typeface="Arial" charset="0"/>
              </a:rPr>
              <a:t>-адресом соответствующего физического интерфейса. Если маршрутизатор не является резервным назначенным, то тогда это поле — нулевое (“0.0.0.0”);</a:t>
            </a:r>
          </a:p>
          <a:p>
            <a:pPr marL="363538" indent="-363538" algn="l">
              <a:lnSpc>
                <a:spcPct val="90000"/>
              </a:lnSpc>
              <a:spcBef>
                <a:spcPct val="10000"/>
              </a:spcBef>
              <a:buSzPct val="90000"/>
              <a:buFont typeface="Wingdings 2" pitchFamily="18" charset="2"/>
              <a:buChar char="|"/>
              <a:defRPr/>
            </a:pPr>
            <a:r>
              <a:rPr lang="ru-RU" sz="2400" i="1">
                <a:solidFill>
                  <a:srgbClr val="800080"/>
                </a:solidFill>
                <a:latin typeface="Arial" charset="0"/>
                <a:cs typeface="Arial" charset="0"/>
              </a:rPr>
              <a:t>“Сосед”</a:t>
            </a:r>
            <a:r>
              <a:rPr lang="ru-RU" sz="2400">
                <a:solidFill>
                  <a:srgbClr val="800080"/>
                </a:solidFill>
                <a:latin typeface="Arial" charset="0"/>
                <a:cs typeface="Arial" charset="0"/>
              </a:rPr>
              <a:t> (“</a:t>
            </a:r>
            <a:r>
              <a:rPr lang="en-US" sz="2400">
                <a:solidFill>
                  <a:srgbClr val="800080"/>
                </a:solidFill>
                <a:latin typeface="Arial" charset="0"/>
                <a:cs typeface="Arial" charset="0"/>
              </a:rPr>
              <a:t>Neighbor</a:t>
            </a:r>
            <a:r>
              <a:rPr lang="ru-RU" sz="2400">
                <a:solidFill>
                  <a:srgbClr val="800080"/>
                </a:solidFill>
                <a:latin typeface="Arial" charset="0"/>
                <a:cs typeface="Arial" charset="0"/>
              </a:rPr>
              <a:t>”) — идентификаторы тех маршрутизаторов, от которых поступали в сеть приемлемые (допустимые) </a:t>
            </a:r>
            <a:r>
              <a:rPr lang="en-US" sz="2400">
                <a:solidFill>
                  <a:srgbClr val="800080"/>
                </a:solidFill>
                <a:latin typeface="Arial" charset="0"/>
                <a:cs typeface="Arial" charset="0"/>
              </a:rPr>
              <a:t>Hello</a:t>
            </a:r>
            <a:r>
              <a:rPr lang="ru-RU" sz="2400">
                <a:solidFill>
                  <a:srgbClr val="800080"/>
                </a:solidFill>
                <a:latin typeface="Arial" charset="0"/>
                <a:cs typeface="Arial" charset="0"/>
              </a:rPr>
              <a:t>-сообщения. </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914" name="Text Box 2"/>
          <p:cNvSpPr txBox="1">
            <a:spLocks noChangeArrowheads="1"/>
          </p:cNvSpPr>
          <p:nvPr/>
        </p:nvSpPr>
        <p:spPr bwMode="auto">
          <a:xfrm>
            <a:off x="0" y="0"/>
            <a:ext cx="8259763" cy="701675"/>
          </a:xfrm>
          <a:prstGeom prst="rect">
            <a:avLst/>
          </a:prstGeom>
          <a:noFill/>
          <a:ln w="9525">
            <a:noFill/>
            <a:miter lim="800000"/>
            <a:headEnd/>
            <a:tailEnd/>
          </a:ln>
          <a:effectLst/>
        </p:spPr>
        <p:txBody>
          <a:bodyPr>
            <a:spAutoFit/>
          </a:bodyPr>
          <a:lstStyle/>
          <a:p>
            <a:pPr algn="l">
              <a:defRPr/>
            </a:pPr>
            <a:r>
              <a:rPr lang="ru-RU" sz="2000" b="1">
                <a:solidFill>
                  <a:srgbClr val="800080"/>
                </a:solidFill>
                <a:effectLst>
                  <a:outerShdw blurRad="38100" dist="38100" dir="2700000" algn="tl">
                    <a:srgbClr val="C0C0C0"/>
                  </a:outerShdw>
                </a:effectLst>
                <a:latin typeface="Arial" charset="0"/>
                <a:cs typeface="Arial" charset="0"/>
              </a:rPr>
              <a:t>Лекция №11: </a:t>
            </a:r>
            <a:r>
              <a:rPr lang="ru-RU" sz="2000" b="1" i="1">
                <a:solidFill>
                  <a:srgbClr val="800080"/>
                </a:solidFill>
                <a:effectLst>
                  <a:outerShdw blurRad="38100" dist="38100" dir="2700000" algn="tl">
                    <a:srgbClr val="C0C0C0"/>
                  </a:outerShdw>
                </a:effectLst>
                <a:latin typeface="Arial" charset="0"/>
                <a:cs typeface="Arial" charset="0"/>
              </a:rPr>
              <a:t>Маршрутизация в </a:t>
            </a:r>
            <a:r>
              <a:rPr lang="en-US" sz="2000" b="1" i="1">
                <a:solidFill>
                  <a:srgbClr val="800080"/>
                </a:solidFill>
                <a:effectLst>
                  <a:outerShdw blurRad="38100" dist="38100" dir="2700000" algn="tl">
                    <a:srgbClr val="C0C0C0"/>
                  </a:outerShdw>
                </a:effectLst>
                <a:latin typeface="Arial" charset="0"/>
                <a:cs typeface="Arial" charset="0"/>
              </a:rPr>
              <a:t>IP</a:t>
            </a:r>
            <a:r>
              <a:rPr lang="ru-RU" sz="2000" b="1" i="1">
                <a:solidFill>
                  <a:srgbClr val="800080"/>
                </a:solidFill>
                <a:effectLst>
                  <a:outerShdw blurRad="38100" dist="38100" dir="2700000" algn="tl">
                    <a:srgbClr val="C0C0C0"/>
                  </a:outerShdw>
                </a:effectLst>
                <a:latin typeface="Arial" charset="0"/>
                <a:cs typeface="Arial" charset="0"/>
              </a:rPr>
              <a:t>-сетях. Решение проблемы</a:t>
            </a:r>
          </a:p>
          <a:p>
            <a:pPr algn="l">
              <a:defRPr/>
            </a:pPr>
            <a:r>
              <a:rPr lang="ru-RU" sz="2000" b="1" i="1">
                <a:solidFill>
                  <a:srgbClr val="800080"/>
                </a:solidFill>
                <a:effectLst>
                  <a:outerShdw blurRad="38100" dist="38100" dir="2700000" algn="tl">
                    <a:srgbClr val="C0C0C0"/>
                  </a:outerShdw>
                </a:effectLst>
                <a:latin typeface="Arial" charset="0"/>
                <a:cs typeface="Arial" charset="0"/>
              </a:rPr>
              <a:t>                        нехватки </a:t>
            </a:r>
            <a:r>
              <a:rPr lang="en-US" sz="2000" b="1" i="1">
                <a:solidFill>
                  <a:srgbClr val="800080"/>
                </a:solidFill>
                <a:effectLst>
                  <a:outerShdw blurRad="38100" dist="38100" dir="2700000" algn="tl">
                    <a:srgbClr val="C0C0C0"/>
                  </a:outerShdw>
                </a:effectLst>
                <a:latin typeface="Arial" charset="0"/>
                <a:cs typeface="Arial" charset="0"/>
              </a:rPr>
              <a:t>IPv</a:t>
            </a:r>
            <a:r>
              <a:rPr lang="ru-RU" sz="2000" b="1" i="1">
                <a:solidFill>
                  <a:srgbClr val="800080"/>
                </a:solidFill>
                <a:effectLst>
                  <a:outerShdw blurRad="38100" dist="38100" dir="2700000" algn="tl">
                    <a:srgbClr val="C0C0C0"/>
                  </a:outerShdw>
                </a:effectLst>
                <a:latin typeface="Arial" charset="0"/>
                <a:cs typeface="Arial" charset="0"/>
              </a:rPr>
              <a:t>4-адресов</a:t>
            </a:r>
            <a:endParaRPr lang="ru-RU" sz="2000" b="1">
              <a:solidFill>
                <a:srgbClr val="800080"/>
              </a:solidFill>
              <a:latin typeface="Arial" charset="0"/>
              <a:cs typeface="Arial" charset="0"/>
            </a:endParaRPr>
          </a:p>
        </p:txBody>
      </p:sp>
      <p:grpSp>
        <p:nvGrpSpPr>
          <p:cNvPr id="8195" name="Group 100"/>
          <p:cNvGrpSpPr>
            <a:grpSpLocks/>
          </p:cNvGrpSpPr>
          <p:nvPr/>
        </p:nvGrpSpPr>
        <p:grpSpPr bwMode="auto">
          <a:xfrm>
            <a:off x="1692275" y="863600"/>
            <a:ext cx="5670550" cy="5445125"/>
            <a:chOff x="1066" y="544"/>
            <a:chExt cx="3572" cy="3430"/>
          </a:xfrm>
        </p:grpSpPr>
        <p:grpSp>
          <p:nvGrpSpPr>
            <p:cNvPr id="8197" name="Group 10"/>
            <p:cNvGrpSpPr>
              <a:grpSpLocks/>
            </p:cNvGrpSpPr>
            <p:nvPr/>
          </p:nvGrpSpPr>
          <p:grpSpPr bwMode="auto">
            <a:xfrm>
              <a:off x="1066" y="544"/>
              <a:ext cx="3572" cy="3430"/>
              <a:chOff x="2003" y="2160"/>
              <a:chExt cx="7980" cy="9063"/>
            </a:xfrm>
          </p:grpSpPr>
          <p:sp>
            <p:nvSpPr>
              <p:cNvPr id="8226" name="Line 11"/>
              <p:cNvSpPr>
                <a:spLocks noChangeShapeType="1"/>
              </p:cNvSpPr>
              <p:nvPr/>
            </p:nvSpPr>
            <p:spPr bwMode="auto">
              <a:xfrm>
                <a:off x="2003" y="10482"/>
                <a:ext cx="2394" cy="741"/>
              </a:xfrm>
              <a:prstGeom prst="line">
                <a:avLst/>
              </a:prstGeom>
              <a:noFill/>
              <a:ln w="38100">
                <a:solidFill>
                  <a:srgbClr val="800080"/>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8227" name="Line 12"/>
              <p:cNvSpPr>
                <a:spLocks noChangeShapeType="1"/>
              </p:cNvSpPr>
              <p:nvPr/>
            </p:nvSpPr>
            <p:spPr bwMode="auto">
              <a:xfrm>
                <a:off x="4397" y="11223"/>
                <a:ext cx="3192" cy="0"/>
              </a:xfrm>
              <a:prstGeom prst="line">
                <a:avLst/>
              </a:prstGeom>
              <a:noFill/>
              <a:ln w="38100">
                <a:solidFill>
                  <a:srgbClr val="800080"/>
                </a:solidFill>
                <a:round/>
                <a:headEnd/>
                <a:tailEnd/>
              </a:ln>
              <a:extLst>
                <a:ext uri="{909E8E84-426E-40DD-AFC4-6F175D3DCCD1}">
                  <a14:hiddenFill xmlns:a14="http://schemas.microsoft.com/office/drawing/2010/main">
                    <a:noFill/>
                  </a14:hiddenFill>
                </a:ext>
              </a:extLst>
            </p:spPr>
            <p:txBody>
              <a:bodyPr/>
              <a:lstStyle/>
              <a:p>
                <a:endParaRPr lang="ru-RU"/>
              </a:p>
            </p:txBody>
          </p:sp>
          <p:grpSp>
            <p:nvGrpSpPr>
              <p:cNvPr id="8228" name="Group 13"/>
              <p:cNvGrpSpPr>
                <a:grpSpLocks/>
              </p:cNvGrpSpPr>
              <p:nvPr/>
            </p:nvGrpSpPr>
            <p:grpSpPr bwMode="auto">
              <a:xfrm>
                <a:off x="2003" y="2160"/>
                <a:ext cx="7980" cy="9063"/>
                <a:chOff x="2003" y="2160"/>
                <a:chExt cx="7980" cy="9063"/>
              </a:xfrm>
            </p:grpSpPr>
            <p:grpSp>
              <p:nvGrpSpPr>
                <p:cNvPr id="8229" name="Group 14"/>
                <p:cNvGrpSpPr>
                  <a:grpSpLocks/>
                </p:cNvGrpSpPr>
                <p:nvPr/>
              </p:nvGrpSpPr>
              <p:grpSpPr bwMode="auto">
                <a:xfrm>
                  <a:off x="3599" y="2160"/>
                  <a:ext cx="4788" cy="2223"/>
                  <a:chOff x="3599" y="1248"/>
                  <a:chExt cx="4788" cy="2679"/>
                </a:xfrm>
              </p:grpSpPr>
              <p:sp>
                <p:nvSpPr>
                  <p:cNvPr id="8261" name="AutoShape 15"/>
                  <p:cNvSpPr>
                    <a:spLocks noChangeArrowheads="1"/>
                  </p:cNvSpPr>
                  <p:nvPr/>
                </p:nvSpPr>
                <p:spPr bwMode="auto">
                  <a:xfrm>
                    <a:off x="3599" y="1248"/>
                    <a:ext cx="4788" cy="1824"/>
                  </a:xfrm>
                  <a:prstGeom prst="diamond">
                    <a:avLst/>
                  </a:prstGeom>
                  <a:gradFill rotWithShape="1">
                    <a:gsLst>
                      <a:gs pos="0">
                        <a:srgbClr val="FFFFFF"/>
                      </a:gs>
                      <a:gs pos="100000">
                        <a:srgbClr val="F1CBFD"/>
                      </a:gs>
                    </a:gsLst>
                    <a:path path="shape">
                      <a:fillToRect l="50000" t="50000" r="50000" b="50000"/>
                    </a:path>
                  </a:gradFill>
                  <a:ln w="38100">
                    <a:solidFill>
                      <a:srgbClr val="800080"/>
                    </a:solidFill>
                    <a:miter lim="800000"/>
                    <a:headEnd/>
                    <a:tailEnd/>
                  </a:ln>
                </p:spPr>
                <p:txBody>
                  <a:bodyPr/>
                  <a:lstStyle>
                    <a:lvl1pPr eaLnBrk="0" hangingPunct="0">
                      <a:defRPr sz="2800">
                        <a:solidFill>
                          <a:schemeClr val="tx1"/>
                        </a:solidFill>
                        <a:latin typeface="Arial" panose="020B0604020202020204" pitchFamily="34" charset="0"/>
                        <a:cs typeface="Arial" panose="020B0604020202020204" pitchFamily="34" charset="0"/>
                      </a:defRPr>
                    </a:lvl1pPr>
                    <a:lvl2pPr marL="742950" indent="-285750" eaLnBrk="0" hangingPunct="0">
                      <a:defRPr sz="2800">
                        <a:solidFill>
                          <a:schemeClr val="tx1"/>
                        </a:solidFill>
                        <a:latin typeface="Arial" panose="020B0604020202020204" pitchFamily="34" charset="0"/>
                        <a:cs typeface="Arial" panose="020B0604020202020204" pitchFamily="34" charset="0"/>
                      </a:defRPr>
                    </a:lvl2pPr>
                    <a:lvl3pPr marL="1143000" indent="-228600" eaLnBrk="0" hangingPunct="0">
                      <a:defRPr sz="2800">
                        <a:solidFill>
                          <a:schemeClr val="tx1"/>
                        </a:solidFill>
                        <a:latin typeface="Arial" panose="020B0604020202020204" pitchFamily="34" charset="0"/>
                        <a:cs typeface="Arial" panose="020B0604020202020204" pitchFamily="34" charset="0"/>
                      </a:defRPr>
                    </a:lvl3pPr>
                    <a:lvl4pPr marL="1600200" indent="-228600" eaLnBrk="0" hangingPunct="0">
                      <a:defRPr sz="2800">
                        <a:solidFill>
                          <a:schemeClr val="tx1"/>
                        </a:solidFill>
                        <a:latin typeface="Arial" panose="020B0604020202020204" pitchFamily="34" charset="0"/>
                        <a:cs typeface="Arial" panose="020B0604020202020204" pitchFamily="34" charset="0"/>
                      </a:defRPr>
                    </a:lvl4pPr>
                    <a:lvl5pPr marL="2057400" indent="-228600" eaLnBrk="0" hangingPunct="0">
                      <a:defRPr sz="28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grpSp>
                <p:nvGrpSpPr>
                  <p:cNvPr id="8262" name="Group 16"/>
                  <p:cNvGrpSpPr>
                    <a:grpSpLocks/>
                  </p:cNvGrpSpPr>
                  <p:nvPr/>
                </p:nvGrpSpPr>
                <p:grpSpPr bwMode="auto">
                  <a:xfrm>
                    <a:off x="3599" y="2160"/>
                    <a:ext cx="4788" cy="1767"/>
                    <a:chOff x="3599" y="2160"/>
                    <a:chExt cx="4788" cy="1767"/>
                  </a:xfrm>
                </p:grpSpPr>
                <p:sp>
                  <p:nvSpPr>
                    <p:cNvPr id="8263" name="Line 17"/>
                    <p:cNvSpPr>
                      <a:spLocks noChangeShapeType="1"/>
                    </p:cNvSpPr>
                    <p:nvPr/>
                  </p:nvSpPr>
                  <p:spPr bwMode="auto">
                    <a:xfrm>
                      <a:off x="5993" y="3072"/>
                      <a:ext cx="0" cy="855"/>
                    </a:xfrm>
                    <a:prstGeom prst="line">
                      <a:avLst/>
                    </a:prstGeom>
                    <a:noFill/>
                    <a:ln w="38100">
                      <a:solidFill>
                        <a:srgbClr val="800080"/>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8264" name="Line 18"/>
                    <p:cNvSpPr>
                      <a:spLocks noChangeShapeType="1"/>
                    </p:cNvSpPr>
                    <p:nvPr/>
                  </p:nvSpPr>
                  <p:spPr bwMode="auto">
                    <a:xfrm>
                      <a:off x="3599" y="2160"/>
                      <a:ext cx="0" cy="855"/>
                    </a:xfrm>
                    <a:prstGeom prst="line">
                      <a:avLst/>
                    </a:prstGeom>
                    <a:noFill/>
                    <a:ln w="38100">
                      <a:solidFill>
                        <a:srgbClr val="800080"/>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8265" name="Line 19"/>
                    <p:cNvSpPr>
                      <a:spLocks noChangeShapeType="1"/>
                    </p:cNvSpPr>
                    <p:nvPr/>
                  </p:nvSpPr>
                  <p:spPr bwMode="auto">
                    <a:xfrm>
                      <a:off x="8387" y="2160"/>
                      <a:ext cx="0" cy="855"/>
                    </a:xfrm>
                    <a:prstGeom prst="line">
                      <a:avLst/>
                    </a:prstGeom>
                    <a:noFill/>
                    <a:ln w="38100">
                      <a:solidFill>
                        <a:srgbClr val="800080"/>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8266" name="Line 20"/>
                    <p:cNvSpPr>
                      <a:spLocks noChangeShapeType="1"/>
                    </p:cNvSpPr>
                    <p:nvPr/>
                  </p:nvSpPr>
                  <p:spPr bwMode="auto">
                    <a:xfrm>
                      <a:off x="3599" y="3015"/>
                      <a:ext cx="2394" cy="912"/>
                    </a:xfrm>
                    <a:prstGeom prst="line">
                      <a:avLst/>
                    </a:prstGeom>
                    <a:noFill/>
                    <a:ln w="38100">
                      <a:solidFill>
                        <a:srgbClr val="800080"/>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8267" name="Line 21"/>
                    <p:cNvSpPr>
                      <a:spLocks noChangeShapeType="1"/>
                    </p:cNvSpPr>
                    <p:nvPr/>
                  </p:nvSpPr>
                  <p:spPr bwMode="auto">
                    <a:xfrm flipH="1">
                      <a:off x="5993" y="3015"/>
                      <a:ext cx="2394" cy="912"/>
                    </a:xfrm>
                    <a:prstGeom prst="line">
                      <a:avLst/>
                    </a:prstGeom>
                    <a:noFill/>
                    <a:ln w="38100">
                      <a:solidFill>
                        <a:srgbClr val="800080"/>
                      </a:solidFill>
                      <a:round/>
                      <a:headEnd/>
                      <a:tailEnd/>
                    </a:ln>
                    <a:extLst>
                      <a:ext uri="{909E8E84-426E-40DD-AFC4-6F175D3DCCD1}">
                        <a14:hiddenFill xmlns:a14="http://schemas.microsoft.com/office/drawing/2010/main">
                          <a:noFill/>
                        </a14:hiddenFill>
                      </a:ext>
                    </a:extLst>
                  </p:spPr>
                  <p:txBody>
                    <a:bodyPr/>
                    <a:lstStyle/>
                    <a:p>
                      <a:endParaRPr lang="ru-RU"/>
                    </a:p>
                  </p:txBody>
                </p:sp>
              </p:grpSp>
            </p:grpSp>
            <p:sp>
              <p:nvSpPr>
                <p:cNvPr id="8230" name="Line 22"/>
                <p:cNvSpPr>
                  <a:spLocks noChangeShapeType="1"/>
                </p:cNvSpPr>
                <p:nvPr/>
              </p:nvSpPr>
              <p:spPr bwMode="auto">
                <a:xfrm flipH="1">
                  <a:off x="4397" y="4383"/>
                  <a:ext cx="1596" cy="1140"/>
                </a:xfrm>
                <a:prstGeom prst="line">
                  <a:avLst/>
                </a:prstGeom>
                <a:noFill/>
                <a:ln w="38100">
                  <a:solidFill>
                    <a:srgbClr val="800080"/>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8231" name="Line 23"/>
                <p:cNvSpPr>
                  <a:spLocks noChangeShapeType="1"/>
                </p:cNvSpPr>
                <p:nvPr/>
              </p:nvSpPr>
              <p:spPr bwMode="auto">
                <a:xfrm flipH="1">
                  <a:off x="2003" y="3642"/>
                  <a:ext cx="1596" cy="1140"/>
                </a:xfrm>
                <a:prstGeom prst="line">
                  <a:avLst/>
                </a:prstGeom>
                <a:noFill/>
                <a:ln w="38100">
                  <a:solidFill>
                    <a:srgbClr val="800080"/>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8232" name="Line 24"/>
                <p:cNvSpPr>
                  <a:spLocks noChangeShapeType="1"/>
                </p:cNvSpPr>
                <p:nvPr/>
              </p:nvSpPr>
              <p:spPr bwMode="auto">
                <a:xfrm>
                  <a:off x="5993" y="4383"/>
                  <a:ext cx="1596" cy="1140"/>
                </a:xfrm>
                <a:prstGeom prst="line">
                  <a:avLst/>
                </a:prstGeom>
                <a:noFill/>
                <a:ln w="38100">
                  <a:solidFill>
                    <a:srgbClr val="800080"/>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8233" name="Line 25"/>
                <p:cNvSpPr>
                  <a:spLocks noChangeShapeType="1"/>
                </p:cNvSpPr>
                <p:nvPr/>
              </p:nvSpPr>
              <p:spPr bwMode="auto">
                <a:xfrm>
                  <a:off x="8387" y="3642"/>
                  <a:ext cx="1596" cy="1140"/>
                </a:xfrm>
                <a:prstGeom prst="line">
                  <a:avLst/>
                </a:prstGeom>
                <a:noFill/>
                <a:ln w="38100">
                  <a:solidFill>
                    <a:srgbClr val="800080"/>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8234" name="Line 26"/>
                <p:cNvSpPr>
                  <a:spLocks noChangeShapeType="1"/>
                </p:cNvSpPr>
                <p:nvPr/>
              </p:nvSpPr>
              <p:spPr bwMode="auto">
                <a:xfrm>
                  <a:off x="2003" y="4782"/>
                  <a:ext cx="2394" cy="741"/>
                </a:xfrm>
                <a:prstGeom prst="line">
                  <a:avLst/>
                </a:prstGeom>
                <a:noFill/>
                <a:ln w="38100">
                  <a:solidFill>
                    <a:srgbClr val="800080"/>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8235" name="Line 27"/>
                <p:cNvSpPr>
                  <a:spLocks noChangeShapeType="1"/>
                </p:cNvSpPr>
                <p:nvPr/>
              </p:nvSpPr>
              <p:spPr bwMode="auto">
                <a:xfrm flipH="1">
                  <a:off x="7589" y="4782"/>
                  <a:ext cx="2394" cy="741"/>
                </a:xfrm>
                <a:prstGeom prst="line">
                  <a:avLst/>
                </a:prstGeom>
                <a:noFill/>
                <a:ln w="38100">
                  <a:solidFill>
                    <a:srgbClr val="800080"/>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8236" name="Line 28"/>
                <p:cNvSpPr>
                  <a:spLocks noChangeShapeType="1"/>
                </p:cNvSpPr>
                <p:nvPr/>
              </p:nvSpPr>
              <p:spPr bwMode="auto">
                <a:xfrm>
                  <a:off x="4397" y="5523"/>
                  <a:ext cx="3192" cy="0"/>
                </a:xfrm>
                <a:prstGeom prst="line">
                  <a:avLst/>
                </a:prstGeom>
                <a:noFill/>
                <a:ln w="38100">
                  <a:solidFill>
                    <a:srgbClr val="800080"/>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8237" name="Line 29"/>
                <p:cNvSpPr>
                  <a:spLocks noChangeShapeType="1"/>
                </p:cNvSpPr>
                <p:nvPr/>
              </p:nvSpPr>
              <p:spPr bwMode="auto">
                <a:xfrm>
                  <a:off x="2003" y="4782"/>
                  <a:ext cx="0" cy="5700"/>
                </a:xfrm>
                <a:prstGeom prst="line">
                  <a:avLst/>
                </a:prstGeom>
                <a:noFill/>
                <a:ln w="38100">
                  <a:solidFill>
                    <a:srgbClr val="800080"/>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8238" name="Line 30"/>
                <p:cNvSpPr>
                  <a:spLocks noChangeShapeType="1"/>
                </p:cNvSpPr>
                <p:nvPr/>
              </p:nvSpPr>
              <p:spPr bwMode="auto">
                <a:xfrm>
                  <a:off x="4397" y="5523"/>
                  <a:ext cx="0" cy="5700"/>
                </a:xfrm>
                <a:prstGeom prst="line">
                  <a:avLst/>
                </a:prstGeom>
                <a:noFill/>
                <a:ln w="38100">
                  <a:solidFill>
                    <a:srgbClr val="800080"/>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8239" name="Line 31"/>
                <p:cNvSpPr>
                  <a:spLocks noChangeShapeType="1"/>
                </p:cNvSpPr>
                <p:nvPr/>
              </p:nvSpPr>
              <p:spPr bwMode="auto">
                <a:xfrm>
                  <a:off x="7589" y="5523"/>
                  <a:ext cx="0" cy="5700"/>
                </a:xfrm>
                <a:prstGeom prst="line">
                  <a:avLst/>
                </a:prstGeom>
                <a:noFill/>
                <a:ln w="38100">
                  <a:solidFill>
                    <a:srgbClr val="800080"/>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8240" name="Line 32"/>
                <p:cNvSpPr>
                  <a:spLocks noChangeShapeType="1"/>
                </p:cNvSpPr>
                <p:nvPr/>
              </p:nvSpPr>
              <p:spPr bwMode="auto">
                <a:xfrm>
                  <a:off x="9983" y="4782"/>
                  <a:ext cx="0" cy="5700"/>
                </a:xfrm>
                <a:prstGeom prst="line">
                  <a:avLst/>
                </a:prstGeom>
                <a:noFill/>
                <a:ln w="38100">
                  <a:solidFill>
                    <a:srgbClr val="800080"/>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8241" name="Line 33"/>
                <p:cNvSpPr>
                  <a:spLocks noChangeShapeType="1"/>
                </p:cNvSpPr>
                <p:nvPr/>
              </p:nvSpPr>
              <p:spPr bwMode="auto">
                <a:xfrm flipH="1">
                  <a:off x="7589" y="10482"/>
                  <a:ext cx="2394" cy="741"/>
                </a:xfrm>
                <a:prstGeom prst="line">
                  <a:avLst/>
                </a:prstGeom>
                <a:noFill/>
                <a:ln w="38100">
                  <a:solidFill>
                    <a:srgbClr val="800080"/>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8242" name="Line 34"/>
                <p:cNvSpPr>
                  <a:spLocks noChangeShapeType="1"/>
                </p:cNvSpPr>
                <p:nvPr/>
              </p:nvSpPr>
              <p:spPr bwMode="auto">
                <a:xfrm>
                  <a:off x="4397" y="7347"/>
                  <a:ext cx="3192" cy="0"/>
                </a:xfrm>
                <a:prstGeom prst="line">
                  <a:avLst/>
                </a:prstGeom>
                <a:noFill/>
                <a:ln w="38100">
                  <a:solidFill>
                    <a:srgbClr val="800080"/>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8243" name="Line 35"/>
                <p:cNvSpPr>
                  <a:spLocks noChangeShapeType="1"/>
                </p:cNvSpPr>
                <p:nvPr/>
              </p:nvSpPr>
              <p:spPr bwMode="auto">
                <a:xfrm>
                  <a:off x="4397" y="6891"/>
                  <a:ext cx="3192" cy="0"/>
                </a:xfrm>
                <a:prstGeom prst="line">
                  <a:avLst/>
                </a:prstGeom>
                <a:noFill/>
                <a:ln w="38100">
                  <a:solidFill>
                    <a:srgbClr val="800080"/>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8244" name="Line 36"/>
                <p:cNvSpPr>
                  <a:spLocks noChangeShapeType="1"/>
                </p:cNvSpPr>
                <p:nvPr/>
              </p:nvSpPr>
              <p:spPr bwMode="auto">
                <a:xfrm>
                  <a:off x="4397" y="6435"/>
                  <a:ext cx="3192" cy="0"/>
                </a:xfrm>
                <a:prstGeom prst="line">
                  <a:avLst/>
                </a:prstGeom>
                <a:noFill/>
                <a:ln w="38100">
                  <a:solidFill>
                    <a:srgbClr val="800080"/>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8245" name="Line 37"/>
                <p:cNvSpPr>
                  <a:spLocks noChangeShapeType="1"/>
                </p:cNvSpPr>
                <p:nvPr/>
              </p:nvSpPr>
              <p:spPr bwMode="auto">
                <a:xfrm>
                  <a:off x="4397" y="5979"/>
                  <a:ext cx="3192" cy="0"/>
                </a:xfrm>
                <a:prstGeom prst="line">
                  <a:avLst/>
                </a:prstGeom>
                <a:noFill/>
                <a:ln w="38100">
                  <a:solidFill>
                    <a:srgbClr val="800080"/>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8246" name="Line 38"/>
                <p:cNvSpPr>
                  <a:spLocks noChangeShapeType="1"/>
                </p:cNvSpPr>
                <p:nvPr/>
              </p:nvSpPr>
              <p:spPr bwMode="auto">
                <a:xfrm>
                  <a:off x="4397" y="8715"/>
                  <a:ext cx="3192" cy="0"/>
                </a:xfrm>
                <a:prstGeom prst="line">
                  <a:avLst/>
                </a:prstGeom>
                <a:noFill/>
                <a:ln w="38100">
                  <a:solidFill>
                    <a:srgbClr val="800080"/>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8247" name="Line 39"/>
                <p:cNvSpPr>
                  <a:spLocks noChangeShapeType="1"/>
                </p:cNvSpPr>
                <p:nvPr/>
              </p:nvSpPr>
              <p:spPr bwMode="auto">
                <a:xfrm>
                  <a:off x="4397" y="8259"/>
                  <a:ext cx="3192" cy="0"/>
                </a:xfrm>
                <a:prstGeom prst="line">
                  <a:avLst/>
                </a:prstGeom>
                <a:noFill/>
                <a:ln w="38100">
                  <a:solidFill>
                    <a:srgbClr val="800080"/>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8248" name="Line 40"/>
                <p:cNvSpPr>
                  <a:spLocks noChangeShapeType="1"/>
                </p:cNvSpPr>
                <p:nvPr/>
              </p:nvSpPr>
              <p:spPr bwMode="auto">
                <a:xfrm>
                  <a:off x="4397" y="7803"/>
                  <a:ext cx="3192" cy="0"/>
                </a:xfrm>
                <a:prstGeom prst="line">
                  <a:avLst/>
                </a:prstGeom>
                <a:noFill/>
                <a:ln w="38100">
                  <a:solidFill>
                    <a:srgbClr val="800080"/>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8249" name="Line 41"/>
                <p:cNvSpPr>
                  <a:spLocks noChangeShapeType="1"/>
                </p:cNvSpPr>
                <p:nvPr/>
              </p:nvSpPr>
              <p:spPr bwMode="auto">
                <a:xfrm>
                  <a:off x="4397" y="9627"/>
                  <a:ext cx="3192" cy="0"/>
                </a:xfrm>
                <a:prstGeom prst="line">
                  <a:avLst/>
                </a:prstGeom>
                <a:noFill/>
                <a:ln w="38100">
                  <a:solidFill>
                    <a:srgbClr val="800080"/>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8250" name="Line 42"/>
                <p:cNvSpPr>
                  <a:spLocks noChangeShapeType="1"/>
                </p:cNvSpPr>
                <p:nvPr/>
              </p:nvSpPr>
              <p:spPr bwMode="auto">
                <a:xfrm>
                  <a:off x="4397" y="9171"/>
                  <a:ext cx="3192" cy="0"/>
                </a:xfrm>
                <a:prstGeom prst="line">
                  <a:avLst/>
                </a:prstGeom>
                <a:noFill/>
                <a:ln w="38100">
                  <a:solidFill>
                    <a:srgbClr val="800080"/>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8251" name="Line 43"/>
                <p:cNvSpPr>
                  <a:spLocks noChangeShapeType="1"/>
                </p:cNvSpPr>
                <p:nvPr/>
              </p:nvSpPr>
              <p:spPr bwMode="auto">
                <a:xfrm flipH="1">
                  <a:off x="7589" y="8886"/>
                  <a:ext cx="2394" cy="741"/>
                </a:xfrm>
                <a:prstGeom prst="line">
                  <a:avLst/>
                </a:prstGeom>
                <a:noFill/>
                <a:ln w="38100">
                  <a:solidFill>
                    <a:srgbClr val="800080"/>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8252" name="Line 44"/>
                <p:cNvSpPr>
                  <a:spLocks noChangeShapeType="1"/>
                </p:cNvSpPr>
                <p:nvPr/>
              </p:nvSpPr>
              <p:spPr bwMode="auto">
                <a:xfrm flipH="1">
                  <a:off x="7589" y="9684"/>
                  <a:ext cx="2394" cy="741"/>
                </a:xfrm>
                <a:prstGeom prst="line">
                  <a:avLst/>
                </a:prstGeom>
                <a:noFill/>
                <a:ln w="38100">
                  <a:solidFill>
                    <a:srgbClr val="800080"/>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8253" name="Line 45"/>
                <p:cNvSpPr>
                  <a:spLocks noChangeShapeType="1"/>
                </p:cNvSpPr>
                <p:nvPr/>
              </p:nvSpPr>
              <p:spPr bwMode="auto">
                <a:xfrm>
                  <a:off x="2003" y="8886"/>
                  <a:ext cx="2394" cy="741"/>
                </a:xfrm>
                <a:prstGeom prst="line">
                  <a:avLst/>
                </a:prstGeom>
                <a:noFill/>
                <a:ln w="38100">
                  <a:solidFill>
                    <a:srgbClr val="800080"/>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8254" name="Line 46"/>
                <p:cNvSpPr>
                  <a:spLocks noChangeShapeType="1"/>
                </p:cNvSpPr>
                <p:nvPr/>
              </p:nvSpPr>
              <p:spPr bwMode="auto">
                <a:xfrm>
                  <a:off x="2003" y="9684"/>
                  <a:ext cx="2394" cy="741"/>
                </a:xfrm>
                <a:prstGeom prst="line">
                  <a:avLst/>
                </a:prstGeom>
                <a:noFill/>
                <a:ln w="38100">
                  <a:solidFill>
                    <a:srgbClr val="800080"/>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8255" name="Line 47"/>
                <p:cNvSpPr>
                  <a:spLocks noChangeShapeType="1"/>
                </p:cNvSpPr>
                <p:nvPr/>
              </p:nvSpPr>
              <p:spPr bwMode="auto">
                <a:xfrm>
                  <a:off x="8186" y="5340"/>
                  <a:ext cx="0" cy="4104"/>
                </a:xfrm>
                <a:prstGeom prst="line">
                  <a:avLst/>
                </a:prstGeom>
                <a:noFill/>
                <a:ln w="38100">
                  <a:solidFill>
                    <a:srgbClr val="800080"/>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8256" name="Line 48"/>
                <p:cNvSpPr>
                  <a:spLocks noChangeShapeType="1"/>
                </p:cNvSpPr>
                <p:nvPr/>
              </p:nvSpPr>
              <p:spPr bwMode="auto">
                <a:xfrm>
                  <a:off x="8780" y="5154"/>
                  <a:ext cx="0" cy="4104"/>
                </a:xfrm>
                <a:prstGeom prst="line">
                  <a:avLst/>
                </a:prstGeom>
                <a:noFill/>
                <a:ln w="38100">
                  <a:solidFill>
                    <a:srgbClr val="800080"/>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8257" name="Line 49"/>
                <p:cNvSpPr>
                  <a:spLocks noChangeShapeType="1"/>
                </p:cNvSpPr>
                <p:nvPr/>
              </p:nvSpPr>
              <p:spPr bwMode="auto">
                <a:xfrm>
                  <a:off x="9377" y="4973"/>
                  <a:ext cx="0" cy="4104"/>
                </a:xfrm>
                <a:prstGeom prst="line">
                  <a:avLst/>
                </a:prstGeom>
                <a:noFill/>
                <a:ln w="38100">
                  <a:solidFill>
                    <a:srgbClr val="800080"/>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8258" name="Line 50"/>
                <p:cNvSpPr>
                  <a:spLocks noChangeShapeType="1"/>
                </p:cNvSpPr>
                <p:nvPr/>
              </p:nvSpPr>
              <p:spPr bwMode="auto">
                <a:xfrm>
                  <a:off x="5982" y="9632"/>
                  <a:ext cx="1" cy="1591"/>
                </a:xfrm>
                <a:prstGeom prst="line">
                  <a:avLst/>
                </a:prstGeom>
                <a:noFill/>
                <a:ln w="38100">
                  <a:solidFill>
                    <a:srgbClr val="800080"/>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8259" name="Line 51"/>
                <p:cNvSpPr>
                  <a:spLocks noChangeShapeType="1"/>
                </p:cNvSpPr>
                <p:nvPr/>
              </p:nvSpPr>
              <p:spPr bwMode="auto">
                <a:xfrm>
                  <a:off x="8775" y="10055"/>
                  <a:ext cx="1" cy="805"/>
                </a:xfrm>
                <a:prstGeom prst="line">
                  <a:avLst/>
                </a:prstGeom>
                <a:noFill/>
                <a:ln w="38100">
                  <a:solidFill>
                    <a:srgbClr val="800080"/>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8260" name="Line 52"/>
                <p:cNvSpPr>
                  <a:spLocks noChangeShapeType="1"/>
                </p:cNvSpPr>
                <p:nvPr/>
              </p:nvSpPr>
              <p:spPr bwMode="auto">
                <a:xfrm>
                  <a:off x="3171" y="10048"/>
                  <a:ext cx="1" cy="796"/>
                </a:xfrm>
                <a:prstGeom prst="line">
                  <a:avLst/>
                </a:prstGeom>
                <a:noFill/>
                <a:ln w="38100">
                  <a:solidFill>
                    <a:srgbClr val="800080"/>
                  </a:solidFill>
                  <a:round/>
                  <a:headEnd/>
                  <a:tailEnd/>
                </a:ln>
                <a:extLst>
                  <a:ext uri="{909E8E84-426E-40DD-AFC4-6F175D3DCCD1}">
                    <a14:hiddenFill xmlns:a14="http://schemas.microsoft.com/office/drawing/2010/main">
                      <a:noFill/>
                    </a14:hiddenFill>
                  </a:ext>
                </a:extLst>
              </p:spPr>
              <p:txBody>
                <a:bodyPr/>
                <a:lstStyle/>
                <a:p>
                  <a:endParaRPr lang="ru-RU"/>
                </a:p>
              </p:txBody>
            </p:sp>
          </p:grpSp>
        </p:grpSp>
        <p:sp>
          <p:nvSpPr>
            <p:cNvPr id="8198" name="WordArt 54"/>
            <p:cNvSpPr>
              <a:spLocks noChangeArrowheads="1" noChangeShapeType="1" noTextEdit="1"/>
            </p:cNvSpPr>
            <p:nvPr/>
          </p:nvSpPr>
          <p:spPr bwMode="auto">
            <a:xfrm>
              <a:off x="1951" y="932"/>
              <a:ext cx="740" cy="345"/>
            </a:xfrm>
            <a:prstGeom prst="rect">
              <a:avLst/>
            </a:prstGeom>
          </p:spPr>
          <p:txBody>
            <a:bodyPr wrap="none" fromWordArt="1">
              <a:prstTxWarp prst="textSlantDown">
                <a:avLst>
                  <a:gd name="adj" fmla="val 40792"/>
                </a:avLst>
              </a:prstTxWarp>
            </a:bodyPr>
            <a:lstStyle/>
            <a:p>
              <a:r>
                <a:rPr lang="ru-RU" sz="2000" kern="10">
                  <a:ln w="9525">
                    <a:solidFill>
                      <a:srgbClr val="FF0000"/>
                    </a:solidFill>
                    <a:round/>
                    <a:headEnd/>
                    <a:tailEnd/>
                  </a:ln>
                  <a:solidFill>
                    <a:srgbClr val="FF0000"/>
                  </a:solidFill>
                  <a:effectLst>
                    <a:outerShdw dist="17961" dir="2700000" algn="ctr" rotWithShape="0">
                      <a:srgbClr val="CC0000"/>
                    </a:outerShdw>
                  </a:effectLst>
                </a:rPr>
                <a:t>Статическая</a:t>
              </a:r>
            </a:p>
          </p:txBody>
        </p:sp>
        <p:sp>
          <p:nvSpPr>
            <p:cNvPr id="8199" name="WordArt 55"/>
            <p:cNvSpPr>
              <a:spLocks noChangeArrowheads="1" noChangeShapeType="1" noTextEdit="1"/>
            </p:cNvSpPr>
            <p:nvPr/>
          </p:nvSpPr>
          <p:spPr bwMode="auto">
            <a:xfrm>
              <a:off x="2997" y="911"/>
              <a:ext cx="791" cy="388"/>
            </a:xfrm>
            <a:prstGeom prst="rect">
              <a:avLst/>
            </a:prstGeom>
          </p:spPr>
          <p:txBody>
            <a:bodyPr wrap="none" fromWordArt="1">
              <a:prstTxWarp prst="textSlantUp">
                <a:avLst>
                  <a:gd name="adj" fmla="val 58282"/>
                </a:avLst>
              </a:prstTxWarp>
            </a:bodyPr>
            <a:lstStyle/>
            <a:p>
              <a:r>
                <a:rPr lang="ru-RU" kern="10">
                  <a:ln w="9525">
                    <a:solidFill>
                      <a:srgbClr val="800000"/>
                    </a:solidFill>
                    <a:round/>
                    <a:headEnd/>
                    <a:tailEnd/>
                  </a:ln>
                  <a:solidFill>
                    <a:srgbClr val="800000"/>
                  </a:solidFill>
                  <a:effectLst>
                    <a:outerShdw dist="17961" dir="2700000" algn="ctr" rotWithShape="0">
                      <a:srgbClr val="FF9933"/>
                    </a:outerShdw>
                  </a:effectLst>
                </a:rPr>
                <a:t>Динамическая</a:t>
              </a:r>
            </a:p>
          </p:txBody>
        </p:sp>
        <p:sp>
          <p:nvSpPr>
            <p:cNvPr id="8200" name="WordArt 68"/>
            <p:cNvSpPr>
              <a:spLocks noChangeArrowheads="1" noChangeShapeType="1" noTextEdit="1"/>
            </p:cNvSpPr>
            <p:nvPr/>
          </p:nvSpPr>
          <p:spPr bwMode="auto">
            <a:xfrm rot="1684384">
              <a:off x="1562" y="1305"/>
              <a:ext cx="794" cy="291"/>
            </a:xfrm>
            <a:prstGeom prst="rect">
              <a:avLst/>
            </a:prstGeom>
          </p:spPr>
          <p:txBody>
            <a:bodyPr wrap="none" fromWordArt="1">
              <a:prstTxWarp prst="textSlantUp">
                <a:avLst>
                  <a:gd name="adj" fmla="val 54431"/>
                </a:avLst>
              </a:prstTxWarp>
            </a:bodyPr>
            <a:lstStyle/>
            <a:p>
              <a:r>
                <a:rPr lang="ru-RU" sz="1200" kern="10">
                  <a:ln w="9525">
                    <a:solidFill>
                      <a:srgbClr val="3366FF"/>
                    </a:solidFill>
                    <a:round/>
                    <a:headEnd/>
                    <a:tailEnd/>
                  </a:ln>
                  <a:solidFill>
                    <a:srgbClr val="3366FF"/>
                  </a:solidFill>
                  <a:effectLst>
                    <a:outerShdw dist="12700" dir="5400000" algn="ctr" rotWithShape="0">
                      <a:srgbClr val="FF9933"/>
                    </a:outerShdw>
                  </a:effectLst>
                </a:rPr>
                <a:t>О д н о н а п р а в л е н н а я</a:t>
              </a:r>
            </a:p>
          </p:txBody>
        </p:sp>
        <p:sp>
          <p:nvSpPr>
            <p:cNvPr id="8201" name="WordArt 69"/>
            <p:cNvSpPr>
              <a:spLocks noChangeArrowheads="1" noChangeShapeType="1" noTextEdit="1"/>
            </p:cNvSpPr>
            <p:nvPr/>
          </p:nvSpPr>
          <p:spPr bwMode="auto">
            <a:xfrm rot="-2765427">
              <a:off x="3447" y="1081"/>
              <a:ext cx="618" cy="751"/>
            </a:xfrm>
            <a:prstGeom prst="rect">
              <a:avLst/>
            </a:prstGeom>
          </p:spPr>
          <p:txBody>
            <a:bodyPr wrap="none" fromWordArt="1">
              <a:prstTxWarp prst="textSlantDown">
                <a:avLst>
                  <a:gd name="adj" fmla="val 50935"/>
                </a:avLst>
              </a:prstTxWarp>
            </a:bodyPr>
            <a:lstStyle/>
            <a:p>
              <a:r>
                <a:rPr lang="ru-RU" sz="2400" kern="10">
                  <a:ln w="9525">
                    <a:solidFill>
                      <a:srgbClr val="808000"/>
                    </a:solidFill>
                    <a:round/>
                    <a:headEnd/>
                    <a:tailEnd/>
                  </a:ln>
                  <a:solidFill>
                    <a:srgbClr val="808000"/>
                  </a:solidFill>
                  <a:effectLst>
                    <a:outerShdw dist="17961" dir="2700000" algn="ctr" rotWithShape="0">
                      <a:srgbClr val="FF9933"/>
                    </a:outerShdw>
                  </a:effectLst>
                </a:rPr>
                <a:t>По виду обмена</a:t>
              </a:r>
            </a:p>
            <a:p>
              <a:r>
                <a:rPr lang="ru-RU" sz="2400" kern="10">
                  <a:ln w="9525">
                    <a:solidFill>
                      <a:srgbClr val="808000"/>
                    </a:solidFill>
                    <a:round/>
                    <a:headEnd/>
                    <a:tailEnd/>
                  </a:ln>
                  <a:solidFill>
                    <a:srgbClr val="808000"/>
                  </a:solidFill>
                  <a:effectLst>
                    <a:outerShdw dist="17961" dir="2700000" algn="ctr" rotWithShape="0">
                      <a:srgbClr val="FF9933"/>
                    </a:outerShdw>
                  </a:effectLst>
                </a:rPr>
                <a:t>маршрутной</a:t>
              </a:r>
            </a:p>
            <a:p>
              <a:r>
                <a:rPr lang="ru-RU" sz="2400" kern="10">
                  <a:ln w="9525">
                    <a:solidFill>
                      <a:srgbClr val="808000"/>
                    </a:solidFill>
                    <a:round/>
                    <a:headEnd/>
                    <a:tailEnd/>
                  </a:ln>
                  <a:solidFill>
                    <a:srgbClr val="808000"/>
                  </a:solidFill>
                  <a:effectLst>
                    <a:outerShdw dist="17961" dir="2700000" algn="ctr" rotWithShape="0">
                      <a:srgbClr val="FF9933"/>
                    </a:outerShdw>
                  </a:effectLst>
                </a:rPr>
                <a:t>информацией</a:t>
              </a:r>
            </a:p>
          </p:txBody>
        </p:sp>
        <p:sp>
          <p:nvSpPr>
            <p:cNvPr id="8202" name="WordArt 70"/>
            <p:cNvSpPr>
              <a:spLocks noChangeArrowheads="1" noChangeShapeType="1" noTextEdit="1"/>
            </p:cNvSpPr>
            <p:nvPr/>
          </p:nvSpPr>
          <p:spPr bwMode="auto">
            <a:xfrm rot="5400000">
              <a:off x="883" y="2366"/>
              <a:ext cx="1423" cy="153"/>
            </a:xfrm>
            <a:prstGeom prst="rect">
              <a:avLst/>
            </a:prstGeom>
          </p:spPr>
          <p:txBody>
            <a:bodyPr vert="wordArtVert" wrap="none" fromWordArt="1">
              <a:prstTxWarp prst="textPlain">
                <a:avLst>
                  <a:gd name="adj" fmla="val 48644"/>
                </a:avLst>
              </a:prstTxWarp>
            </a:bodyPr>
            <a:lstStyle/>
            <a:p>
              <a:pPr fontAlgn="auto"/>
              <a:r>
                <a:rPr lang="ru-RU" sz="900" kern="10">
                  <a:ln w="9525">
                    <a:solidFill>
                      <a:srgbClr val="800080"/>
                    </a:solidFill>
                    <a:round/>
                    <a:headEnd/>
                    <a:tailEnd/>
                  </a:ln>
                  <a:solidFill>
                    <a:srgbClr val="800080"/>
                  </a:solidFill>
                  <a:effectLst>
                    <a:outerShdw dist="17961" dir="2700000" algn="ctr" rotWithShape="0">
                      <a:srgbClr val="FF9933"/>
                    </a:outerShdw>
                  </a:effectLst>
                  <a:latin typeface="Arial Narrow" panose="020B0606020202030204" pitchFamily="34" charset="0"/>
                </a:rPr>
                <a:t>М н о г о н а п р а в л е н н а я</a:t>
              </a:r>
            </a:p>
          </p:txBody>
        </p:sp>
        <p:sp>
          <p:nvSpPr>
            <p:cNvPr id="8203" name="WordArt 71"/>
            <p:cNvSpPr>
              <a:spLocks noChangeArrowheads="1" noChangeShapeType="1" noTextEdit="1"/>
            </p:cNvSpPr>
            <p:nvPr/>
          </p:nvSpPr>
          <p:spPr bwMode="auto">
            <a:xfrm rot="5400000">
              <a:off x="3269" y="2231"/>
              <a:ext cx="885" cy="100"/>
            </a:xfrm>
            <a:prstGeom prst="rect">
              <a:avLst/>
            </a:prstGeom>
          </p:spPr>
          <p:txBody>
            <a:bodyPr vert="wordArtVert" wrap="none" fromWordArt="1">
              <a:prstTxWarp prst="textPlain">
                <a:avLst>
                  <a:gd name="adj" fmla="val 51074"/>
                </a:avLst>
              </a:prstTxWarp>
            </a:bodyPr>
            <a:lstStyle/>
            <a:p>
              <a:pPr fontAlgn="auto"/>
              <a:r>
                <a:rPr lang="ru-RU" sz="800" kern="10">
                  <a:ln w="9525">
                    <a:solidFill>
                      <a:srgbClr val="339966"/>
                    </a:solidFill>
                    <a:round/>
                    <a:headEnd/>
                    <a:tailEnd/>
                  </a:ln>
                  <a:solidFill>
                    <a:srgbClr val="339966"/>
                  </a:solidFill>
                  <a:effectLst>
                    <a:outerShdw dist="17961" dir="2700000" algn="ctr" rotWithShape="0">
                      <a:srgbClr val="FF9933"/>
                    </a:outerShdw>
                  </a:effectLst>
                  <a:latin typeface="Arial Narrow" panose="020B0606020202030204" pitchFamily="34" charset="0"/>
                </a:rPr>
                <a:t>Л о к а л ь н а я</a:t>
              </a:r>
            </a:p>
          </p:txBody>
        </p:sp>
        <p:sp>
          <p:nvSpPr>
            <p:cNvPr id="8204" name="WordArt 72"/>
            <p:cNvSpPr>
              <a:spLocks noChangeArrowheads="1" noChangeShapeType="1" noTextEdit="1"/>
            </p:cNvSpPr>
            <p:nvPr/>
          </p:nvSpPr>
          <p:spPr bwMode="auto">
            <a:xfrm rot="5400000">
              <a:off x="3374" y="2316"/>
              <a:ext cx="1186" cy="101"/>
            </a:xfrm>
            <a:prstGeom prst="rect">
              <a:avLst/>
            </a:prstGeom>
          </p:spPr>
          <p:txBody>
            <a:bodyPr vert="wordArtVert" wrap="none" fromWordArt="1">
              <a:prstTxWarp prst="textPlain">
                <a:avLst>
                  <a:gd name="adj" fmla="val 51074"/>
                </a:avLst>
              </a:prstTxWarp>
            </a:bodyPr>
            <a:lstStyle/>
            <a:p>
              <a:pPr fontAlgn="auto"/>
              <a:r>
                <a:rPr lang="ru-RU" sz="800" kern="10">
                  <a:ln w="9525">
                    <a:solidFill>
                      <a:srgbClr val="666699"/>
                    </a:solidFill>
                    <a:round/>
                    <a:headEnd/>
                    <a:tailEnd/>
                  </a:ln>
                  <a:solidFill>
                    <a:srgbClr val="666699"/>
                  </a:solidFill>
                  <a:effectLst>
                    <a:outerShdw dist="17961" dir="2700000" algn="ctr" rotWithShape="0">
                      <a:srgbClr val="FF9933"/>
                    </a:outerShdw>
                  </a:effectLst>
                  <a:latin typeface="Arial Narrow" panose="020B0606020202030204" pitchFamily="34" charset="0"/>
                </a:rPr>
                <a:t>Р а с п р е д е л ё н н а я</a:t>
              </a:r>
            </a:p>
          </p:txBody>
        </p:sp>
        <p:sp>
          <p:nvSpPr>
            <p:cNvPr id="8205" name="WordArt 73"/>
            <p:cNvSpPr>
              <a:spLocks noChangeArrowheads="1" noChangeShapeType="1" noTextEdit="1"/>
            </p:cNvSpPr>
            <p:nvPr/>
          </p:nvSpPr>
          <p:spPr bwMode="auto">
            <a:xfrm rot="5400000">
              <a:off x="3531" y="2349"/>
              <a:ext cx="1381" cy="101"/>
            </a:xfrm>
            <a:prstGeom prst="rect">
              <a:avLst/>
            </a:prstGeom>
          </p:spPr>
          <p:txBody>
            <a:bodyPr vert="wordArtVert" wrap="none" fromWordArt="1">
              <a:prstTxWarp prst="textPlain">
                <a:avLst>
                  <a:gd name="adj" fmla="val 51074"/>
                </a:avLst>
              </a:prstTxWarp>
            </a:bodyPr>
            <a:lstStyle/>
            <a:p>
              <a:pPr fontAlgn="auto"/>
              <a:r>
                <a:rPr lang="ru-RU" sz="800" kern="10">
                  <a:ln w="9525">
                    <a:solidFill>
                      <a:srgbClr val="008000"/>
                    </a:solidFill>
                    <a:round/>
                    <a:headEnd/>
                    <a:tailEnd/>
                  </a:ln>
                  <a:solidFill>
                    <a:srgbClr val="008000"/>
                  </a:solidFill>
                  <a:effectLst>
                    <a:outerShdw dist="17961" dir="2700000" algn="ctr" rotWithShape="0">
                      <a:srgbClr val="FF9933"/>
                    </a:outerShdw>
                  </a:effectLst>
                  <a:latin typeface="Arial Narrow" panose="020B0606020202030204" pitchFamily="34" charset="0"/>
                </a:rPr>
                <a:t>Ц е н т р а л и з о в а н н а я</a:t>
              </a:r>
            </a:p>
          </p:txBody>
        </p:sp>
        <p:sp>
          <p:nvSpPr>
            <p:cNvPr id="8206" name="WordArt 74"/>
            <p:cNvSpPr>
              <a:spLocks noChangeArrowheads="1" noChangeShapeType="1" noTextEdit="1"/>
            </p:cNvSpPr>
            <p:nvPr/>
          </p:nvSpPr>
          <p:spPr bwMode="auto">
            <a:xfrm rot="5400000">
              <a:off x="4071" y="2025"/>
              <a:ext cx="863" cy="101"/>
            </a:xfrm>
            <a:prstGeom prst="rect">
              <a:avLst/>
            </a:prstGeom>
          </p:spPr>
          <p:txBody>
            <a:bodyPr vert="wordArtVert" wrap="none" fromWordArt="1">
              <a:prstTxWarp prst="textPlain">
                <a:avLst>
                  <a:gd name="adj" fmla="val 51074"/>
                </a:avLst>
              </a:prstTxWarp>
            </a:bodyPr>
            <a:lstStyle/>
            <a:p>
              <a:pPr fontAlgn="auto"/>
              <a:r>
                <a:rPr lang="ru-RU" sz="800" kern="10">
                  <a:ln w="9525">
                    <a:solidFill>
                      <a:srgbClr val="0000FF"/>
                    </a:solidFill>
                    <a:round/>
                    <a:headEnd/>
                    <a:tailEnd/>
                  </a:ln>
                  <a:solidFill>
                    <a:srgbClr val="0000FF"/>
                  </a:solidFill>
                  <a:effectLst>
                    <a:outerShdw dist="17961" dir="2700000" algn="ctr" rotWithShape="0">
                      <a:srgbClr val="FF9933"/>
                    </a:outerShdw>
                  </a:effectLst>
                  <a:latin typeface="Arial Narrow" panose="020B0606020202030204" pitchFamily="34" charset="0"/>
                </a:rPr>
                <a:t>Г и б р и д н а я</a:t>
              </a:r>
            </a:p>
          </p:txBody>
        </p:sp>
        <p:sp>
          <p:nvSpPr>
            <p:cNvPr id="8207" name="WordArt 75"/>
            <p:cNvSpPr>
              <a:spLocks noChangeArrowheads="1" noChangeShapeType="1" noTextEdit="1"/>
            </p:cNvSpPr>
            <p:nvPr/>
          </p:nvSpPr>
          <p:spPr bwMode="auto">
            <a:xfrm>
              <a:off x="1160" y="3154"/>
              <a:ext cx="868" cy="453"/>
            </a:xfrm>
            <a:prstGeom prst="rect">
              <a:avLst/>
            </a:prstGeom>
          </p:spPr>
          <p:txBody>
            <a:bodyPr wrap="none" fromWordArt="1">
              <a:prstTxWarp prst="textSlantDown">
                <a:avLst>
                  <a:gd name="adj" fmla="val 47620"/>
                </a:avLst>
              </a:prstTxWarp>
            </a:bodyPr>
            <a:lstStyle/>
            <a:p>
              <a:r>
                <a:rPr lang="ru-RU" sz="2000" kern="10">
                  <a:ln w="9525">
                    <a:solidFill>
                      <a:srgbClr val="FF9900"/>
                    </a:solidFill>
                    <a:round/>
                    <a:headEnd/>
                    <a:tailEnd/>
                  </a:ln>
                  <a:solidFill>
                    <a:srgbClr val="FF9900"/>
                  </a:solidFill>
                  <a:effectLst>
                    <a:outerShdw dist="17961" dir="2700000" algn="ctr" rotWithShape="0">
                      <a:srgbClr val="CC0000"/>
                    </a:outerShdw>
                  </a:effectLst>
                </a:rPr>
                <a:t>Информация о состоянии</a:t>
              </a:r>
            </a:p>
            <a:p>
              <a:r>
                <a:rPr lang="ru-RU" sz="2000" kern="10">
                  <a:ln w="9525">
                    <a:solidFill>
                      <a:srgbClr val="FF9900"/>
                    </a:solidFill>
                    <a:round/>
                    <a:headEnd/>
                    <a:tailEnd/>
                  </a:ln>
                  <a:solidFill>
                    <a:srgbClr val="FF9900"/>
                  </a:solidFill>
                  <a:effectLst>
                    <a:outerShdw dist="17961" dir="2700000" algn="ctr" rotWithShape="0">
                      <a:srgbClr val="CC0000"/>
                    </a:outerShdw>
                  </a:effectLst>
                </a:rPr>
                <a:t>каналов и топологии сети</a:t>
              </a:r>
            </a:p>
            <a:p>
              <a:r>
                <a:rPr lang="ru-RU" sz="2000" kern="10">
                  <a:ln w="9525">
                    <a:solidFill>
                      <a:srgbClr val="FF9900"/>
                    </a:solidFill>
                    <a:round/>
                    <a:headEnd/>
                    <a:tailEnd/>
                  </a:ln>
                  <a:solidFill>
                    <a:srgbClr val="FF9900"/>
                  </a:solidFill>
                  <a:effectLst>
                    <a:outerShdw dist="17961" dir="2700000" algn="ctr" rotWithShape="0">
                      <a:srgbClr val="CC0000"/>
                    </a:outerShdw>
                  </a:effectLst>
                </a:rPr>
                <a:t>(“Link State”)</a:t>
              </a:r>
            </a:p>
          </p:txBody>
        </p:sp>
        <p:sp>
          <p:nvSpPr>
            <p:cNvPr id="8208" name="WordArt 76"/>
            <p:cNvSpPr>
              <a:spLocks noChangeArrowheads="1" noChangeShapeType="1" noTextEdit="1"/>
            </p:cNvSpPr>
            <p:nvPr/>
          </p:nvSpPr>
          <p:spPr bwMode="auto">
            <a:xfrm>
              <a:off x="3686" y="3154"/>
              <a:ext cx="868" cy="453"/>
            </a:xfrm>
            <a:prstGeom prst="rect">
              <a:avLst/>
            </a:prstGeom>
          </p:spPr>
          <p:txBody>
            <a:bodyPr wrap="none" fromWordArt="1">
              <a:prstTxWarp prst="textSlantUp">
                <a:avLst>
                  <a:gd name="adj" fmla="val 52213"/>
                </a:avLst>
              </a:prstTxWarp>
            </a:bodyPr>
            <a:lstStyle/>
            <a:p>
              <a:r>
                <a:rPr lang="ru-RU" sz="2000" kern="10">
                  <a:ln w="9525">
                    <a:solidFill>
                      <a:srgbClr val="993300"/>
                    </a:solidFill>
                    <a:round/>
                    <a:headEnd/>
                    <a:tailEnd/>
                  </a:ln>
                  <a:solidFill>
                    <a:srgbClr val="993300"/>
                  </a:solidFill>
                  <a:effectLst>
                    <a:outerShdw dist="17961" dir="2700000" algn="ctr" rotWithShape="0">
                      <a:srgbClr val="FF9933"/>
                    </a:outerShdw>
                  </a:effectLst>
                </a:rPr>
                <a:t>Векторная</a:t>
              </a:r>
            </a:p>
            <a:p>
              <a:r>
                <a:rPr lang="ru-RU" sz="2000" kern="10">
                  <a:ln w="9525">
                    <a:solidFill>
                      <a:srgbClr val="993300"/>
                    </a:solidFill>
                    <a:round/>
                    <a:headEnd/>
                    <a:tailEnd/>
                  </a:ln>
                  <a:solidFill>
                    <a:srgbClr val="993300"/>
                  </a:solidFill>
                  <a:effectLst>
                    <a:outerShdw dist="17961" dir="2700000" algn="ctr" rotWithShape="0">
                      <a:srgbClr val="FF9933"/>
                    </a:outerShdw>
                  </a:effectLst>
                </a:rPr>
                <a:t>маршрутизация</a:t>
              </a:r>
            </a:p>
            <a:p>
              <a:r>
                <a:rPr lang="ru-RU" sz="2000" kern="10">
                  <a:ln w="9525">
                    <a:solidFill>
                      <a:srgbClr val="993300"/>
                    </a:solidFill>
                    <a:round/>
                    <a:headEnd/>
                    <a:tailEnd/>
                  </a:ln>
                  <a:solidFill>
                    <a:srgbClr val="993300"/>
                  </a:solidFill>
                  <a:effectLst>
                    <a:outerShdw dist="17961" dir="2700000" algn="ctr" rotWithShape="0">
                      <a:srgbClr val="FF9933"/>
                    </a:outerShdw>
                  </a:effectLst>
                </a:rPr>
                <a:t>(“</a:t>
              </a:r>
              <a:r>
                <a:rPr lang="en-US" sz="2000" kern="10">
                  <a:ln w="9525">
                    <a:solidFill>
                      <a:srgbClr val="993300"/>
                    </a:solidFill>
                    <a:round/>
                    <a:headEnd/>
                    <a:tailEnd/>
                  </a:ln>
                  <a:solidFill>
                    <a:srgbClr val="993300"/>
                  </a:solidFill>
                  <a:effectLst>
                    <a:outerShdw dist="17961" dir="2700000" algn="ctr" rotWithShape="0">
                      <a:srgbClr val="FF9933"/>
                    </a:outerShdw>
                  </a:effectLst>
                </a:rPr>
                <a:t>Distance Vector”)</a:t>
              </a:r>
              <a:endParaRPr lang="ru-RU" sz="2000" kern="10">
                <a:ln w="9525">
                  <a:solidFill>
                    <a:srgbClr val="993300"/>
                  </a:solidFill>
                  <a:round/>
                  <a:headEnd/>
                  <a:tailEnd/>
                </a:ln>
                <a:solidFill>
                  <a:srgbClr val="993300"/>
                </a:solidFill>
                <a:effectLst>
                  <a:outerShdw dist="17961" dir="2700000" algn="ctr" rotWithShape="0">
                    <a:srgbClr val="FF9933"/>
                  </a:outerShdw>
                </a:effectLst>
              </a:endParaRPr>
            </a:p>
          </p:txBody>
        </p:sp>
        <p:sp>
          <p:nvSpPr>
            <p:cNvPr id="8209" name="WordArt 77"/>
            <p:cNvSpPr>
              <a:spLocks noChangeArrowheads="1" noChangeShapeType="1" noTextEdit="1"/>
            </p:cNvSpPr>
            <p:nvPr/>
          </p:nvSpPr>
          <p:spPr bwMode="auto">
            <a:xfrm>
              <a:off x="1160" y="3521"/>
              <a:ext cx="358" cy="194"/>
            </a:xfrm>
            <a:prstGeom prst="rect">
              <a:avLst/>
            </a:prstGeom>
          </p:spPr>
          <p:txBody>
            <a:bodyPr wrap="none" fromWordArt="1">
              <a:prstTxWarp prst="textSlantDown">
                <a:avLst>
                  <a:gd name="adj" fmla="val 54190"/>
                </a:avLst>
              </a:prstTxWarp>
            </a:bodyPr>
            <a:lstStyle/>
            <a:p>
              <a:r>
                <a:rPr lang="en-US" sz="2000" kern="10">
                  <a:ln w="9525">
                    <a:solidFill>
                      <a:srgbClr val="993366"/>
                    </a:solidFill>
                    <a:round/>
                    <a:headEnd/>
                    <a:tailEnd/>
                  </a:ln>
                  <a:solidFill>
                    <a:srgbClr val="993366"/>
                  </a:solidFill>
                  <a:effectLst>
                    <a:outerShdw dist="17961" dir="2700000" algn="ctr" rotWithShape="0">
                      <a:srgbClr val="CC0000"/>
                    </a:outerShdw>
                  </a:effectLst>
                </a:rPr>
                <a:t>OSPF</a:t>
              </a:r>
              <a:endParaRPr lang="ru-RU" sz="2000" kern="10">
                <a:ln w="9525">
                  <a:solidFill>
                    <a:srgbClr val="993366"/>
                  </a:solidFill>
                  <a:round/>
                  <a:headEnd/>
                  <a:tailEnd/>
                </a:ln>
                <a:solidFill>
                  <a:srgbClr val="993366"/>
                </a:solidFill>
                <a:effectLst>
                  <a:outerShdw dist="17961" dir="2700000" algn="ctr" rotWithShape="0">
                    <a:srgbClr val="CC0000"/>
                  </a:outerShdw>
                </a:effectLst>
              </a:endParaRPr>
            </a:p>
          </p:txBody>
        </p:sp>
        <p:sp>
          <p:nvSpPr>
            <p:cNvPr id="8210" name="WordArt 78"/>
            <p:cNvSpPr>
              <a:spLocks noChangeArrowheads="1" noChangeShapeType="1" noTextEdit="1"/>
            </p:cNvSpPr>
            <p:nvPr/>
          </p:nvSpPr>
          <p:spPr bwMode="auto">
            <a:xfrm>
              <a:off x="1696" y="3651"/>
              <a:ext cx="357" cy="194"/>
            </a:xfrm>
            <a:prstGeom prst="rect">
              <a:avLst/>
            </a:prstGeom>
          </p:spPr>
          <p:txBody>
            <a:bodyPr wrap="none" fromWordArt="1">
              <a:prstTxWarp prst="textSlantDown">
                <a:avLst>
                  <a:gd name="adj" fmla="val 52241"/>
                </a:avLst>
              </a:prstTxWarp>
            </a:bodyPr>
            <a:lstStyle/>
            <a:p>
              <a:r>
                <a:rPr lang="en-US" sz="2000" kern="10">
                  <a:ln w="9525">
                    <a:solidFill>
                      <a:srgbClr val="99CC00"/>
                    </a:solidFill>
                    <a:round/>
                    <a:headEnd/>
                    <a:tailEnd/>
                  </a:ln>
                  <a:solidFill>
                    <a:srgbClr val="99CC00"/>
                  </a:solidFill>
                  <a:effectLst>
                    <a:outerShdw dist="17961" dir="2700000" algn="ctr" rotWithShape="0">
                      <a:srgbClr val="CC0000"/>
                    </a:outerShdw>
                  </a:effectLst>
                </a:rPr>
                <a:t>IS-IS...</a:t>
              </a:r>
              <a:endParaRPr lang="ru-RU" sz="2000" kern="10">
                <a:ln w="9525">
                  <a:solidFill>
                    <a:srgbClr val="99CC00"/>
                  </a:solidFill>
                  <a:round/>
                  <a:headEnd/>
                  <a:tailEnd/>
                </a:ln>
                <a:solidFill>
                  <a:srgbClr val="99CC00"/>
                </a:solidFill>
                <a:effectLst>
                  <a:outerShdw dist="17961" dir="2700000" algn="ctr" rotWithShape="0">
                    <a:srgbClr val="CC0000"/>
                  </a:outerShdw>
                </a:effectLst>
              </a:endParaRPr>
            </a:p>
          </p:txBody>
        </p:sp>
        <p:sp>
          <p:nvSpPr>
            <p:cNvPr id="8211" name="WordArt 79"/>
            <p:cNvSpPr>
              <a:spLocks noChangeArrowheads="1" noChangeShapeType="1" noTextEdit="1"/>
            </p:cNvSpPr>
            <p:nvPr/>
          </p:nvSpPr>
          <p:spPr bwMode="auto">
            <a:xfrm>
              <a:off x="3661" y="3651"/>
              <a:ext cx="332" cy="194"/>
            </a:xfrm>
            <a:prstGeom prst="rect">
              <a:avLst/>
            </a:prstGeom>
          </p:spPr>
          <p:txBody>
            <a:bodyPr wrap="none" fromWordArt="1">
              <a:prstTxWarp prst="textSlantUp">
                <a:avLst>
                  <a:gd name="adj" fmla="val 45616"/>
                </a:avLst>
              </a:prstTxWarp>
            </a:bodyPr>
            <a:lstStyle/>
            <a:p>
              <a:r>
                <a:rPr lang="en-US" sz="2000" kern="10">
                  <a:ln w="9525">
                    <a:solidFill>
                      <a:srgbClr val="003300"/>
                    </a:solidFill>
                    <a:round/>
                    <a:headEnd/>
                    <a:tailEnd/>
                  </a:ln>
                  <a:solidFill>
                    <a:srgbClr val="003300"/>
                  </a:solidFill>
                  <a:effectLst>
                    <a:outerShdw dist="17961" dir="2700000" algn="ctr" rotWithShape="0">
                      <a:srgbClr val="FF9933"/>
                    </a:outerShdw>
                  </a:effectLst>
                </a:rPr>
                <a:t>R I P</a:t>
              </a:r>
              <a:endParaRPr lang="ru-RU" sz="2000" kern="10">
                <a:ln w="9525">
                  <a:solidFill>
                    <a:srgbClr val="003300"/>
                  </a:solidFill>
                  <a:round/>
                  <a:headEnd/>
                  <a:tailEnd/>
                </a:ln>
                <a:solidFill>
                  <a:srgbClr val="003300"/>
                </a:solidFill>
                <a:effectLst>
                  <a:outerShdw dist="17961" dir="2700000" algn="ctr" rotWithShape="0">
                    <a:srgbClr val="FF9933"/>
                  </a:outerShdw>
                </a:effectLst>
              </a:endParaRPr>
            </a:p>
          </p:txBody>
        </p:sp>
        <p:sp>
          <p:nvSpPr>
            <p:cNvPr id="8212" name="WordArt 80"/>
            <p:cNvSpPr>
              <a:spLocks noChangeArrowheads="1" noChangeShapeType="1" noTextEdit="1"/>
            </p:cNvSpPr>
            <p:nvPr/>
          </p:nvSpPr>
          <p:spPr bwMode="auto">
            <a:xfrm>
              <a:off x="4197" y="3499"/>
              <a:ext cx="357" cy="194"/>
            </a:xfrm>
            <a:prstGeom prst="rect">
              <a:avLst/>
            </a:prstGeom>
          </p:spPr>
          <p:txBody>
            <a:bodyPr wrap="none" fromWordArt="1">
              <a:prstTxWarp prst="textSlantUp">
                <a:avLst>
                  <a:gd name="adj" fmla="val 45616"/>
                </a:avLst>
              </a:prstTxWarp>
            </a:bodyPr>
            <a:lstStyle/>
            <a:p>
              <a:r>
                <a:rPr lang="en-US" sz="2000" kern="10">
                  <a:ln w="9525">
                    <a:solidFill>
                      <a:srgbClr val="FF00FF"/>
                    </a:solidFill>
                    <a:round/>
                    <a:headEnd/>
                    <a:tailEnd/>
                  </a:ln>
                  <a:solidFill>
                    <a:srgbClr val="FF00FF"/>
                  </a:solidFill>
                  <a:effectLst>
                    <a:outerShdw dist="17961" dir="2700000" algn="ctr" rotWithShape="0">
                      <a:srgbClr val="CC0000"/>
                    </a:outerShdw>
                  </a:effectLst>
                </a:rPr>
                <a:t>IGRP...</a:t>
              </a:r>
              <a:endParaRPr lang="ru-RU" sz="2000" kern="10">
                <a:ln w="9525">
                  <a:solidFill>
                    <a:srgbClr val="FF00FF"/>
                  </a:solidFill>
                  <a:round/>
                  <a:headEnd/>
                  <a:tailEnd/>
                </a:ln>
                <a:solidFill>
                  <a:srgbClr val="FF00FF"/>
                </a:solidFill>
                <a:effectLst>
                  <a:outerShdw dist="17961" dir="2700000" algn="ctr" rotWithShape="0">
                    <a:srgbClr val="CC0000"/>
                  </a:outerShdw>
                </a:effectLst>
              </a:endParaRPr>
            </a:p>
          </p:txBody>
        </p:sp>
        <p:sp>
          <p:nvSpPr>
            <p:cNvPr id="294994" name="Text Box 82"/>
            <p:cNvSpPr txBox="1">
              <a:spLocks noChangeArrowheads="1"/>
            </p:cNvSpPr>
            <p:nvPr/>
          </p:nvSpPr>
          <p:spPr bwMode="auto">
            <a:xfrm>
              <a:off x="2511" y="1461"/>
              <a:ext cx="709" cy="312"/>
            </a:xfrm>
            <a:prstGeom prst="rect">
              <a:avLst/>
            </a:prstGeom>
            <a:noFill/>
            <a:ln w="9525">
              <a:noFill/>
              <a:miter lim="800000"/>
              <a:headEnd/>
              <a:tailEnd/>
            </a:ln>
            <a:effectLst>
              <a:outerShdw dist="12700" algn="ctr" rotWithShape="0">
                <a:srgbClr val="FF9933"/>
              </a:outerShdw>
            </a:effectLst>
          </p:spPr>
          <p:txBody>
            <a:bodyPr lIns="0" tIns="0" rIns="0" bIns="0" anchor="ctr" anchorCtr="1"/>
            <a:lstStyle/>
            <a:p>
              <a:pPr>
                <a:lnSpc>
                  <a:spcPct val="90000"/>
                </a:lnSpc>
                <a:defRPr/>
              </a:pPr>
              <a:r>
                <a:rPr lang="ru-RU" sz="1200" b="1">
                  <a:solidFill>
                    <a:srgbClr val="CC0000"/>
                  </a:solidFill>
                  <a:latin typeface="Arial" charset="0"/>
                  <a:cs typeface="Arial" charset="0"/>
                </a:rPr>
                <a:t>Тип</a:t>
              </a:r>
            </a:p>
            <a:p>
              <a:pPr>
                <a:lnSpc>
                  <a:spcPct val="90000"/>
                </a:lnSpc>
                <a:defRPr/>
              </a:pPr>
              <a:r>
                <a:rPr lang="ru-RU" sz="1200" b="1">
                  <a:solidFill>
                    <a:srgbClr val="CC0000"/>
                  </a:solidFill>
                  <a:latin typeface="Arial" charset="0"/>
                  <a:cs typeface="Arial" charset="0"/>
                </a:rPr>
                <a:t>и объём</a:t>
              </a:r>
            </a:p>
            <a:p>
              <a:pPr>
                <a:lnSpc>
                  <a:spcPct val="90000"/>
                </a:lnSpc>
                <a:defRPr/>
              </a:pPr>
              <a:r>
                <a:rPr lang="ru-RU" sz="1200" b="1">
                  <a:solidFill>
                    <a:srgbClr val="CC0000"/>
                  </a:solidFill>
                  <a:latin typeface="Arial" charset="0"/>
                  <a:cs typeface="Arial" charset="0"/>
                </a:rPr>
                <a:t>информации </a:t>
              </a:r>
            </a:p>
          </p:txBody>
        </p:sp>
        <p:sp>
          <p:nvSpPr>
            <p:cNvPr id="294995" name="Text Box 83"/>
            <p:cNvSpPr txBox="1">
              <a:spLocks noChangeArrowheads="1"/>
            </p:cNvSpPr>
            <p:nvPr/>
          </p:nvSpPr>
          <p:spPr bwMode="auto">
            <a:xfrm>
              <a:off x="2001" y="662"/>
              <a:ext cx="1729" cy="260"/>
            </a:xfrm>
            <a:prstGeom prst="rect">
              <a:avLst/>
            </a:prstGeom>
            <a:noFill/>
            <a:ln w="9525">
              <a:noFill/>
              <a:miter lim="800000"/>
              <a:headEnd/>
              <a:tailEnd/>
            </a:ln>
            <a:effectLst>
              <a:outerShdw dist="17961" dir="2700000" algn="ctr" rotWithShape="0">
                <a:srgbClr val="FF9933"/>
              </a:outerShdw>
            </a:effectLst>
          </p:spPr>
          <p:txBody>
            <a:bodyPr lIns="0" tIns="0" rIns="0" bIns="0">
              <a:spAutoFit/>
            </a:bodyPr>
            <a:lstStyle/>
            <a:p>
              <a:pPr>
                <a:lnSpc>
                  <a:spcPct val="90000"/>
                </a:lnSpc>
                <a:defRPr/>
              </a:pPr>
              <a:r>
                <a:rPr lang="ru-RU" sz="1500" b="1">
                  <a:solidFill>
                    <a:srgbClr val="CC0000"/>
                  </a:solidFill>
                  <a:latin typeface="Arial" charset="0"/>
                  <a:cs typeface="Arial" charset="0"/>
                </a:rPr>
                <a:t>Маршрутизация</a:t>
              </a:r>
            </a:p>
            <a:p>
              <a:pPr>
                <a:lnSpc>
                  <a:spcPct val="90000"/>
                </a:lnSpc>
                <a:defRPr/>
              </a:pPr>
              <a:r>
                <a:rPr lang="ru-RU" sz="1500" b="1">
                  <a:solidFill>
                    <a:srgbClr val="CC0000"/>
                  </a:solidFill>
                  <a:latin typeface="Arial" charset="0"/>
                  <a:cs typeface="Arial" charset="0"/>
                </a:rPr>
                <a:t>(коммутация пакетов) </a:t>
              </a:r>
            </a:p>
          </p:txBody>
        </p:sp>
        <p:sp>
          <p:nvSpPr>
            <p:cNvPr id="294996" name="Text Box 84"/>
            <p:cNvSpPr txBox="1">
              <a:spLocks noChangeArrowheads="1"/>
            </p:cNvSpPr>
            <p:nvPr/>
          </p:nvSpPr>
          <p:spPr bwMode="auto">
            <a:xfrm>
              <a:off x="2171" y="1820"/>
              <a:ext cx="1361" cy="166"/>
            </a:xfrm>
            <a:prstGeom prst="rect">
              <a:avLst/>
            </a:prstGeom>
            <a:noFill/>
            <a:ln w="9525">
              <a:noFill/>
              <a:miter lim="800000"/>
              <a:headEnd/>
              <a:tailEnd/>
            </a:ln>
            <a:effectLst>
              <a:outerShdw dist="12700" algn="ctr" rotWithShape="0">
                <a:srgbClr val="FF9933"/>
              </a:outerShdw>
            </a:effectLst>
          </p:spPr>
          <p:txBody>
            <a:bodyPr lIns="0" tIns="0" rIns="0" bIns="0" anchor="ctr" anchorCtr="1"/>
            <a:lstStyle/>
            <a:p>
              <a:pPr>
                <a:lnSpc>
                  <a:spcPct val="80000"/>
                </a:lnSpc>
                <a:defRPr/>
              </a:pPr>
              <a:r>
                <a:rPr lang="ru-RU" sz="900" b="1">
                  <a:solidFill>
                    <a:srgbClr val="CC0000"/>
                  </a:solidFill>
                  <a:latin typeface="Arial" charset="0"/>
                  <a:cs typeface="Arial" charset="0"/>
                </a:rPr>
                <a:t>Техническое состояние каналов</a:t>
              </a:r>
            </a:p>
            <a:p>
              <a:pPr>
                <a:lnSpc>
                  <a:spcPct val="80000"/>
                </a:lnSpc>
                <a:defRPr/>
              </a:pPr>
              <a:r>
                <a:rPr lang="ru-RU" sz="900" b="1">
                  <a:solidFill>
                    <a:srgbClr val="CC0000"/>
                  </a:solidFill>
                  <a:latin typeface="Arial" charset="0"/>
                  <a:cs typeface="Arial" charset="0"/>
                </a:rPr>
                <a:t>и узлов сети </a:t>
              </a:r>
            </a:p>
          </p:txBody>
        </p:sp>
        <p:sp>
          <p:nvSpPr>
            <p:cNvPr id="294998" name="Text Box 86"/>
            <p:cNvSpPr txBox="1">
              <a:spLocks noChangeArrowheads="1"/>
            </p:cNvSpPr>
            <p:nvPr/>
          </p:nvSpPr>
          <p:spPr bwMode="auto">
            <a:xfrm>
              <a:off x="2171" y="1990"/>
              <a:ext cx="1361" cy="170"/>
            </a:xfrm>
            <a:prstGeom prst="rect">
              <a:avLst/>
            </a:prstGeom>
            <a:noFill/>
            <a:ln w="9525">
              <a:noFill/>
              <a:miter lim="800000"/>
              <a:headEnd/>
              <a:tailEnd/>
            </a:ln>
            <a:effectLst>
              <a:outerShdw dist="12700" algn="ctr" rotWithShape="0">
                <a:srgbClr val="FF9933"/>
              </a:outerShdw>
            </a:effectLst>
          </p:spPr>
          <p:txBody>
            <a:bodyPr lIns="0" tIns="0" rIns="0" bIns="0" anchor="ctr" anchorCtr="1"/>
            <a:lstStyle/>
            <a:p>
              <a:pPr>
                <a:lnSpc>
                  <a:spcPct val="80000"/>
                </a:lnSpc>
                <a:defRPr/>
              </a:pPr>
              <a:r>
                <a:rPr lang="ru-RU" sz="900" b="1">
                  <a:solidFill>
                    <a:srgbClr val="CC0000"/>
                  </a:solidFill>
                  <a:latin typeface="Arial" charset="0"/>
                  <a:cs typeface="Arial" charset="0"/>
                </a:rPr>
                <a:t>Число и надёжность</a:t>
              </a:r>
            </a:p>
            <a:p>
              <a:pPr>
                <a:lnSpc>
                  <a:spcPct val="80000"/>
                </a:lnSpc>
                <a:defRPr/>
              </a:pPr>
              <a:r>
                <a:rPr lang="ru-RU" sz="900" b="1">
                  <a:solidFill>
                    <a:srgbClr val="CC0000"/>
                  </a:solidFill>
                  <a:latin typeface="Arial" charset="0"/>
                  <a:cs typeface="Arial" charset="0"/>
                </a:rPr>
                <a:t>ретрансляционных участков</a:t>
              </a:r>
            </a:p>
          </p:txBody>
        </p:sp>
        <p:sp>
          <p:nvSpPr>
            <p:cNvPr id="294999" name="Text Box 87"/>
            <p:cNvSpPr txBox="1">
              <a:spLocks noChangeArrowheads="1"/>
            </p:cNvSpPr>
            <p:nvPr/>
          </p:nvSpPr>
          <p:spPr bwMode="auto">
            <a:xfrm>
              <a:off x="2171" y="2160"/>
              <a:ext cx="1361" cy="166"/>
            </a:xfrm>
            <a:prstGeom prst="rect">
              <a:avLst/>
            </a:prstGeom>
            <a:noFill/>
            <a:ln w="9525">
              <a:noFill/>
              <a:miter lim="800000"/>
              <a:headEnd/>
              <a:tailEnd/>
            </a:ln>
            <a:effectLst>
              <a:outerShdw dist="12700" algn="ctr" rotWithShape="0">
                <a:srgbClr val="FF9933"/>
              </a:outerShdw>
            </a:effectLst>
          </p:spPr>
          <p:txBody>
            <a:bodyPr lIns="0" tIns="0" rIns="0" bIns="0" anchor="ctr" anchorCtr="1"/>
            <a:lstStyle/>
            <a:p>
              <a:pPr>
                <a:lnSpc>
                  <a:spcPct val="80000"/>
                </a:lnSpc>
                <a:defRPr/>
              </a:pPr>
              <a:r>
                <a:rPr lang="ru-RU" sz="900" b="1">
                  <a:solidFill>
                    <a:srgbClr val="CC0000"/>
                  </a:solidFill>
                  <a:latin typeface="Arial" charset="0"/>
                  <a:cs typeface="Arial" charset="0"/>
                </a:rPr>
                <a:t>Загруженность</a:t>
              </a:r>
            </a:p>
            <a:p>
              <a:pPr>
                <a:lnSpc>
                  <a:spcPct val="80000"/>
                </a:lnSpc>
                <a:defRPr/>
              </a:pPr>
              <a:r>
                <a:rPr lang="ru-RU" sz="900" b="1">
                  <a:solidFill>
                    <a:srgbClr val="CC0000"/>
                  </a:solidFill>
                  <a:latin typeface="Arial" charset="0"/>
                  <a:cs typeface="Arial" charset="0"/>
                </a:rPr>
                <a:t>узлов коммутации</a:t>
              </a:r>
            </a:p>
          </p:txBody>
        </p:sp>
        <p:sp>
          <p:nvSpPr>
            <p:cNvPr id="295000" name="Text Box 88"/>
            <p:cNvSpPr txBox="1">
              <a:spLocks noChangeArrowheads="1"/>
            </p:cNvSpPr>
            <p:nvPr/>
          </p:nvSpPr>
          <p:spPr bwMode="auto">
            <a:xfrm>
              <a:off x="2171" y="2334"/>
              <a:ext cx="1361" cy="166"/>
            </a:xfrm>
            <a:prstGeom prst="rect">
              <a:avLst/>
            </a:prstGeom>
            <a:noFill/>
            <a:ln w="9525">
              <a:noFill/>
              <a:miter lim="800000"/>
              <a:headEnd/>
              <a:tailEnd/>
            </a:ln>
            <a:effectLst>
              <a:outerShdw dist="12700" algn="ctr" rotWithShape="0">
                <a:srgbClr val="FF9933"/>
              </a:outerShdw>
            </a:effectLst>
          </p:spPr>
          <p:txBody>
            <a:bodyPr lIns="0" tIns="0" rIns="0" bIns="0" anchor="ctr" anchorCtr="1"/>
            <a:lstStyle/>
            <a:p>
              <a:pPr>
                <a:lnSpc>
                  <a:spcPct val="80000"/>
                </a:lnSpc>
                <a:defRPr/>
              </a:pPr>
              <a:r>
                <a:rPr lang="ru-RU" sz="900" b="1">
                  <a:solidFill>
                    <a:srgbClr val="CC0000"/>
                  </a:solidFill>
                  <a:latin typeface="Arial" charset="0"/>
                  <a:cs typeface="Arial" charset="0"/>
                </a:rPr>
                <a:t>Время доставки пакетов</a:t>
              </a:r>
            </a:p>
            <a:p>
              <a:pPr>
                <a:lnSpc>
                  <a:spcPct val="80000"/>
                </a:lnSpc>
                <a:defRPr/>
              </a:pPr>
              <a:r>
                <a:rPr lang="ru-RU" sz="900" b="1">
                  <a:solidFill>
                    <a:srgbClr val="CC0000"/>
                  </a:solidFill>
                  <a:latin typeface="Arial" charset="0"/>
                  <a:cs typeface="Arial" charset="0"/>
                </a:rPr>
                <a:t>(задержка)</a:t>
              </a:r>
            </a:p>
          </p:txBody>
        </p:sp>
        <p:sp>
          <p:nvSpPr>
            <p:cNvPr id="295001" name="Text Box 89"/>
            <p:cNvSpPr txBox="1">
              <a:spLocks noChangeArrowheads="1"/>
            </p:cNvSpPr>
            <p:nvPr/>
          </p:nvSpPr>
          <p:spPr bwMode="auto">
            <a:xfrm>
              <a:off x="2169" y="2506"/>
              <a:ext cx="1361" cy="170"/>
            </a:xfrm>
            <a:prstGeom prst="rect">
              <a:avLst/>
            </a:prstGeom>
            <a:noFill/>
            <a:ln w="9525">
              <a:noFill/>
              <a:miter lim="800000"/>
              <a:headEnd/>
              <a:tailEnd/>
            </a:ln>
            <a:effectLst>
              <a:outerShdw dist="12700" algn="ctr" rotWithShape="0">
                <a:srgbClr val="FF9933"/>
              </a:outerShdw>
            </a:effectLst>
          </p:spPr>
          <p:txBody>
            <a:bodyPr lIns="0" tIns="0" rIns="0" bIns="0" anchor="ctr" anchorCtr="1"/>
            <a:lstStyle/>
            <a:p>
              <a:pPr>
                <a:lnSpc>
                  <a:spcPct val="80000"/>
                </a:lnSpc>
                <a:defRPr/>
              </a:pPr>
              <a:r>
                <a:rPr lang="ru-RU" sz="900" b="1">
                  <a:solidFill>
                    <a:srgbClr val="CC0000"/>
                  </a:solidFill>
                  <a:latin typeface="Arial" charset="0"/>
                  <a:cs typeface="Arial" charset="0"/>
                </a:rPr>
                <a:t>Пропускная способность</a:t>
              </a:r>
            </a:p>
            <a:p>
              <a:pPr>
                <a:lnSpc>
                  <a:spcPct val="80000"/>
                </a:lnSpc>
                <a:defRPr/>
              </a:pPr>
              <a:r>
                <a:rPr lang="ru-RU" sz="900" b="1">
                  <a:solidFill>
                    <a:srgbClr val="CC0000"/>
                  </a:solidFill>
                  <a:latin typeface="Arial" charset="0"/>
                  <a:cs typeface="Arial" charset="0"/>
                </a:rPr>
                <a:t>каналов связи </a:t>
              </a:r>
            </a:p>
          </p:txBody>
        </p:sp>
        <p:sp>
          <p:nvSpPr>
            <p:cNvPr id="295002" name="Text Box 90"/>
            <p:cNvSpPr txBox="1">
              <a:spLocks noChangeArrowheads="1"/>
            </p:cNvSpPr>
            <p:nvPr/>
          </p:nvSpPr>
          <p:spPr bwMode="auto">
            <a:xfrm>
              <a:off x="2172" y="2849"/>
              <a:ext cx="1361" cy="170"/>
            </a:xfrm>
            <a:prstGeom prst="rect">
              <a:avLst/>
            </a:prstGeom>
            <a:noFill/>
            <a:ln w="9525">
              <a:noFill/>
              <a:miter lim="800000"/>
              <a:headEnd/>
              <a:tailEnd/>
            </a:ln>
            <a:effectLst>
              <a:outerShdw dist="12700" algn="ctr" rotWithShape="0">
                <a:srgbClr val="FF9933"/>
              </a:outerShdw>
            </a:effectLst>
          </p:spPr>
          <p:txBody>
            <a:bodyPr lIns="0" tIns="0" rIns="0" bIns="0" anchor="ctr" anchorCtr="1"/>
            <a:lstStyle/>
            <a:p>
              <a:pPr>
                <a:lnSpc>
                  <a:spcPct val="80000"/>
                </a:lnSpc>
                <a:defRPr/>
              </a:pPr>
              <a:r>
                <a:rPr lang="ru-RU" sz="900" b="1">
                  <a:solidFill>
                    <a:srgbClr val="CC0000"/>
                  </a:solidFill>
                  <a:latin typeface="Arial" charset="0"/>
                  <a:cs typeface="Arial" charset="0"/>
                </a:rPr>
                <a:t>Возможность достижения</a:t>
              </a:r>
            </a:p>
            <a:p>
              <a:pPr>
                <a:lnSpc>
                  <a:spcPct val="80000"/>
                </a:lnSpc>
                <a:defRPr/>
              </a:pPr>
              <a:r>
                <a:rPr lang="ru-RU" sz="900" b="1">
                  <a:solidFill>
                    <a:srgbClr val="CC0000"/>
                  </a:solidFill>
                  <a:latin typeface="Arial" charset="0"/>
                  <a:cs typeface="Arial" charset="0"/>
                </a:rPr>
                <a:t>пакетом адресата </a:t>
              </a:r>
            </a:p>
          </p:txBody>
        </p:sp>
        <p:sp>
          <p:nvSpPr>
            <p:cNvPr id="295003" name="Text Box 91"/>
            <p:cNvSpPr txBox="1">
              <a:spLocks noChangeArrowheads="1"/>
            </p:cNvSpPr>
            <p:nvPr/>
          </p:nvSpPr>
          <p:spPr bwMode="auto">
            <a:xfrm>
              <a:off x="2170" y="2673"/>
              <a:ext cx="1361" cy="170"/>
            </a:xfrm>
            <a:prstGeom prst="rect">
              <a:avLst/>
            </a:prstGeom>
            <a:noFill/>
            <a:ln w="9525">
              <a:noFill/>
              <a:miter lim="800000"/>
              <a:headEnd/>
              <a:tailEnd/>
            </a:ln>
            <a:effectLst>
              <a:outerShdw dist="12700" algn="ctr" rotWithShape="0">
                <a:srgbClr val="FF9933"/>
              </a:outerShdw>
            </a:effectLst>
          </p:spPr>
          <p:txBody>
            <a:bodyPr lIns="0" tIns="0" rIns="0" bIns="0" anchor="ctr" anchorCtr="1"/>
            <a:lstStyle/>
            <a:p>
              <a:pPr>
                <a:lnSpc>
                  <a:spcPct val="80000"/>
                </a:lnSpc>
                <a:defRPr/>
              </a:pPr>
              <a:r>
                <a:rPr lang="ru-RU" sz="900" b="1">
                  <a:solidFill>
                    <a:srgbClr val="CC0000"/>
                  </a:solidFill>
                  <a:latin typeface="Arial" charset="0"/>
                  <a:cs typeface="Arial" charset="0"/>
                </a:rPr>
                <a:t>Занятость и приоритет</a:t>
              </a:r>
            </a:p>
            <a:p>
              <a:pPr>
                <a:lnSpc>
                  <a:spcPct val="80000"/>
                </a:lnSpc>
                <a:defRPr/>
              </a:pPr>
              <a:r>
                <a:rPr lang="ru-RU" sz="900" b="1">
                  <a:solidFill>
                    <a:srgbClr val="CC0000"/>
                  </a:solidFill>
                  <a:latin typeface="Arial" charset="0"/>
                  <a:cs typeface="Arial" charset="0"/>
                </a:rPr>
                <a:t>каналов связи</a:t>
              </a:r>
            </a:p>
          </p:txBody>
        </p:sp>
        <p:sp>
          <p:nvSpPr>
            <p:cNvPr id="295004" name="Text Box 92"/>
            <p:cNvSpPr txBox="1">
              <a:spLocks noChangeArrowheads="1"/>
            </p:cNvSpPr>
            <p:nvPr/>
          </p:nvSpPr>
          <p:spPr bwMode="auto">
            <a:xfrm>
              <a:off x="2171" y="3026"/>
              <a:ext cx="1361" cy="170"/>
            </a:xfrm>
            <a:prstGeom prst="rect">
              <a:avLst/>
            </a:prstGeom>
            <a:noFill/>
            <a:ln w="9525">
              <a:noFill/>
              <a:miter lim="800000"/>
              <a:headEnd/>
              <a:tailEnd/>
            </a:ln>
            <a:effectLst>
              <a:outerShdw dist="12700" algn="ctr" rotWithShape="0">
                <a:srgbClr val="FF9933"/>
              </a:outerShdw>
            </a:effectLst>
          </p:spPr>
          <p:txBody>
            <a:bodyPr lIns="0" tIns="0" rIns="0" bIns="0" anchor="ctr" anchorCtr="1"/>
            <a:lstStyle/>
            <a:p>
              <a:pPr>
                <a:defRPr/>
              </a:pPr>
              <a:r>
                <a:rPr lang="ru-RU" sz="1200" b="1">
                  <a:solidFill>
                    <a:srgbClr val="CC0000"/>
                  </a:solidFill>
                  <a:latin typeface="Arial" charset="0"/>
                  <a:cs typeface="Arial" charset="0"/>
                </a:rPr>
                <a:t>Стоимостные затраты</a:t>
              </a:r>
            </a:p>
          </p:txBody>
        </p:sp>
        <p:sp>
          <p:nvSpPr>
            <p:cNvPr id="295005" name="Text Box 93"/>
            <p:cNvSpPr txBox="1">
              <a:spLocks noChangeArrowheads="1"/>
            </p:cNvSpPr>
            <p:nvPr/>
          </p:nvSpPr>
          <p:spPr bwMode="auto">
            <a:xfrm>
              <a:off x="2173" y="3198"/>
              <a:ext cx="1361" cy="170"/>
            </a:xfrm>
            <a:prstGeom prst="rect">
              <a:avLst/>
            </a:prstGeom>
            <a:noFill/>
            <a:ln w="9525">
              <a:noFill/>
              <a:miter lim="800000"/>
              <a:headEnd/>
              <a:tailEnd/>
            </a:ln>
            <a:effectLst>
              <a:outerShdw dist="12700" algn="ctr" rotWithShape="0">
                <a:srgbClr val="FF9933"/>
              </a:outerShdw>
            </a:effectLst>
          </p:spPr>
          <p:txBody>
            <a:bodyPr lIns="0" tIns="0" rIns="0" bIns="0" anchor="ctr" anchorCtr="1"/>
            <a:lstStyle/>
            <a:p>
              <a:pPr>
                <a:lnSpc>
                  <a:spcPct val="80000"/>
                </a:lnSpc>
                <a:defRPr/>
              </a:pPr>
              <a:r>
                <a:rPr lang="ru-RU" sz="1000" b="1">
                  <a:solidFill>
                    <a:srgbClr val="CC0000"/>
                  </a:solidFill>
                  <a:latin typeface="Arial" charset="0"/>
                  <a:cs typeface="Arial" charset="0"/>
                </a:rPr>
                <a:t>Другая служебная информация</a:t>
              </a:r>
            </a:p>
          </p:txBody>
        </p:sp>
        <p:sp>
          <p:nvSpPr>
            <p:cNvPr id="295006" name="Text Box 94"/>
            <p:cNvSpPr txBox="1">
              <a:spLocks noChangeArrowheads="1"/>
            </p:cNvSpPr>
            <p:nvPr/>
          </p:nvSpPr>
          <p:spPr bwMode="auto">
            <a:xfrm>
              <a:off x="2154" y="3407"/>
              <a:ext cx="682" cy="549"/>
            </a:xfrm>
            <a:prstGeom prst="rect">
              <a:avLst/>
            </a:prstGeom>
            <a:noFill/>
            <a:ln w="9525">
              <a:noFill/>
              <a:miter lim="800000"/>
              <a:headEnd/>
              <a:tailEnd/>
            </a:ln>
            <a:effectLst>
              <a:outerShdw dist="12700" algn="ctr" rotWithShape="0">
                <a:srgbClr val="FF9933"/>
              </a:outerShdw>
            </a:effectLst>
          </p:spPr>
          <p:txBody>
            <a:bodyPr lIns="0" tIns="0" rIns="0" bIns="0" anchor="ctr" anchorCtr="1"/>
            <a:lstStyle/>
            <a:p>
              <a:pPr>
                <a:defRPr/>
              </a:pPr>
              <a:r>
                <a:rPr lang="ru-RU" sz="1200" b="1">
                  <a:solidFill>
                    <a:srgbClr val="CC0000"/>
                  </a:solidFill>
                  <a:latin typeface="Arial" charset="0"/>
                  <a:cs typeface="Arial" charset="0"/>
                </a:rPr>
                <a:t>Полная</a:t>
              </a:r>
            </a:p>
            <a:p>
              <a:pPr>
                <a:defRPr/>
              </a:pPr>
              <a:r>
                <a:rPr lang="ru-RU" sz="1200" b="1">
                  <a:solidFill>
                    <a:srgbClr val="CC0000"/>
                  </a:solidFill>
                  <a:latin typeface="Arial" charset="0"/>
                  <a:cs typeface="Arial" charset="0"/>
                </a:rPr>
                <a:t>информация</a:t>
              </a:r>
            </a:p>
            <a:p>
              <a:pPr>
                <a:defRPr/>
              </a:pPr>
              <a:r>
                <a:rPr lang="ru-RU" sz="1200" b="1">
                  <a:solidFill>
                    <a:srgbClr val="CC0000"/>
                  </a:solidFill>
                  <a:latin typeface="Arial" charset="0"/>
                  <a:cs typeface="Arial" charset="0"/>
                </a:rPr>
                <a:t>о сети </a:t>
              </a:r>
            </a:p>
          </p:txBody>
        </p:sp>
        <p:sp>
          <p:nvSpPr>
            <p:cNvPr id="295008" name="Text Box 96"/>
            <p:cNvSpPr txBox="1">
              <a:spLocks noChangeArrowheads="1"/>
            </p:cNvSpPr>
            <p:nvPr/>
          </p:nvSpPr>
          <p:spPr bwMode="auto">
            <a:xfrm>
              <a:off x="2875" y="3410"/>
              <a:ext cx="682" cy="549"/>
            </a:xfrm>
            <a:prstGeom prst="rect">
              <a:avLst/>
            </a:prstGeom>
            <a:noFill/>
            <a:ln w="9525">
              <a:noFill/>
              <a:miter lim="800000"/>
              <a:headEnd/>
              <a:tailEnd/>
            </a:ln>
            <a:effectLst>
              <a:outerShdw dist="12700" algn="ctr" rotWithShape="0">
                <a:srgbClr val="FF9933"/>
              </a:outerShdw>
            </a:effectLst>
          </p:spPr>
          <p:txBody>
            <a:bodyPr lIns="0" tIns="0" rIns="0" bIns="0" anchor="ctr" anchorCtr="1"/>
            <a:lstStyle/>
            <a:p>
              <a:pPr>
                <a:defRPr/>
              </a:pPr>
              <a:r>
                <a:rPr lang="ru-RU" sz="1200" b="1">
                  <a:solidFill>
                    <a:srgbClr val="CC0000"/>
                  </a:solidFill>
                  <a:latin typeface="Arial" charset="0"/>
                  <a:cs typeface="Arial" charset="0"/>
                </a:rPr>
                <a:t>Частичная</a:t>
              </a:r>
            </a:p>
            <a:p>
              <a:pPr>
                <a:defRPr/>
              </a:pPr>
              <a:r>
                <a:rPr lang="ru-RU" sz="1200" b="1">
                  <a:solidFill>
                    <a:srgbClr val="CC0000"/>
                  </a:solidFill>
                  <a:latin typeface="Arial" charset="0"/>
                  <a:cs typeface="Arial" charset="0"/>
                </a:rPr>
                <a:t>информация</a:t>
              </a:r>
            </a:p>
            <a:p>
              <a:pPr>
                <a:defRPr/>
              </a:pPr>
              <a:r>
                <a:rPr lang="ru-RU" sz="1200" b="1">
                  <a:solidFill>
                    <a:srgbClr val="CC0000"/>
                  </a:solidFill>
                  <a:latin typeface="Arial" charset="0"/>
                  <a:cs typeface="Arial" charset="0"/>
                </a:rPr>
                <a:t>об элементах сети</a:t>
              </a:r>
            </a:p>
          </p:txBody>
        </p:sp>
      </p:grpSp>
      <p:sp>
        <p:nvSpPr>
          <p:cNvPr id="295010" name="Text Box 98"/>
          <p:cNvSpPr txBox="1">
            <a:spLocks noChangeArrowheads="1"/>
          </p:cNvSpPr>
          <p:nvPr/>
        </p:nvSpPr>
        <p:spPr bwMode="auto">
          <a:xfrm>
            <a:off x="0" y="6334125"/>
            <a:ext cx="9144000" cy="396875"/>
          </a:xfrm>
          <a:prstGeom prst="rect">
            <a:avLst/>
          </a:prstGeom>
          <a:noFill/>
          <a:ln w="9525">
            <a:noFill/>
            <a:miter lim="800000"/>
            <a:headEnd/>
            <a:tailEnd/>
          </a:ln>
          <a:effectLst>
            <a:outerShdw dist="17961" dir="2700000" algn="ctr" rotWithShape="0">
              <a:srgbClr val="FF9933"/>
            </a:outerShdw>
          </a:effectLst>
        </p:spPr>
        <p:txBody>
          <a:bodyPr>
            <a:spAutoFit/>
          </a:bodyPr>
          <a:lstStyle/>
          <a:p>
            <a:pPr>
              <a:spcBef>
                <a:spcPct val="50000"/>
              </a:spcBef>
              <a:defRPr/>
            </a:pPr>
            <a:r>
              <a:rPr lang="ru-RU" sz="2000" b="1">
                <a:solidFill>
                  <a:srgbClr val="800080"/>
                </a:solidFill>
                <a:latin typeface="Arial" charset="0"/>
                <a:cs typeface="Arial" charset="0"/>
              </a:rPr>
              <a:t>Рис.11.2. Классификация алгоритмов маршрутизации </a:t>
            </a: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282" name="Text Box 2"/>
          <p:cNvSpPr txBox="1">
            <a:spLocks noChangeArrowheads="1"/>
          </p:cNvSpPr>
          <p:nvPr/>
        </p:nvSpPr>
        <p:spPr bwMode="auto">
          <a:xfrm>
            <a:off x="0" y="0"/>
            <a:ext cx="8259763" cy="701675"/>
          </a:xfrm>
          <a:prstGeom prst="rect">
            <a:avLst/>
          </a:prstGeom>
          <a:noFill/>
          <a:ln w="9525">
            <a:noFill/>
            <a:miter lim="800000"/>
            <a:headEnd/>
            <a:tailEnd/>
          </a:ln>
          <a:effectLst/>
        </p:spPr>
        <p:txBody>
          <a:bodyPr>
            <a:spAutoFit/>
          </a:bodyPr>
          <a:lstStyle/>
          <a:p>
            <a:pPr algn="l">
              <a:defRPr/>
            </a:pPr>
            <a:r>
              <a:rPr lang="ru-RU" sz="2000" b="1">
                <a:solidFill>
                  <a:srgbClr val="800080"/>
                </a:solidFill>
                <a:effectLst>
                  <a:outerShdw blurRad="38100" dist="38100" dir="2700000" algn="tl">
                    <a:srgbClr val="C0C0C0"/>
                  </a:outerShdw>
                </a:effectLst>
                <a:latin typeface="Arial" charset="0"/>
                <a:cs typeface="Arial" charset="0"/>
              </a:rPr>
              <a:t>Лекция №11: </a:t>
            </a:r>
            <a:r>
              <a:rPr lang="ru-RU" sz="2000" b="1" i="1">
                <a:solidFill>
                  <a:srgbClr val="800080"/>
                </a:solidFill>
                <a:effectLst>
                  <a:outerShdw blurRad="38100" dist="38100" dir="2700000" algn="tl">
                    <a:srgbClr val="C0C0C0"/>
                  </a:outerShdw>
                </a:effectLst>
                <a:latin typeface="Arial" charset="0"/>
                <a:cs typeface="Arial" charset="0"/>
              </a:rPr>
              <a:t>Маршрутизация в </a:t>
            </a:r>
            <a:r>
              <a:rPr lang="en-US" sz="2000" b="1" i="1">
                <a:solidFill>
                  <a:srgbClr val="800080"/>
                </a:solidFill>
                <a:effectLst>
                  <a:outerShdw blurRad="38100" dist="38100" dir="2700000" algn="tl">
                    <a:srgbClr val="C0C0C0"/>
                  </a:outerShdw>
                </a:effectLst>
                <a:latin typeface="Arial" charset="0"/>
                <a:cs typeface="Arial" charset="0"/>
              </a:rPr>
              <a:t>IP</a:t>
            </a:r>
            <a:r>
              <a:rPr lang="ru-RU" sz="2000" b="1" i="1">
                <a:solidFill>
                  <a:srgbClr val="800080"/>
                </a:solidFill>
                <a:effectLst>
                  <a:outerShdw blurRad="38100" dist="38100" dir="2700000" algn="tl">
                    <a:srgbClr val="C0C0C0"/>
                  </a:outerShdw>
                </a:effectLst>
                <a:latin typeface="Arial" charset="0"/>
                <a:cs typeface="Arial" charset="0"/>
              </a:rPr>
              <a:t>-сетях. Решение проблемы</a:t>
            </a:r>
          </a:p>
          <a:p>
            <a:pPr algn="l">
              <a:defRPr/>
            </a:pPr>
            <a:r>
              <a:rPr lang="ru-RU" sz="2000" b="1" i="1">
                <a:solidFill>
                  <a:srgbClr val="800080"/>
                </a:solidFill>
                <a:effectLst>
                  <a:outerShdw blurRad="38100" dist="38100" dir="2700000" algn="tl">
                    <a:srgbClr val="C0C0C0"/>
                  </a:outerShdw>
                </a:effectLst>
                <a:latin typeface="Arial" charset="0"/>
                <a:cs typeface="Arial" charset="0"/>
              </a:rPr>
              <a:t>                        нехватки </a:t>
            </a:r>
            <a:r>
              <a:rPr lang="en-US" sz="2000" b="1" i="1">
                <a:solidFill>
                  <a:srgbClr val="800080"/>
                </a:solidFill>
                <a:effectLst>
                  <a:outerShdw blurRad="38100" dist="38100" dir="2700000" algn="tl">
                    <a:srgbClr val="C0C0C0"/>
                  </a:outerShdw>
                </a:effectLst>
                <a:latin typeface="Arial" charset="0"/>
                <a:cs typeface="Arial" charset="0"/>
              </a:rPr>
              <a:t>IPv</a:t>
            </a:r>
            <a:r>
              <a:rPr lang="ru-RU" sz="2000" b="1" i="1">
                <a:solidFill>
                  <a:srgbClr val="800080"/>
                </a:solidFill>
                <a:effectLst>
                  <a:outerShdw blurRad="38100" dist="38100" dir="2700000" algn="tl">
                    <a:srgbClr val="C0C0C0"/>
                  </a:outerShdw>
                </a:effectLst>
                <a:latin typeface="Arial" charset="0"/>
                <a:cs typeface="Arial" charset="0"/>
              </a:rPr>
              <a:t>4-адресов</a:t>
            </a:r>
            <a:endParaRPr lang="ru-RU" sz="2000" b="1">
              <a:solidFill>
                <a:srgbClr val="800080"/>
              </a:solidFill>
              <a:latin typeface="Arial" charset="0"/>
              <a:cs typeface="Arial" charset="0"/>
            </a:endParaRPr>
          </a:p>
        </p:txBody>
      </p:sp>
      <p:sp>
        <p:nvSpPr>
          <p:cNvPr id="353283" name="Text Box 3"/>
          <p:cNvSpPr txBox="1">
            <a:spLocks noChangeArrowheads="1"/>
          </p:cNvSpPr>
          <p:nvPr/>
        </p:nvSpPr>
        <p:spPr bwMode="auto">
          <a:xfrm>
            <a:off x="296863" y="1133475"/>
            <a:ext cx="8550275" cy="5568950"/>
          </a:xfrm>
          <a:prstGeom prst="rect">
            <a:avLst/>
          </a:prstGeom>
          <a:noFill/>
          <a:ln w="9525">
            <a:noFill/>
            <a:miter lim="800000"/>
            <a:headEnd/>
            <a:tailEnd/>
          </a:ln>
          <a:effectLst>
            <a:outerShdw dist="17961" dir="2700000" algn="ctr" rotWithShape="0">
              <a:srgbClr val="FF9933"/>
            </a:outerShdw>
          </a:effectLst>
        </p:spPr>
        <p:txBody>
          <a:bodyPr>
            <a:spAutoFit/>
          </a:bodyPr>
          <a:lstStyle/>
          <a:p>
            <a:pPr>
              <a:spcBef>
                <a:spcPct val="50000"/>
              </a:spcBef>
              <a:defRPr/>
            </a:pPr>
            <a:r>
              <a:rPr lang="ru-RU" sz="2400" b="1" i="1">
                <a:solidFill>
                  <a:srgbClr val="800080"/>
                </a:solidFill>
                <a:latin typeface="Arial" charset="0"/>
                <a:cs typeface="Arial" charset="0"/>
              </a:rPr>
              <a:t>Сообщение, содержащее описание МДБ</a:t>
            </a:r>
            <a:r>
              <a:rPr lang="ru-RU" sz="2400">
                <a:solidFill>
                  <a:srgbClr val="800080"/>
                </a:solidFill>
                <a:latin typeface="Arial" charset="0"/>
                <a:cs typeface="Arial" charset="0"/>
              </a:rPr>
              <a:t> (ОМДБ-сообщение), является </a:t>
            </a:r>
            <a:r>
              <a:rPr lang="en-US" sz="2400">
                <a:solidFill>
                  <a:srgbClr val="800080"/>
                </a:solidFill>
                <a:latin typeface="Arial" charset="0"/>
                <a:cs typeface="Arial" charset="0"/>
              </a:rPr>
              <a:t>OSPF</a:t>
            </a:r>
            <a:r>
              <a:rPr lang="ru-RU" sz="2400">
                <a:solidFill>
                  <a:srgbClr val="800080"/>
                </a:solidFill>
                <a:latin typeface="Arial" charset="0"/>
                <a:cs typeface="Arial" charset="0"/>
              </a:rPr>
              <a:t>-сообщением второго типа (рис.11.15). Обмен этими сообщениями осуществляется при формировании виртуального пула соседствующих маршрутизаторов. ОМДБ-сообщения описывают содержание МДБ. Для описания содержания МДБ могут использоваться несколько ОМДБ-сообщений. В этих целях используется процедура опроса/ответа. Один из маршрутизаторов является назначенным в качестве ведущего (</a:t>
            </a:r>
            <a:r>
              <a:rPr lang="en-US" sz="2400">
                <a:solidFill>
                  <a:srgbClr val="800080"/>
                </a:solidFill>
                <a:latin typeface="Arial" charset="0"/>
                <a:cs typeface="Arial" charset="0"/>
              </a:rPr>
              <a:t>master</a:t>
            </a:r>
            <a:r>
              <a:rPr lang="ru-RU" sz="2400">
                <a:solidFill>
                  <a:srgbClr val="800080"/>
                </a:solidFill>
                <a:latin typeface="Arial" charset="0"/>
                <a:cs typeface="Arial" charset="0"/>
              </a:rPr>
              <a:t>), а другие — ведомые (</a:t>
            </a:r>
            <a:r>
              <a:rPr lang="en-US" sz="2400">
                <a:solidFill>
                  <a:srgbClr val="800080"/>
                </a:solidFill>
                <a:latin typeface="Arial" charset="0"/>
                <a:cs typeface="Arial" charset="0"/>
              </a:rPr>
              <a:t>slave</a:t>
            </a:r>
            <a:r>
              <a:rPr lang="ru-RU" sz="2400">
                <a:solidFill>
                  <a:srgbClr val="800080"/>
                </a:solidFill>
                <a:latin typeface="Arial" charset="0"/>
                <a:cs typeface="Arial" charset="0"/>
              </a:rPr>
              <a:t>). Ведущий маршрутизатор передаёт ОМДБ-сообщения (в режиме опроса), на которые ведомые маршрутизаторы передают ответные ОМДБ-сообщения. Все ответные ОМДБ-сообщения, передаваемые ведущему маршрутизатору имеют последовательную нумерацию. </a:t>
            </a: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7618" name="Text Box 2"/>
          <p:cNvSpPr txBox="1">
            <a:spLocks noChangeArrowheads="1"/>
          </p:cNvSpPr>
          <p:nvPr/>
        </p:nvSpPr>
        <p:spPr bwMode="auto">
          <a:xfrm>
            <a:off x="0" y="0"/>
            <a:ext cx="8259763" cy="701675"/>
          </a:xfrm>
          <a:prstGeom prst="rect">
            <a:avLst/>
          </a:prstGeom>
          <a:noFill/>
          <a:ln w="9525">
            <a:noFill/>
            <a:miter lim="800000"/>
            <a:headEnd/>
            <a:tailEnd/>
          </a:ln>
          <a:effectLst/>
        </p:spPr>
        <p:txBody>
          <a:bodyPr>
            <a:spAutoFit/>
          </a:bodyPr>
          <a:lstStyle/>
          <a:p>
            <a:pPr algn="l">
              <a:defRPr/>
            </a:pPr>
            <a:r>
              <a:rPr lang="ru-RU" sz="2000" b="1">
                <a:solidFill>
                  <a:srgbClr val="800080"/>
                </a:solidFill>
                <a:effectLst>
                  <a:outerShdw blurRad="38100" dist="38100" dir="2700000" algn="tl">
                    <a:srgbClr val="C0C0C0"/>
                  </a:outerShdw>
                </a:effectLst>
                <a:latin typeface="Arial" charset="0"/>
                <a:cs typeface="Arial" charset="0"/>
              </a:rPr>
              <a:t>Лекция №11: </a:t>
            </a:r>
            <a:r>
              <a:rPr lang="ru-RU" sz="2000" b="1" i="1">
                <a:solidFill>
                  <a:srgbClr val="800080"/>
                </a:solidFill>
                <a:effectLst>
                  <a:outerShdw blurRad="38100" dist="38100" dir="2700000" algn="tl">
                    <a:srgbClr val="C0C0C0"/>
                  </a:outerShdw>
                </a:effectLst>
                <a:latin typeface="Arial" charset="0"/>
                <a:cs typeface="Arial" charset="0"/>
              </a:rPr>
              <a:t>Маршрутизация в </a:t>
            </a:r>
            <a:r>
              <a:rPr lang="en-US" sz="2000" b="1" i="1">
                <a:solidFill>
                  <a:srgbClr val="800080"/>
                </a:solidFill>
                <a:effectLst>
                  <a:outerShdw blurRad="38100" dist="38100" dir="2700000" algn="tl">
                    <a:srgbClr val="C0C0C0"/>
                  </a:outerShdw>
                </a:effectLst>
                <a:latin typeface="Arial" charset="0"/>
                <a:cs typeface="Arial" charset="0"/>
              </a:rPr>
              <a:t>IP</a:t>
            </a:r>
            <a:r>
              <a:rPr lang="ru-RU" sz="2000" b="1" i="1">
                <a:solidFill>
                  <a:srgbClr val="800080"/>
                </a:solidFill>
                <a:effectLst>
                  <a:outerShdw blurRad="38100" dist="38100" dir="2700000" algn="tl">
                    <a:srgbClr val="C0C0C0"/>
                  </a:outerShdw>
                </a:effectLst>
                <a:latin typeface="Arial" charset="0"/>
                <a:cs typeface="Arial" charset="0"/>
              </a:rPr>
              <a:t>-сетях. Решение проблемы</a:t>
            </a:r>
          </a:p>
          <a:p>
            <a:pPr algn="l">
              <a:defRPr/>
            </a:pPr>
            <a:r>
              <a:rPr lang="ru-RU" sz="2000" b="1" i="1">
                <a:solidFill>
                  <a:srgbClr val="800080"/>
                </a:solidFill>
                <a:effectLst>
                  <a:outerShdw blurRad="38100" dist="38100" dir="2700000" algn="tl">
                    <a:srgbClr val="C0C0C0"/>
                  </a:outerShdw>
                </a:effectLst>
                <a:latin typeface="Arial" charset="0"/>
                <a:cs typeface="Arial" charset="0"/>
              </a:rPr>
              <a:t>                        нехватки </a:t>
            </a:r>
            <a:r>
              <a:rPr lang="en-US" sz="2000" b="1" i="1">
                <a:solidFill>
                  <a:srgbClr val="800080"/>
                </a:solidFill>
                <a:effectLst>
                  <a:outerShdw blurRad="38100" dist="38100" dir="2700000" algn="tl">
                    <a:srgbClr val="C0C0C0"/>
                  </a:outerShdw>
                </a:effectLst>
                <a:latin typeface="Arial" charset="0"/>
                <a:cs typeface="Arial" charset="0"/>
              </a:rPr>
              <a:t>IPv</a:t>
            </a:r>
            <a:r>
              <a:rPr lang="ru-RU" sz="2000" b="1" i="1">
                <a:solidFill>
                  <a:srgbClr val="800080"/>
                </a:solidFill>
                <a:effectLst>
                  <a:outerShdw blurRad="38100" dist="38100" dir="2700000" algn="tl">
                    <a:srgbClr val="C0C0C0"/>
                  </a:outerShdw>
                </a:effectLst>
                <a:latin typeface="Arial" charset="0"/>
                <a:cs typeface="Arial" charset="0"/>
              </a:rPr>
              <a:t>4-адресов</a:t>
            </a:r>
            <a:endParaRPr lang="ru-RU" sz="2000" b="1">
              <a:solidFill>
                <a:srgbClr val="800080"/>
              </a:solidFill>
              <a:latin typeface="Arial" charset="0"/>
              <a:cs typeface="Arial" charset="0"/>
            </a:endParaRPr>
          </a:p>
        </p:txBody>
      </p:sp>
      <p:sp>
        <p:nvSpPr>
          <p:cNvPr id="367619" name="Text Box 3"/>
          <p:cNvSpPr txBox="1">
            <a:spLocks noChangeArrowheads="1"/>
          </p:cNvSpPr>
          <p:nvPr/>
        </p:nvSpPr>
        <p:spPr bwMode="auto">
          <a:xfrm>
            <a:off x="0" y="5949950"/>
            <a:ext cx="9144000" cy="457200"/>
          </a:xfrm>
          <a:prstGeom prst="rect">
            <a:avLst/>
          </a:prstGeom>
          <a:noFill/>
          <a:ln w="9525">
            <a:noFill/>
            <a:miter lim="800000"/>
            <a:headEnd/>
            <a:tailEnd/>
          </a:ln>
          <a:effectLst>
            <a:outerShdw dist="17961" dir="2700000" algn="ctr" rotWithShape="0">
              <a:srgbClr val="FF9933"/>
            </a:outerShdw>
          </a:effectLst>
        </p:spPr>
        <p:txBody>
          <a:bodyPr>
            <a:spAutoFit/>
          </a:bodyPr>
          <a:lstStyle/>
          <a:p>
            <a:pPr>
              <a:defRPr/>
            </a:pPr>
            <a:r>
              <a:rPr lang="ru-RU" sz="2400" b="1">
                <a:solidFill>
                  <a:srgbClr val="800080"/>
                </a:solidFill>
                <a:latin typeface="Arial" charset="0"/>
                <a:cs typeface="Arial" charset="0"/>
              </a:rPr>
              <a:t>Рис.11.15. Формат ОМДБ-сообщения</a:t>
            </a:r>
          </a:p>
        </p:txBody>
      </p:sp>
      <p:grpSp>
        <p:nvGrpSpPr>
          <p:cNvPr id="73732" name="Group 31"/>
          <p:cNvGrpSpPr>
            <a:grpSpLocks/>
          </p:cNvGrpSpPr>
          <p:nvPr/>
        </p:nvGrpSpPr>
        <p:grpSpPr bwMode="auto">
          <a:xfrm>
            <a:off x="250825" y="1493838"/>
            <a:ext cx="8642350" cy="4141787"/>
            <a:chOff x="158" y="714"/>
            <a:chExt cx="5444" cy="2609"/>
          </a:xfrm>
        </p:grpSpPr>
        <p:sp>
          <p:nvSpPr>
            <p:cNvPr id="367621" name="Text Box 5"/>
            <p:cNvSpPr txBox="1">
              <a:spLocks noChangeArrowheads="1"/>
            </p:cNvSpPr>
            <p:nvPr/>
          </p:nvSpPr>
          <p:spPr bwMode="auto">
            <a:xfrm>
              <a:off x="158" y="2954"/>
              <a:ext cx="5444" cy="369"/>
            </a:xfrm>
            <a:prstGeom prst="rect">
              <a:avLst/>
            </a:prstGeom>
            <a:solidFill>
              <a:srgbClr val="66FFCC"/>
            </a:solidFill>
            <a:ln w="28575">
              <a:solidFill>
                <a:srgbClr val="800080"/>
              </a:solidFill>
              <a:prstDash val="dash"/>
              <a:miter lim="800000"/>
              <a:headEnd/>
              <a:tailEnd/>
            </a:ln>
            <a:effectLst/>
          </p:spPr>
          <p:txBody>
            <a:bodyPr lIns="0" tIns="0" rIns="0" bIns="0" anchor="ctr" anchorCtr="1"/>
            <a:lstStyle/>
            <a:p>
              <a:pPr>
                <a:defRPr/>
              </a:pPr>
              <a:endParaRPr lang="ru-RU">
                <a:solidFill>
                  <a:srgbClr val="CC0000"/>
                </a:solidFill>
                <a:effectLst>
                  <a:outerShdw blurRad="38100" dist="38100" dir="2700000" algn="tl">
                    <a:srgbClr val="000000"/>
                  </a:outerShdw>
                </a:effectLst>
                <a:latin typeface="Arial" charset="0"/>
                <a:cs typeface="Arial" charset="0"/>
              </a:endParaRPr>
            </a:p>
          </p:txBody>
        </p:sp>
        <p:grpSp>
          <p:nvGrpSpPr>
            <p:cNvPr id="73734" name="Group 6"/>
            <p:cNvGrpSpPr>
              <a:grpSpLocks/>
            </p:cNvGrpSpPr>
            <p:nvPr/>
          </p:nvGrpSpPr>
          <p:grpSpPr bwMode="auto">
            <a:xfrm>
              <a:off x="158" y="714"/>
              <a:ext cx="5444" cy="341"/>
              <a:chOff x="158" y="487"/>
              <a:chExt cx="5444" cy="341"/>
            </a:xfrm>
          </p:grpSpPr>
          <p:sp>
            <p:nvSpPr>
              <p:cNvPr id="73748" name="Line 7"/>
              <p:cNvSpPr>
                <a:spLocks noChangeShapeType="1"/>
              </p:cNvSpPr>
              <p:nvPr/>
            </p:nvSpPr>
            <p:spPr bwMode="auto">
              <a:xfrm>
                <a:off x="2880" y="487"/>
                <a:ext cx="0" cy="341"/>
              </a:xfrm>
              <a:prstGeom prst="line">
                <a:avLst/>
              </a:prstGeom>
              <a:noFill/>
              <a:ln w="19050">
                <a:solidFill>
                  <a:srgbClr val="800080"/>
                </a:solidFill>
                <a:prstDash val="sysDot"/>
                <a:round/>
                <a:headEnd/>
                <a:tailEnd/>
              </a:ln>
              <a:extLst>
                <a:ext uri="{909E8E84-426E-40DD-AFC4-6F175D3DCCD1}">
                  <a14:hiddenFill xmlns:a14="http://schemas.microsoft.com/office/drawing/2010/main">
                    <a:noFill/>
                  </a14:hiddenFill>
                </a:ext>
              </a:extLst>
            </p:spPr>
            <p:txBody>
              <a:bodyPr/>
              <a:lstStyle/>
              <a:p>
                <a:endParaRPr lang="ru-RU"/>
              </a:p>
            </p:txBody>
          </p:sp>
          <p:sp>
            <p:nvSpPr>
              <p:cNvPr id="73749" name="Line 8"/>
              <p:cNvSpPr>
                <a:spLocks noChangeShapeType="1"/>
              </p:cNvSpPr>
              <p:nvPr/>
            </p:nvSpPr>
            <p:spPr bwMode="auto">
              <a:xfrm>
                <a:off x="4241" y="487"/>
                <a:ext cx="0" cy="341"/>
              </a:xfrm>
              <a:prstGeom prst="line">
                <a:avLst/>
              </a:prstGeom>
              <a:noFill/>
              <a:ln w="19050">
                <a:solidFill>
                  <a:srgbClr val="800080"/>
                </a:solidFill>
                <a:prstDash val="sysDot"/>
                <a:round/>
                <a:headEnd/>
                <a:tailEnd/>
              </a:ln>
              <a:extLst>
                <a:ext uri="{909E8E84-426E-40DD-AFC4-6F175D3DCCD1}">
                  <a14:hiddenFill xmlns:a14="http://schemas.microsoft.com/office/drawing/2010/main">
                    <a:noFill/>
                  </a14:hiddenFill>
                </a:ext>
              </a:extLst>
            </p:spPr>
            <p:txBody>
              <a:bodyPr/>
              <a:lstStyle/>
              <a:p>
                <a:endParaRPr lang="ru-RU"/>
              </a:p>
            </p:txBody>
          </p:sp>
          <p:sp>
            <p:nvSpPr>
              <p:cNvPr id="73750" name="Line 9"/>
              <p:cNvSpPr>
                <a:spLocks noChangeShapeType="1"/>
              </p:cNvSpPr>
              <p:nvPr/>
            </p:nvSpPr>
            <p:spPr bwMode="auto">
              <a:xfrm>
                <a:off x="5602" y="487"/>
                <a:ext cx="0" cy="341"/>
              </a:xfrm>
              <a:prstGeom prst="line">
                <a:avLst/>
              </a:prstGeom>
              <a:noFill/>
              <a:ln w="19050">
                <a:solidFill>
                  <a:srgbClr val="800080"/>
                </a:solidFill>
                <a:prstDash val="sysDot"/>
                <a:round/>
                <a:headEnd/>
                <a:tailEnd/>
              </a:ln>
              <a:extLst>
                <a:ext uri="{909E8E84-426E-40DD-AFC4-6F175D3DCCD1}">
                  <a14:hiddenFill xmlns:a14="http://schemas.microsoft.com/office/drawing/2010/main">
                    <a:noFill/>
                  </a14:hiddenFill>
                </a:ext>
              </a:extLst>
            </p:spPr>
            <p:txBody>
              <a:bodyPr/>
              <a:lstStyle/>
              <a:p>
                <a:endParaRPr lang="ru-RU"/>
              </a:p>
            </p:txBody>
          </p:sp>
          <p:sp>
            <p:nvSpPr>
              <p:cNvPr id="73751" name="Line 10"/>
              <p:cNvSpPr>
                <a:spLocks noChangeShapeType="1"/>
              </p:cNvSpPr>
              <p:nvPr/>
            </p:nvSpPr>
            <p:spPr bwMode="auto">
              <a:xfrm>
                <a:off x="158" y="487"/>
                <a:ext cx="0" cy="341"/>
              </a:xfrm>
              <a:prstGeom prst="line">
                <a:avLst/>
              </a:prstGeom>
              <a:noFill/>
              <a:ln w="19050">
                <a:solidFill>
                  <a:srgbClr val="800080"/>
                </a:solidFill>
                <a:prstDash val="sysDot"/>
                <a:round/>
                <a:headEnd/>
                <a:tailEnd/>
              </a:ln>
              <a:extLst>
                <a:ext uri="{909E8E84-426E-40DD-AFC4-6F175D3DCCD1}">
                  <a14:hiddenFill xmlns:a14="http://schemas.microsoft.com/office/drawing/2010/main">
                    <a:noFill/>
                  </a14:hiddenFill>
                </a:ext>
              </a:extLst>
            </p:spPr>
            <p:txBody>
              <a:bodyPr/>
              <a:lstStyle/>
              <a:p>
                <a:endParaRPr lang="ru-RU"/>
              </a:p>
            </p:txBody>
          </p:sp>
          <p:sp>
            <p:nvSpPr>
              <p:cNvPr id="73752" name="Line 11"/>
              <p:cNvSpPr>
                <a:spLocks noChangeShapeType="1"/>
              </p:cNvSpPr>
              <p:nvPr/>
            </p:nvSpPr>
            <p:spPr bwMode="auto">
              <a:xfrm>
                <a:off x="1519" y="487"/>
                <a:ext cx="0" cy="341"/>
              </a:xfrm>
              <a:prstGeom prst="line">
                <a:avLst/>
              </a:prstGeom>
              <a:noFill/>
              <a:ln w="19050">
                <a:solidFill>
                  <a:srgbClr val="800080"/>
                </a:solidFill>
                <a:prstDash val="sysDot"/>
                <a:round/>
                <a:headEnd/>
                <a:tailEnd/>
              </a:ln>
              <a:extLst>
                <a:ext uri="{909E8E84-426E-40DD-AFC4-6F175D3DCCD1}">
                  <a14:hiddenFill xmlns:a14="http://schemas.microsoft.com/office/drawing/2010/main">
                    <a:noFill/>
                  </a14:hiddenFill>
                </a:ext>
              </a:extLst>
            </p:spPr>
            <p:txBody>
              <a:bodyPr/>
              <a:lstStyle/>
              <a:p>
                <a:endParaRPr lang="ru-RU"/>
              </a:p>
            </p:txBody>
          </p:sp>
          <p:sp>
            <p:nvSpPr>
              <p:cNvPr id="367628" name="Text Box 12"/>
              <p:cNvSpPr txBox="1">
                <a:spLocks noChangeArrowheads="1"/>
              </p:cNvSpPr>
              <p:nvPr/>
            </p:nvSpPr>
            <p:spPr bwMode="auto">
              <a:xfrm>
                <a:off x="158" y="487"/>
                <a:ext cx="1361" cy="243"/>
              </a:xfrm>
              <a:prstGeom prst="rect">
                <a:avLst/>
              </a:prstGeom>
              <a:noFill/>
              <a:ln w="19050">
                <a:noFill/>
                <a:miter lim="800000"/>
                <a:headEnd/>
                <a:tailEnd/>
              </a:ln>
              <a:effectLst/>
            </p:spPr>
            <p:txBody>
              <a:bodyPr lIns="0" tIns="0" rIns="0" bIns="0" anchor="ctr" anchorCtr="1"/>
              <a:lstStyle/>
              <a:p>
                <a:pPr>
                  <a:spcBef>
                    <a:spcPct val="50000"/>
                  </a:spcBef>
                  <a:defRPr/>
                </a:pPr>
                <a:r>
                  <a:rPr lang="ru-RU" sz="1800" b="1" i="1">
                    <a:solidFill>
                      <a:srgbClr val="FF6600"/>
                    </a:solidFill>
                    <a:effectLst>
                      <a:outerShdw blurRad="38100" dist="38100" dir="2700000" algn="tl">
                        <a:srgbClr val="C0C0C0"/>
                      </a:outerShdw>
                    </a:effectLst>
                    <a:latin typeface="Arial" charset="0"/>
                    <a:cs typeface="Arial" charset="0"/>
                  </a:rPr>
                  <a:t>0                            7</a:t>
                </a:r>
              </a:p>
            </p:txBody>
          </p:sp>
          <p:sp>
            <p:nvSpPr>
              <p:cNvPr id="367629" name="Text Box 13"/>
              <p:cNvSpPr txBox="1">
                <a:spLocks noChangeArrowheads="1"/>
              </p:cNvSpPr>
              <p:nvPr/>
            </p:nvSpPr>
            <p:spPr bwMode="auto">
              <a:xfrm>
                <a:off x="1519" y="487"/>
                <a:ext cx="1361" cy="243"/>
              </a:xfrm>
              <a:prstGeom prst="rect">
                <a:avLst/>
              </a:prstGeom>
              <a:noFill/>
              <a:ln w="19050">
                <a:noFill/>
                <a:miter lim="800000"/>
                <a:headEnd/>
                <a:tailEnd/>
              </a:ln>
              <a:effectLst/>
            </p:spPr>
            <p:txBody>
              <a:bodyPr lIns="0" tIns="0" rIns="0" bIns="0" anchor="ctr" anchorCtr="1"/>
              <a:lstStyle/>
              <a:p>
                <a:pPr>
                  <a:spcBef>
                    <a:spcPct val="50000"/>
                  </a:spcBef>
                  <a:defRPr/>
                </a:pPr>
                <a:r>
                  <a:rPr lang="ru-RU" sz="1800" b="1" i="1">
                    <a:solidFill>
                      <a:srgbClr val="FF6600"/>
                    </a:solidFill>
                    <a:effectLst>
                      <a:outerShdw blurRad="38100" dist="38100" dir="2700000" algn="tl">
                        <a:srgbClr val="C0C0C0"/>
                      </a:outerShdw>
                    </a:effectLst>
                    <a:latin typeface="Arial" charset="0"/>
                    <a:cs typeface="Arial" charset="0"/>
                  </a:rPr>
                  <a:t>8                          15</a:t>
                </a:r>
              </a:p>
            </p:txBody>
          </p:sp>
          <p:sp>
            <p:nvSpPr>
              <p:cNvPr id="367630" name="Text Box 14"/>
              <p:cNvSpPr txBox="1">
                <a:spLocks noChangeArrowheads="1"/>
              </p:cNvSpPr>
              <p:nvPr/>
            </p:nvSpPr>
            <p:spPr bwMode="auto">
              <a:xfrm>
                <a:off x="2880" y="487"/>
                <a:ext cx="1361" cy="243"/>
              </a:xfrm>
              <a:prstGeom prst="rect">
                <a:avLst/>
              </a:prstGeom>
              <a:noFill/>
              <a:ln w="19050">
                <a:noFill/>
                <a:miter lim="800000"/>
                <a:headEnd/>
                <a:tailEnd/>
              </a:ln>
              <a:effectLst/>
            </p:spPr>
            <p:txBody>
              <a:bodyPr lIns="0" tIns="0" rIns="0" bIns="0" anchor="ctr" anchorCtr="1"/>
              <a:lstStyle/>
              <a:p>
                <a:pPr>
                  <a:spcBef>
                    <a:spcPct val="50000"/>
                  </a:spcBef>
                  <a:defRPr/>
                </a:pPr>
                <a:r>
                  <a:rPr lang="ru-RU" sz="1800" b="1" i="1">
                    <a:solidFill>
                      <a:srgbClr val="FF6600"/>
                    </a:solidFill>
                    <a:effectLst>
                      <a:outerShdw blurRad="38100" dist="38100" dir="2700000" algn="tl">
                        <a:srgbClr val="C0C0C0"/>
                      </a:outerShdw>
                    </a:effectLst>
                    <a:latin typeface="Arial" charset="0"/>
                    <a:cs typeface="Arial" charset="0"/>
                  </a:rPr>
                  <a:t>16                         23</a:t>
                </a:r>
              </a:p>
            </p:txBody>
          </p:sp>
          <p:sp>
            <p:nvSpPr>
              <p:cNvPr id="367631" name="Text Box 15"/>
              <p:cNvSpPr txBox="1">
                <a:spLocks noChangeArrowheads="1"/>
              </p:cNvSpPr>
              <p:nvPr/>
            </p:nvSpPr>
            <p:spPr bwMode="auto">
              <a:xfrm>
                <a:off x="4241" y="487"/>
                <a:ext cx="1361" cy="243"/>
              </a:xfrm>
              <a:prstGeom prst="rect">
                <a:avLst/>
              </a:prstGeom>
              <a:noFill/>
              <a:ln w="19050">
                <a:noFill/>
                <a:miter lim="800000"/>
                <a:headEnd/>
                <a:tailEnd/>
              </a:ln>
              <a:effectLst/>
            </p:spPr>
            <p:txBody>
              <a:bodyPr lIns="0" tIns="0" rIns="0" bIns="0" anchor="ctr" anchorCtr="1"/>
              <a:lstStyle/>
              <a:p>
                <a:pPr>
                  <a:spcBef>
                    <a:spcPct val="50000"/>
                  </a:spcBef>
                  <a:defRPr/>
                </a:pPr>
                <a:r>
                  <a:rPr lang="ru-RU" sz="1800" b="1" i="1">
                    <a:solidFill>
                      <a:srgbClr val="FF6600"/>
                    </a:solidFill>
                    <a:effectLst>
                      <a:outerShdw blurRad="38100" dist="38100" dir="2700000" algn="tl">
                        <a:srgbClr val="C0C0C0"/>
                      </a:outerShdw>
                    </a:effectLst>
                    <a:latin typeface="Arial" charset="0"/>
                    <a:cs typeface="Arial" charset="0"/>
                  </a:rPr>
                  <a:t>24                         31</a:t>
                </a:r>
              </a:p>
            </p:txBody>
          </p:sp>
        </p:grpSp>
        <p:sp>
          <p:nvSpPr>
            <p:cNvPr id="367633" name="Text Box 17"/>
            <p:cNvSpPr txBox="1">
              <a:spLocks noChangeArrowheads="1"/>
            </p:cNvSpPr>
            <p:nvPr/>
          </p:nvSpPr>
          <p:spPr bwMode="auto">
            <a:xfrm>
              <a:off x="4241" y="1338"/>
              <a:ext cx="170" cy="369"/>
            </a:xfrm>
            <a:prstGeom prst="rect">
              <a:avLst/>
            </a:prstGeom>
            <a:solidFill>
              <a:srgbClr val="FCAAF6"/>
            </a:solidFill>
            <a:ln w="28575">
              <a:solidFill>
                <a:srgbClr val="800080"/>
              </a:solidFill>
              <a:miter lim="800000"/>
              <a:headEnd/>
              <a:tailEnd/>
            </a:ln>
            <a:effectLst/>
          </p:spPr>
          <p:txBody>
            <a:bodyPr lIns="0" tIns="0" rIns="0" bIns="0" anchor="ctr" anchorCtr="1"/>
            <a:lstStyle/>
            <a:p>
              <a:pPr>
                <a:lnSpc>
                  <a:spcPct val="85000"/>
                </a:lnSpc>
                <a:defRPr/>
              </a:pPr>
              <a:r>
                <a:rPr lang="ru-RU" sz="1800" b="1" i="1">
                  <a:solidFill>
                    <a:srgbClr val="CC0000"/>
                  </a:solidFill>
                  <a:effectLst>
                    <a:outerShdw blurRad="38100" dist="38100" dir="2700000" algn="tl">
                      <a:srgbClr val="000000"/>
                    </a:outerShdw>
                  </a:effectLst>
                  <a:latin typeface="Arial" charset="0"/>
                  <a:cs typeface="Arial" charset="0"/>
                </a:rPr>
                <a:t>0</a:t>
              </a:r>
            </a:p>
          </p:txBody>
        </p:sp>
        <p:sp>
          <p:nvSpPr>
            <p:cNvPr id="367634" name="Text Box 18"/>
            <p:cNvSpPr txBox="1">
              <a:spLocks noChangeArrowheads="1"/>
            </p:cNvSpPr>
            <p:nvPr/>
          </p:nvSpPr>
          <p:spPr bwMode="auto">
            <a:xfrm>
              <a:off x="2880" y="1338"/>
              <a:ext cx="1361" cy="369"/>
            </a:xfrm>
            <a:prstGeom prst="rect">
              <a:avLst/>
            </a:prstGeom>
            <a:solidFill>
              <a:srgbClr val="85FFC8"/>
            </a:solidFill>
            <a:ln w="28575">
              <a:solidFill>
                <a:srgbClr val="800080"/>
              </a:solidFill>
              <a:miter lim="800000"/>
              <a:headEnd/>
              <a:tailEnd/>
            </a:ln>
            <a:effectLst/>
          </p:spPr>
          <p:txBody>
            <a:bodyPr lIns="0" tIns="0" rIns="0" bIns="0" anchor="ctr" anchorCtr="1"/>
            <a:lstStyle/>
            <a:p>
              <a:pPr>
                <a:lnSpc>
                  <a:spcPct val="90000"/>
                </a:lnSpc>
                <a:defRPr/>
              </a:pPr>
              <a:r>
                <a:rPr lang="ru-RU" sz="1800">
                  <a:solidFill>
                    <a:srgbClr val="CC0000"/>
                  </a:solidFill>
                  <a:effectLst>
                    <a:outerShdw blurRad="38100" dist="38100" dir="2700000" algn="tl">
                      <a:srgbClr val="000000"/>
                    </a:outerShdw>
                  </a:effectLst>
                  <a:latin typeface="Arial" charset="0"/>
                  <a:cs typeface="Arial" charset="0"/>
                </a:rPr>
                <a:t>“Дополнительные функции”</a:t>
              </a:r>
            </a:p>
          </p:txBody>
        </p:sp>
        <p:sp>
          <p:nvSpPr>
            <p:cNvPr id="367635" name="Text Box 19"/>
            <p:cNvSpPr txBox="1">
              <a:spLocks noChangeArrowheads="1"/>
            </p:cNvSpPr>
            <p:nvPr/>
          </p:nvSpPr>
          <p:spPr bwMode="auto">
            <a:xfrm>
              <a:off x="158" y="1706"/>
              <a:ext cx="5444" cy="369"/>
            </a:xfrm>
            <a:prstGeom prst="rect">
              <a:avLst/>
            </a:prstGeom>
            <a:solidFill>
              <a:srgbClr val="EFFEBE"/>
            </a:solidFill>
            <a:ln w="28575">
              <a:solidFill>
                <a:srgbClr val="800080"/>
              </a:solidFill>
              <a:miter lim="800000"/>
              <a:headEnd/>
              <a:tailEnd/>
            </a:ln>
            <a:effectLst/>
          </p:spPr>
          <p:txBody>
            <a:bodyPr lIns="0" tIns="0" rIns="0" bIns="0" anchor="ctr" anchorCtr="1"/>
            <a:lstStyle/>
            <a:p>
              <a:pPr>
                <a:lnSpc>
                  <a:spcPct val="90000"/>
                </a:lnSpc>
                <a:defRPr/>
              </a:pPr>
              <a:r>
                <a:rPr lang="ru-RU" sz="2400">
                  <a:solidFill>
                    <a:srgbClr val="CC0000"/>
                  </a:solidFill>
                  <a:effectLst>
                    <a:outerShdw blurRad="38100" dist="38100" dir="2700000" algn="tl">
                      <a:srgbClr val="000000"/>
                    </a:outerShdw>
                  </a:effectLst>
                  <a:latin typeface="Arial" charset="0"/>
                  <a:cs typeface="Arial" charset="0"/>
                </a:rPr>
                <a:t>“Последовательный номер ОМДБ-сообщения”</a:t>
              </a:r>
            </a:p>
          </p:txBody>
        </p:sp>
        <p:sp>
          <p:nvSpPr>
            <p:cNvPr id="367637" name="Text Box 21"/>
            <p:cNvSpPr txBox="1">
              <a:spLocks noChangeArrowheads="1"/>
            </p:cNvSpPr>
            <p:nvPr/>
          </p:nvSpPr>
          <p:spPr bwMode="auto">
            <a:xfrm>
              <a:off x="158" y="2075"/>
              <a:ext cx="5444" cy="879"/>
            </a:xfrm>
            <a:prstGeom prst="rect">
              <a:avLst/>
            </a:prstGeom>
            <a:solidFill>
              <a:srgbClr val="FFCCCC"/>
            </a:solidFill>
            <a:ln w="28575">
              <a:solidFill>
                <a:srgbClr val="800080"/>
              </a:solidFill>
              <a:miter lim="800000"/>
              <a:headEnd/>
              <a:tailEnd/>
            </a:ln>
            <a:effectLst/>
          </p:spPr>
          <p:txBody>
            <a:bodyPr lIns="0" tIns="0" rIns="0" bIns="0" anchor="ctr" anchorCtr="1"/>
            <a:lstStyle/>
            <a:p>
              <a:pPr>
                <a:defRPr/>
              </a:pPr>
              <a:r>
                <a:rPr lang="ru-RU">
                  <a:solidFill>
                    <a:srgbClr val="CC0000"/>
                  </a:solidFill>
                  <a:effectLst>
                    <a:outerShdw blurRad="38100" dist="38100" dir="2700000" algn="tl">
                      <a:srgbClr val="000000"/>
                    </a:outerShdw>
                  </a:effectLst>
                  <a:latin typeface="Arial" charset="0"/>
                  <a:cs typeface="Arial" charset="0"/>
                </a:rPr>
                <a:t>“</a:t>
              </a:r>
              <a:r>
                <a:rPr lang="en-US">
                  <a:solidFill>
                    <a:srgbClr val="CC0000"/>
                  </a:solidFill>
                  <a:effectLst>
                    <a:outerShdw blurRad="38100" dist="38100" dir="2700000" algn="tl">
                      <a:srgbClr val="000000"/>
                    </a:outerShdw>
                  </a:effectLst>
                  <a:latin typeface="Arial" charset="0"/>
                  <a:cs typeface="Arial" charset="0"/>
                </a:rPr>
                <a:t>LSA</a:t>
              </a:r>
              <a:r>
                <a:rPr lang="ru-RU">
                  <a:solidFill>
                    <a:srgbClr val="CC0000"/>
                  </a:solidFill>
                  <a:effectLst>
                    <a:outerShdw blurRad="38100" dist="38100" dir="2700000" algn="tl">
                      <a:srgbClr val="000000"/>
                    </a:outerShdw>
                  </a:effectLst>
                  <a:latin typeface="Arial" charset="0"/>
                  <a:cs typeface="Arial" charset="0"/>
                </a:rPr>
                <a:t>-заголовок”</a:t>
              </a:r>
            </a:p>
          </p:txBody>
        </p:sp>
        <p:sp>
          <p:nvSpPr>
            <p:cNvPr id="367638" name="Text Box 22"/>
            <p:cNvSpPr txBox="1">
              <a:spLocks noChangeArrowheads="1"/>
            </p:cNvSpPr>
            <p:nvPr/>
          </p:nvSpPr>
          <p:spPr bwMode="auto">
            <a:xfrm>
              <a:off x="158" y="1338"/>
              <a:ext cx="2722" cy="368"/>
            </a:xfrm>
            <a:prstGeom prst="rect">
              <a:avLst/>
            </a:prstGeom>
            <a:solidFill>
              <a:srgbClr val="B3FFFF"/>
            </a:solidFill>
            <a:ln w="28575">
              <a:solidFill>
                <a:srgbClr val="800080"/>
              </a:solidFill>
              <a:miter lim="800000"/>
              <a:headEnd/>
              <a:tailEnd/>
            </a:ln>
            <a:effectLst/>
          </p:spPr>
          <p:txBody>
            <a:bodyPr lIns="0" tIns="0" rIns="0" bIns="0" anchor="ctr" anchorCtr="1"/>
            <a:lstStyle/>
            <a:p>
              <a:pPr>
                <a:lnSpc>
                  <a:spcPct val="85000"/>
                </a:lnSpc>
                <a:defRPr/>
              </a:pPr>
              <a:r>
                <a:rPr lang="ru-RU" sz="2000">
                  <a:solidFill>
                    <a:srgbClr val="CC0000"/>
                  </a:solidFill>
                  <a:effectLst>
                    <a:outerShdw blurRad="38100" dist="38100" dir="2700000" algn="tl">
                      <a:srgbClr val="000000"/>
                    </a:outerShdw>
                  </a:effectLst>
                  <a:latin typeface="Arial" charset="0"/>
                  <a:cs typeface="Arial" charset="0"/>
                </a:rPr>
                <a:t>“Максимальный размер </a:t>
              </a:r>
              <a:r>
                <a:rPr lang="en-US" sz="2000">
                  <a:solidFill>
                    <a:srgbClr val="CC0000"/>
                  </a:solidFill>
                  <a:effectLst>
                    <a:outerShdw blurRad="38100" dist="38100" dir="2700000" algn="tl">
                      <a:srgbClr val="000000"/>
                    </a:outerShdw>
                  </a:effectLst>
                  <a:latin typeface="Arial" charset="0"/>
                  <a:cs typeface="Arial" charset="0"/>
                </a:rPr>
                <a:t>IP-</a:t>
              </a:r>
              <a:r>
                <a:rPr lang="ru-RU" sz="2000">
                  <a:solidFill>
                    <a:srgbClr val="CC0000"/>
                  </a:solidFill>
                  <a:effectLst>
                    <a:outerShdw blurRad="38100" dist="38100" dir="2700000" algn="tl">
                      <a:srgbClr val="000000"/>
                    </a:outerShdw>
                  </a:effectLst>
                  <a:latin typeface="Arial" charset="0"/>
                  <a:cs typeface="Arial" charset="0"/>
                </a:rPr>
                <a:t>пакета”</a:t>
              </a:r>
            </a:p>
          </p:txBody>
        </p:sp>
        <p:sp>
          <p:nvSpPr>
            <p:cNvPr id="367639" name="Text Box 23"/>
            <p:cNvSpPr txBox="1">
              <a:spLocks noChangeArrowheads="1"/>
            </p:cNvSpPr>
            <p:nvPr/>
          </p:nvSpPr>
          <p:spPr bwMode="auto">
            <a:xfrm>
              <a:off x="158" y="969"/>
              <a:ext cx="5444" cy="369"/>
            </a:xfrm>
            <a:prstGeom prst="rect">
              <a:avLst/>
            </a:prstGeom>
            <a:solidFill>
              <a:srgbClr val="86FEA3"/>
            </a:solidFill>
            <a:ln w="28575">
              <a:solidFill>
                <a:srgbClr val="800080"/>
              </a:solidFill>
              <a:miter lim="800000"/>
              <a:headEnd/>
              <a:tailEnd/>
            </a:ln>
            <a:effectLst/>
          </p:spPr>
          <p:txBody>
            <a:bodyPr lIns="0" tIns="0" rIns="0" bIns="0" anchor="ctr" anchorCtr="1"/>
            <a:lstStyle/>
            <a:p>
              <a:pPr>
                <a:defRPr/>
              </a:pPr>
              <a:r>
                <a:rPr lang="ru-RU">
                  <a:solidFill>
                    <a:srgbClr val="CC0000"/>
                  </a:solidFill>
                  <a:effectLst>
                    <a:outerShdw blurRad="38100" dist="38100" dir="2700000" algn="tl">
                      <a:srgbClr val="000000"/>
                    </a:outerShdw>
                  </a:effectLst>
                  <a:latin typeface="Arial" charset="0"/>
                  <a:cs typeface="Arial" charset="0"/>
                </a:rPr>
                <a:t>“</a:t>
              </a:r>
              <a:r>
                <a:rPr lang="en-US">
                  <a:solidFill>
                    <a:srgbClr val="CC0000"/>
                  </a:solidFill>
                  <a:effectLst>
                    <a:outerShdw blurRad="38100" dist="38100" dir="2700000" algn="tl">
                      <a:srgbClr val="000000"/>
                    </a:outerShdw>
                  </a:effectLst>
                  <a:latin typeface="Arial" charset="0"/>
                  <a:cs typeface="Arial" charset="0"/>
                </a:rPr>
                <a:t>OSPF</a:t>
              </a:r>
              <a:r>
                <a:rPr lang="ru-RU">
                  <a:solidFill>
                    <a:srgbClr val="CC0000"/>
                  </a:solidFill>
                  <a:effectLst>
                    <a:outerShdw blurRad="38100" dist="38100" dir="2700000" algn="tl">
                      <a:srgbClr val="000000"/>
                    </a:outerShdw>
                  </a:effectLst>
                  <a:latin typeface="Arial" charset="0"/>
                  <a:cs typeface="Arial" charset="0"/>
                </a:rPr>
                <a:t>-заголовок”</a:t>
              </a:r>
            </a:p>
          </p:txBody>
        </p:sp>
        <p:sp>
          <p:nvSpPr>
            <p:cNvPr id="367640" name="Text Box 24"/>
            <p:cNvSpPr txBox="1">
              <a:spLocks noChangeArrowheads="1"/>
            </p:cNvSpPr>
            <p:nvPr/>
          </p:nvSpPr>
          <p:spPr bwMode="auto">
            <a:xfrm>
              <a:off x="4411" y="1338"/>
              <a:ext cx="170" cy="369"/>
            </a:xfrm>
            <a:prstGeom prst="rect">
              <a:avLst/>
            </a:prstGeom>
            <a:solidFill>
              <a:srgbClr val="FCAAF6"/>
            </a:solidFill>
            <a:ln w="28575">
              <a:solidFill>
                <a:srgbClr val="800080"/>
              </a:solidFill>
              <a:miter lim="800000"/>
              <a:headEnd/>
              <a:tailEnd/>
            </a:ln>
            <a:effectLst/>
          </p:spPr>
          <p:txBody>
            <a:bodyPr lIns="0" tIns="0" rIns="0" bIns="0" anchor="ctr" anchorCtr="1"/>
            <a:lstStyle/>
            <a:p>
              <a:pPr>
                <a:lnSpc>
                  <a:spcPct val="85000"/>
                </a:lnSpc>
                <a:defRPr/>
              </a:pPr>
              <a:r>
                <a:rPr lang="ru-RU" sz="1800" b="1" i="1">
                  <a:solidFill>
                    <a:srgbClr val="CC0000"/>
                  </a:solidFill>
                  <a:effectLst>
                    <a:outerShdw blurRad="38100" dist="38100" dir="2700000" algn="tl">
                      <a:srgbClr val="000000"/>
                    </a:outerShdw>
                  </a:effectLst>
                  <a:latin typeface="Arial" charset="0"/>
                  <a:cs typeface="Arial" charset="0"/>
                </a:rPr>
                <a:t>0</a:t>
              </a:r>
            </a:p>
          </p:txBody>
        </p:sp>
        <p:sp>
          <p:nvSpPr>
            <p:cNvPr id="367641" name="Text Box 25"/>
            <p:cNvSpPr txBox="1">
              <a:spLocks noChangeArrowheads="1"/>
            </p:cNvSpPr>
            <p:nvPr/>
          </p:nvSpPr>
          <p:spPr bwMode="auto">
            <a:xfrm>
              <a:off x="4581" y="1338"/>
              <a:ext cx="170" cy="369"/>
            </a:xfrm>
            <a:prstGeom prst="rect">
              <a:avLst/>
            </a:prstGeom>
            <a:solidFill>
              <a:srgbClr val="FCAAF6"/>
            </a:solidFill>
            <a:ln w="28575">
              <a:solidFill>
                <a:srgbClr val="800080"/>
              </a:solidFill>
              <a:miter lim="800000"/>
              <a:headEnd/>
              <a:tailEnd/>
            </a:ln>
            <a:effectLst/>
          </p:spPr>
          <p:txBody>
            <a:bodyPr lIns="0" tIns="0" rIns="0" bIns="0" anchor="ctr" anchorCtr="1"/>
            <a:lstStyle/>
            <a:p>
              <a:pPr>
                <a:lnSpc>
                  <a:spcPct val="85000"/>
                </a:lnSpc>
                <a:defRPr/>
              </a:pPr>
              <a:r>
                <a:rPr lang="ru-RU" sz="1800" b="1" i="1">
                  <a:solidFill>
                    <a:srgbClr val="CC0000"/>
                  </a:solidFill>
                  <a:effectLst>
                    <a:outerShdw blurRad="38100" dist="38100" dir="2700000" algn="tl">
                      <a:srgbClr val="000000"/>
                    </a:outerShdw>
                  </a:effectLst>
                  <a:latin typeface="Arial" charset="0"/>
                  <a:cs typeface="Arial" charset="0"/>
                </a:rPr>
                <a:t>0</a:t>
              </a:r>
            </a:p>
          </p:txBody>
        </p:sp>
        <p:sp>
          <p:nvSpPr>
            <p:cNvPr id="367642" name="Text Box 26"/>
            <p:cNvSpPr txBox="1">
              <a:spLocks noChangeArrowheads="1"/>
            </p:cNvSpPr>
            <p:nvPr/>
          </p:nvSpPr>
          <p:spPr bwMode="auto">
            <a:xfrm>
              <a:off x="5431" y="1338"/>
              <a:ext cx="170" cy="369"/>
            </a:xfrm>
            <a:prstGeom prst="rect">
              <a:avLst/>
            </a:prstGeom>
            <a:solidFill>
              <a:srgbClr val="CCFF99"/>
            </a:solidFill>
            <a:ln w="28575">
              <a:solidFill>
                <a:srgbClr val="800080"/>
              </a:solidFill>
              <a:miter lim="800000"/>
              <a:headEnd/>
              <a:tailEnd/>
            </a:ln>
            <a:effectLst/>
          </p:spPr>
          <p:txBody>
            <a:bodyPr vert="eaVert" lIns="0" tIns="0" rIns="0" bIns="0" anchor="ctr" anchorCtr="1"/>
            <a:lstStyle/>
            <a:p>
              <a:pPr>
                <a:lnSpc>
                  <a:spcPct val="85000"/>
                </a:lnSpc>
                <a:defRPr/>
              </a:pPr>
              <a:r>
                <a:rPr lang="en-US" sz="1800" b="1">
                  <a:solidFill>
                    <a:srgbClr val="CC0000"/>
                  </a:solidFill>
                  <a:effectLst>
                    <a:outerShdw blurRad="38100" dist="38100" dir="2700000" algn="tl">
                      <a:srgbClr val="000000"/>
                    </a:outerShdw>
                  </a:effectLst>
                  <a:latin typeface="Arial" charset="0"/>
                  <a:cs typeface="Arial" charset="0"/>
                </a:rPr>
                <a:t>MS</a:t>
              </a:r>
              <a:endParaRPr lang="ru-RU" sz="1800" b="1">
                <a:solidFill>
                  <a:srgbClr val="CC0000"/>
                </a:solidFill>
                <a:effectLst>
                  <a:outerShdw blurRad="38100" dist="38100" dir="2700000" algn="tl">
                    <a:srgbClr val="000000"/>
                  </a:outerShdw>
                </a:effectLst>
                <a:latin typeface="Arial" charset="0"/>
                <a:cs typeface="Arial" charset="0"/>
              </a:endParaRPr>
            </a:p>
          </p:txBody>
        </p:sp>
        <p:sp>
          <p:nvSpPr>
            <p:cNvPr id="367643" name="Text Box 27"/>
            <p:cNvSpPr txBox="1">
              <a:spLocks noChangeArrowheads="1"/>
            </p:cNvSpPr>
            <p:nvPr/>
          </p:nvSpPr>
          <p:spPr bwMode="auto">
            <a:xfrm>
              <a:off x="5261" y="1338"/>
              <a:ext cx="170" cy="369"/>
            </a:xfrm>
            <a:prstGeom prst="rect">
              <a:avLst/>
            </a:prstGeom>
            <a:solidFill>
              <a:srgbClr val="FFCC99"/>
            </a:solidFill>
            <a:ln w="28575">
              <a:solidFill>
                <a:srgbClr val="800080"/>
              </a:solidFill>
              <a:miter lim="800000"/>
              <a:headEnd/>
              <a:tailEnd/>
            </a:ln>
            <a:effectLst/>
          </p:spPr>
          <p:txBody>
            <a:bodyPr lIns="0" tIns="0" rIns="0" bIns="0" anchor="ctr" anchorCtr="1"/>
            <a:lstStyle/>
            <a:p>
              <a:pPr>
                <a:lnSpc>
                  <a:spcPct val="85000"/>
                </a:lnSpc>
                <a:defRPr/>
              </a:pPr>
              <a:r>
                <a:rPr lang="en-US" sz="1800" b="1">
                  <a:solidFill>
                    <a:srgbClr val="CC0000"/>
                  </a:solidFill>
                  <a:effectLst>
                    <a:outerShdw blurRad="38100" dist="38100" dir="2700000" algn="tl">
                      <a:srgbClr val="000000"/>
                    </a:outerShdw>
                  </a:effectLst>
                  <a:latin typeface="Arial" charset="0"/>
                  <a:cs typeface="Arial" charset="0"/>
                </a:rPr>
                <a:t>M</a:t>
              </a:r>
              <a:endParaRPr lang="ru-RU" sz="1800" b="1">
                <a:solidFill>
                  <a:srgbClr val="CC0000"/>
                </a:solidFill>
                <a:effectLst>
                  <a:outerShdw blurRad="38100" dist="38100" dir="2700000" algn="tl">
                    <a:srgbClr val="000000"/>
                  </a:outerShdw>
                </a:effectLst>
                <a:latin typeface="Arial" charset="0"/>
                <a:cs typeface="Arial" charset="0"/>
              </a:endParaRPr>
            </a:p>
          </p:txBody>
        </p:sp>
        <p:sp>
          <p:nvSpPr>
            <p:cNvPr id="367644" name="Text Box 28"/>
            <p:cNvSpPr txBox="1">
              <a:spLocks noChangeArrowheads="1"/>
            </p:cNvSpPr>
            <p:nvPr/>
          </p:nvSpPr>
          <p:spPr bwMode="auto">
            <a:xfrm>
              <a:off x="5091" y="1338"/>
              <a:ext cx="170" cy="369"/>
            </a:xfrm>
            <a:prstGeom prst="rect">
              <a:avLst/>
            </a:prstGeom>
            <a:solidFill>
              <a:srgbClr val="D9EDEF"/>
            </a:solidFill>
            <a:ln w="28575">
              <a:solidFill>
                <a:srgbClr val="800080"/>
              </a:solidFill>
              <a:miter lim="800000"/>
              <a:headEnd/>
              <a:tailEnd/>
            </a:ln>
            <a:effectLst/>
          </p:spPr>
          <p:txBody>
            <a:bodyPr lIns="0" tIns="0" rIns="0" bIns="0" anchor="ctr" anchorCtr="1"/>
            <a:lstStyle/>
            <a:p>
              <a:pPr>
                <a:lnSpc>
                  <a:spcPct val="85000"/>
                </a:lnSpc>
                <a:defRPr/>
              </a:pPr>
              <a:r>
                <a:rPr lang="en-US" sz="1800" b="1">
                  <a:solidFill>
                    <a:srgbClr val="CC0000"/>
                  </a:solidFill>
                  <a:effectLst>
                    <a:outerShdw blurRad="38100" dist="38100" dir="2700000" algn="tl">
                      <a:srgbClr val="000000"/>
                    </a:outerShdw>
                  </a:effectLst>
                  <a:latin typeface="Arial" charset="0"/>
                  <a:cs typeface="Arial" charset="0"/>
                </a:rPr>
                <a:t>I</a:t>
              </a:r>
              <a:endParaRPr lang="ru-RU" sz="1800" b="1">
                <a:solidFill>
                  <a:srgbClr val="CC0000"/>
                </a:solidFill>
                <a:effectLst>
                  <a:outerShdw blurRad="38100" dist="38100" dir="2700000" algn="tl">
                    <a:srgbClr val="000000"/>
                  </a:outerShdw>
                </a:effectLst>
                <a:latin typeface="Arial" charset="0"/>
                <a:cs typeface="Arial" charset="0"/>
              </a:endParaRPr>
            </a:p>
          </p:txBody>
        </p:sp>
        <p:sp>
          <p:nvSpPr>
            <p:cNvPr id="367645" name="Text Box 29"/>
            <p:cNvSpPr txBox="1">
              <a:spLocks noChangeArrowheads="1"/>
            </p:cNvSpPr>
            <p:nvPr/>
          </p:nvSpPr>
          <p:spPr bwMode="auto">
            <a:xfrm>
              <a:off x="4921" y="1338"/>
              <a:ext cx="170" cy="369"/>
            </a:xfrm>
            <a:prstGeom prst="rect">
              <a:avLst/>
            </a:prstGeom>
            <a:solidFill>
              <a:srgbClr val="FCAAF6"/>
            </a:solidFill>
            <a:ln w="28575">
              <a:solidFill>
                <a:srgbClr val="800080"/>
              </a:solidFill>
              <a:miter lim="800000"/>
              <a:headEnd/>
              <a:tailEnd/>
            </a:ln>
            <a:effectLst/>
          </p:spPr>
          <p:txBody>
            <a:bodyPr lIns="0" tIns="0" rIns="0" bIns="0" anchor="ctr" anchorCtr="1"/>
            <a:lstStyle/>
            <a:p>
              <a:pPr>
                <a:lnSpc>
                  <a:spcPct val="85000"/>
                </a:lnSpc>
                <a:defRPr/>
              </a:pPr>
              <a:r>
                <a:rPr lang="ru-RU" sz="1800" b="1" i="1">
                  <a:solidFill>
                    <a:srgbClr val="CC0000"/>
                  </a:solidFill>
                  <a:effectLst>
                    <a:outerShdw blurRad="38100" dist="38100" dir="2700000" algn="tl">
                      <a:srgbClr val="000000"/>
                    </a:outerShdw>
                  </a:effectLst>
                  <a:latin typeface="Arial" charset="0"/>
                  <a:cs typeface="Arial" charset="0"/>
                </a:rPr>
                <a:t>0</a:t>
              </a:r>
            </a:p>
          </p:txBody>
        </p:sp>
        <p:sp>
          <p:nvSpPr>
            <p:cNvPr id="367646" name="Text Box 30"/>
            <p:cNvSpPr txBox="1">
              <a:spLocks noChangeArrowheads="1"/>
            </p:cNvSpPr>
            <p:nvPr/>
          </p:nvSpPr>
          <p:spPr bwMode="auto">
            <a:xfrm>
              <a:off x="4751" y="1338"/>
              <a:ext cx="170" cy="369"/>
            </a:xfrm>
            <a:prstGeom prst="rect">
              <a:avLst/>
            </a:prstGeom>
            <a:solidFill>
              <a:srgbClr val="FCAAF6"/>
            </a:solidFill>
            <a:ln w="28575">
              <a:solidFill>
                <a:srgbClr val="800080"/>
              </a:solidFill>
              <a:miter lim="800000"/>
              <a:headEnd/>
              <a:tailEnd/>
            </a:ln>
            <a:effectLst/>
          </p:spPr>
          <p:txBody>
            <a:bodyPr lIns="0" tIns="0" rIns="0" bIns="0" anchor="ctr" anchorCtr="1"/>
            <a:lstStyle/>
            <a:p>
              <a:pPr>
                <a:lnSpc>
                  <a:spcPct val="85000"/>
                </a:lnSpc>
                <a:defRPr/>
              </a:pPr>
              <a:r>
                <a:rPr lang="ru-RU" sz="1800" b="1" i="1">
                  <a:solidFill>
                    <a:srgbClr val="CC0000"/>
                  </a:solidFill>
                  <a:effectLst>
                    <a:outerShdw blurRad="38100" dist="38100" dir="2700000" algn="tl">
                      <a:srgbClr val="000000"/>
                    </a:outerShdw>
                  </a:effectLst>
                  <a:latin typeface="Arial" charset="0"/>
                  <a:cs typeface="Arial" charset="0"/>
                </a:rPr>
                <a:t>0</a:t>
              </a:r>
            </a:p>
          </p:txBody>
        </p:sp>
      </p:gr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4306" name="Text Box 2"/>
          <p:cNvSpPr txBox="1">
            <a:spLocks noChangeArrowheads="1"/>
          </p:cNvSpPr>
          <p:nvPr/>
        </p:nvSpPr>
        <p:spPr bwMode="auto">
          <a:xfrm>
            <a:off x="0" y="0"/>
            <a:ext cx="8259763" cy="701675"/>
          </a:xfrm>
          <a:prstGeom prst="rect">
            <a:avLst/>
          </a:prstGeom>
          <a:noFill/>
          <a:ln w="9525">
            <a:noFill/>
            <a:miter lim="800000"/>
            <a:headEnd/>
            <a:tailEnd/>
          </a:ln>
          <a:effectLst/>
        </p:spPr>
        <p:txBody>
          <a:bodyPr>
            <a:spAutoFit/>
          </a:bodyPr>
          <a:lstStyle/>
          <a:p>
            <a:pPr algn="l">
              <a:defRPr/>
            </a:pPr>
            <a:r>
              <a:rPr lang="ru-RU" sz="2000" b="1">
                <a:solidFill>
                  <a:srgbClr val="800080"/>
                </a:solidFill>
                <a:effectLst>
                  <a:outerShdw blurRad="38100" dist="38100" dir="2700000" algn="tl">
                    <a:srgbClr val="C0C0C0"/>
                  </a:outerShdw>
                </a:effectLst>
                <a:latin typeface="Arial" charset="0"/>
                <a:cs typeface="Arial" charset="0"/>
              </a:rPr>
              <a:t>Лекция №11: </a:t>
            </a:r>
            <a:r>
              <a:rPr lang="ru-RU" sz="2000" b="1" i="1">
                <a:solidFill>
                  <a:srgbClr val="800080"/>
                </a:solidFill>
                <a:effectLst>
                  <a:outerShdw blurRad="38100" dist="38100" dir="2700000" algn="tl">
                    <a:srgbClr val="C0C0C0"/>
                  </a:outerShdw>
                </a:effectLst>
                <a:latin typeface="Arial" charset="0"/>
                <a:cs typeface="Arial" charset="0"/>
              </a:rPr>
              <a:t>Маршрутизация в </a:t>
            </a:r>
            <a:r>
              <a:rPr lang="en-US" sz="2000" b="1" i="1">
                <a:solidFill>
                  <a:srgbClr val="800080"/>
                </a:solidFill>
                <a:effectLst>
                  <a:outerShdw blurRad="38100" dist="38100" dir="2700000" algn="tl">
                    <a:srgbClr val="C0C0C0"/>
                  </a:outerShdw>
                </a:effectLst>
                <a:latin typeface="Arial" charset="0"/>
                <a:cs typeface="Arial" charset="0"/>
              </a:rPr>
              <a:t>IP</a:t>
            </a:r>
            <a:r>
              <a:rPr lang="ru-RU" sz="2000" b="1" i="1">
                <a:solidFill>
                  <a:srgbClr val="800080"/>
                </a:solidFill>
                <a:effectLst>
                  <a:outerShdw blurRad="38100" dist="38100" dir="2700000" algn="tl">
                    <a:srgbClr val="C0C0C0"/>
                  </a:outerShdw>
                </a:effectLst>
                <a:latin typeface="Arial" charset="0"/>
                <a:cs typeface="Arial" charset="0"/>
              </a:rPr>
              <a:t>-сетях. Решение проблемы</a:t>
            </a:r>
          </a:p>
          <a:p>
            <a:pPr algn="l">
              <a:defRPr/>
            </a:pPr>
            <a:r>
              <a:rPr lang="ru-RU" sz="2000" b="1" i="1">
                <a:solidFill>
                  <a:srgbClr val="800080"/>
                </a:solidFill>
                <a:effectLst>
                  <a:outerShdw blurRad="38100" dist="38100" dir="2700000" algn="tl">
                    <a:srgbClr val="C0C0C0"/>
                  </a:outerShdw>
                </a:effectLst>
                <a:latin typeface="Arial" charset="0"/>
                <a:cs typeface="Arial" charset="0"/>
              </a:rPr>
              <a:t>                        нехватки </a:t>
            </a:r>
            <a:r>
              <a:rPr lang="en-US" sz="2000" b="1" i="1">
                <a:solidFill>
                  <a:srgbClr val="800080"/>
                </a:solidFill>
                <a:effectLst>
                  <a:outerShdw blurRad="38100" dist="38100" dir="2700000" algn="tl">
                    <a:srgbClr val="C0C0C0"/>
                  </a:outerShdw>
                </a:effectLst>
                <a:latin typeface="Arial" charset="0"/>
                <a:cs typeface="Arial" charset="0"/>
              </a:rPr>
              <a:t>IPv</a:t>
            </a:r>
            <a:r>
              <a:rPr lang="ru-RU" sz="2000" b="1" i="1">
                <a:solidFill>
                  <a:srgbClr val="800080"/>
                </a:solidFill>
                <a:effectLst>
                  <a:outerShdw blurRad="38100" dist="38100" dir="2700000" algn="tl">
                    <a:srgbClr val="C0C0C0"/>
                  </a:outerShdw>
                </a:effectLst>
                <a:latin typeface="Arial" charset="0"/>
                <a:cs typeface="Arial" charset="0"/>
              </a:rPr>
              <a:t>4-адресов</a:t>
            </a:r>
            <a:endParaRPr lang="ru-RU" sz="2000" b="1">
              <a:solidFill>
                <a:srgbClr val="800080"/>
              </a:solidFill>
              <a:latin typeface="Arial" charset="0"/>
              <a:cs typeface="Arial" charset="0"/>
            </a:endParaRPr>
          </a:p>
        </p:txBody>
      </p:sp>
      <p:sp>
        <p:nvSpPr>
          <p:cNvPr id="354307" name="Text Box 3"/>
          <p:cNvSpPr txBox="1">
            <a:spLocks noChangeArrowheads="1"/>
          </p:cNvSpPr>
          <p:nvPr/>
        </p:nvSpPr>
        <p:spPr bwMode="auto">
          <a:xfrm>
            <a:off x="0" y="1223963"/>
            <a:ext cx="9144000" cy="860425"/>
          </a:xfrm>
          <a:prstGeom prst="rect">
            <a:avLst/>
          </a:prstGeom>
          <a:noFill/>
          <a:ln w="9525">
            <a:noFill/>
            <a:miter lim="800000"/>
            <a:headEnd/>
            <a:tailEnd/>
          </a:ln>
          <a:effectLst>
            <a:outerShdw dist="17961" dir="2700000" algn="ctr" rotWithShape="0">
              <a:srgbClr val="FF9933"/>
            </a:outerShdw>
          </a:effectLst>
        </p:spPr>
        <p:txBody>
          <a:bodyPr>
            <a:spAutoFit/>
          </a:bodyPr>
          <a:lstStyle/>
          <a:p>
            <a:pPr>
              <a:lnSpc>
                <a:spcPct val="90000"/>
              </a:lnSpc>
              <a:defRPr/>
            </a:pPr>
            <a:r>
              <a:rPr lang="ru-RU">
                <a:solidFill>
                  <a:srgbClr val="800080"/>
                </a:solidFill>
                <a:latin typeface="Arial" charset="0"/>
                <a:cs typeface="Arial" charset="0"/>
              </a:rPr>
              <a:t>Кодирование полей этого типа сообщений следующее:</a:t>
            </a:r>
          </a:p>
        </p:txBody>
      </p:sp>
      <p:sp>
        <p:nvSpPr>
          <p:cNvPr id="354308" name="Text Box 4"/>
          <p:cNvSpPr txBox="1">
            <a:spLocks noChangeArrowheads="1"/>
          </p:cNvSpPr>
          <p:nvPr/>
        </p:nvSpPr>
        <p:spPr bwMode="auto">
          <a:xfrm>
            <a:off x="250825" y="2438400"/>
            <a:ext cx="8642350" cy="4108450"/>
          </a:xfrm>
          <a:prstGeom prst="rect">
            <a:avLst/>
          </a:prstGeom>
          <a:noFill/>
          <a:ln w="9525">
            <a:noFill/>
            <a:miter lim="800000"/>
            <a:headEnd/>
            <a:tailEnd/>
          </a:ln>
          <a:effectLst>
            <a:outerShdw dist="17961" dir="2700000" algn="ctr" rotWithShape="0">
              <a:srgbClr val="FF9933"/>
            </a:outerShdw>
          </a:effectLst>
        </p:spPr>
        <p:txBody>
          <a:bodyPr>
            <a:spAutoFit/>
          </a:bodyPr>
          <a:lstStyle/>
          <a:p>
            <a:pPr marL="363538" indent="-363538" algn="l">
              <a:spcBef>
                <a:spcPct val="50000"/>
              </a:spcBef>
              <a:buSzPct val="90000"/>
              <a:buFont typeface="Wingdings 2" pitchFamily="18" charset="2"/>
              <a:buChar char="u"/>
              <a:defRPr/>
            </a:pPr>
            <a:r>
              <a:rPr lang="ru-RU" sz="2400" i="1">
                <a:solidFill>
                  <a:srgbClr val="800080"/>
                </a:solidFill>
                <a:latin typeface="Arial" charset="0"/>
                <a:cs typeface="Arial" charset="0"/>
              </a:rPr>
              <a:t>“Максимальный размер </a:t>
            </a:r>
            <a:r>
              <a:rPr lang="en-US" sz="2400" i="1">
                <a:solidFill>
                  <a:srgbClr val="800080"/>
                </a:solidFill>
                <a:latin typeface="Arial" charset="0"/>
                <a:cs typeface="Arial" charset="0"/>
              </a:rPr>
              <a:t>IP</a:t>
            </a:r>
            <a:r>
              <a:rPr lang="ru-RU" sz="2400" i="1">
                <a:solidFill>
                  <a:srgbClr val="800080"/>
                </a:solidFill>
                <a:latin typeface="Arial" charset="0"/>
                <a:cs typeface="Arial" charset="0"/>
              </a:rPr>
              <a:t>-пакета”</a:t>
            </a:r>
            <a:r>
              <a:rPr lang="ru-RU" sz="2400">
                <a:solidFill>
                  <a:srgbClr val="800080"/>
                </a:solidFill>
                <a:latin typeface="Arial" charset="0"/>
                <a:cs typeface="Arial" charset="0"/>
              </a:rPr>
              <a:t> (“</a:t>
            </a:r>
            <a:r>
              <a:rPr lang="en-US" sz="2400">
                <a:solidFill>
                  <a:srgbClr val="800080"/>
                </a:solidFill>
                <a:latin typeface="Arial" charset="0"/>
                <a:cs typeface="Arial" charset="0"/>
              </a:rPr>
              <a:t>Interface MTU</a:t>
            </a:r>
            <a:r>
              <a:rPr lang="ru-RU" sz="2400">
                <a:solidFill>
                  <a:srgbClr val="800080"/>
                </a:solidFill>
                <a:latin typeface="Arial" charset="0"/>
                <a:cs typeface="Arial" charset="0"/>
              </a:rPr>
              <a:t>”) — 16-битовое число, определяющее максимальный размер в байтах </a:t>
            </a:r>
            <a:r>
              <a:rPr lang="en-US" sz="2400">
                <a:solidFill>
                  <a:srgbClr val="800080"/>
                </a:solidFill>
                <a:latin typeface="Arial" charset="0"/>
                <a:cs typeface="Arial" charset="0"/>
              </a:rPr>
              <a:t>IP</a:t>
            </a:r>
            <a:r>
              <a:rPr lang="ru-RU" sz="2400">
                <a:solidFill>
                  <a:srgbClr val="800080"/>
                </a:solidFill>
                <a:latin typeface="Arial" charset="0"/>
                <a:cs typeface="Arial" charset="0"/>
              </a:rPr>
              <a:t>-пакета, который может быть передан без применения процедуры фрагментации;</a:t>
            </a:r>
          </a:p>
          <a:p>
            <a:pPr marL="363538" indent="-363538" algn="l">
              <a:spcBef>
                <a:spcPct val="50000"/>
              </a:spcBef>
              <a:buSzPct val="90000"/>
              <a:buFont typeface="Wingdings 2" pitchFamily="18" charset="2"/>
              <a:buChar char="v"/>
              <a:defRPr/>
            </a:pPr>
            <a:r>
              <a:rPr lang="ru-RU" sz="2400" i="1">
                <a:solidFill>
                  <a:srgbClr val="800080"/>
                </a:solidFill>
                <a:latin typeface="Arial" charset="0"/>
                <a:cs typeface="Arial" charset="0"/>
              </a:rPr>
              <a:t>“Дополнительные функции”</a:t>
            </a:r>
            <a:r>
              <a:rPr lang="ru-RU" sz="2400">
                <a:solidFill>
                  <a:srgbClr val="800080"/>
                </a:solidFill>
                <a:latin typeface="Arial" charset="0"/>
                <a:cs typeface="Arial" charset="0"/>
              </a:rPr>
              <a:t> (“</a:t>
            </a:r>
            <a:r>
              <a:rPr lang="en-US" sz="2400">
                <a:solidFill>
                  <a:srgbClr val="800080"/>
                </a:solidFill>
                <a:latin typeface="Arial" charset="0"/>
                <a:cs typeface="Arial" charset="0"/>
              </a:rPr>
              <a:t>Options</a:t>
            </a:r>
            <a:r>
              <a:rPr lang="ru-RU" sz="2400">
                <a:solidFill>
                  <a:srgbClr val="800080"/>
                </a:solidFill>
                <a:latin typeface="Arial" charset="0"/>
                <a:cs typeface="Arial" charset="0"/>
              </a:rPr>
              <a:t>”) — 8-битовое поле, определяющее дополнительные функции, которые обеспечивает маршрутизатор (рис.11.14);</a:t>
            </a:r>
          </a:p>
          <a:p>
            <a:pPr marL="363538" indent="-363538" algn="l">
              <a:spcBef>
                <a:spcPct val="50000"/>
              </a:spcBef>
              <a:buSzPct val="90000"/>
              <a:buFont typeface="Wingdings 2" pitchFamily="18" charset="2"/>
              <a:buChar char="w"/>
              <a:defRPr/>
            </a:pPr>
            <a:r>
              <a:rPr lang="ru-RU" sz="2400" i="1">
                <a:solidFill>
                  <a:srgbClr val="800080"/>
                </a:solidFill>
                <a:latin typeface="Arial" charset="0"/>
                <a:cs typeface="Arial" charset="0"/>
              </a:rPr>
              <a:t>“</a:t>
            </a:r>
            <a:r>
              <a:rPr lang="en-US" sz="2400" i="1">
                <a:solidFill>
                  <a:srgbClr val="800080"/>
                </a:solidFill>
                <a:latin typeface="Arial" charset="0"/>
                <a:cs typeface="Arial" charset="0"/>
              </a:rPr>
              <a:t>I</a:t>
            </a:r>
            <a:r>
              <a:rPr lang="ru-RU" sz="2400" i="1">
                <a:solidFill>
                  <a:srgbClr val="800080"/>
                </a:solidFill>
                <a:latin typeface="Arial" charset="0"/>
                <a:cs typeface="Arial" charset="0"/>
              </a:rPr>
              <a:t>”</a:t>
            </a:r>
            <a:r>
              <a:rPr lang="ru-RU" sz="2400">
                <a:solidFill>
                  <a:srgbClr val="800080"/>
                </a:solidFill>
                <a:latin typeface="Arial" charset="0"/>
                <a:cs typeface="Arial" charset="0"/>
              </a:rPr>
              <a:t> (“</a:t>
            </a:r>
            <a:r>
              <a:rPr lang="en-US" sz="2400">
                <a:solidFill>
                  <a:srgbClr val="800080"/>
                </a:solidFill>
                <a:latin typeface="Arial" charset="0"/>
                <a:cs typeface="Arial" charset="0"/>
              </a:rPr>
              <a:t>Init</a:t>
            </a:r>
            <a:r>
              <a:rPr lang="ru-RU" sz="2400">
                <a:solidFill>
                  <a:srgbClr val="800080"/>
                </a:solidFill>
                <a:latin typeface="Arial" charset="0"/>
                <a:cs typeface="Arial" charset="0"/>
              </a:rPr>
              <a:t>”) — если этот бит равен “1”, то это ОМДБ-сообщение является первым в последовательности таких сообщений; </a:t>
            </a: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5330" name="Text Box 2"/>
          <p:cNvSpPr txBox="1">
            <a:spLocks noChangeArrowheads="1"/>
          </p:cNvSpPr>
          <p:nvPr/>
        </p:nvSpPr>
        <p:spPr bwMode="auto">
          <a:xfrm>
            <a:off x="0" y="0"/>
            <a:ext cx="8259763" cy="701675"/>
          </a:xfrm>
          <a:prstGeom prst="rect">
            <a:avLst/>
          </a:prstGeom>
          <a:noFill/>
          <a:ln w="9525">
            <a:noFill/>
            <a:miter lim="800000"/>
            <a:headEnd/>
            <a:tailEnd/>
          </a:ln>
          <a:effectLst/>
        </p:spPr>
        <p:txBody>
          <a:bodyPr>
            <a:spAutoFit/>
          </a:bodyPr>
          <a:lstStyle/>
          <a:p>
            <a:pPr algn="l">
              <a:defRPr/>
            </a:pPr>
            <a:r>
              <a:rPr lang="ru-RU" sz="2000" b="1">
                <a:solidFill>
                  <a:srgbClr val="800080"/>
                </a:solidFill>
                <a:effectLst>
                  <a:outerShdw blurRad="38100" dist="38100" dir="2700000" algn="tl">
                    <a:srgbClr val="C0C0C0"/>
                  </a:outerShdw>
                </a:effectLst>
                <a:latin typeface="Arial" charset="0"/>
                <a:cs typeface="Arial" charset="0"/>
              </a:rPr>
              <a:t>Лекция №11: </a:t>
            </a:r>
            <a:r>
              <a:rPr lang="ru-RU" sz="2000" b="1" i="1">
                <a:solidFill>
                  <a:srgbClr val="800080"/>
                </a:solidFill>
                <a:effectLst>
                  <a:outerShdw blurRad="38100" dist="38100" dir="2700000" algn="tl">
                    <a:srgbClr val="C0C0C0"/>
                  </a:outerShdw>
                </a:effectLst>
                <a:latin typeface="Arial" charset="0"/>
                <a:cs typeface="Arial" charset="0"/>
              </a:rPr>
              <a:t>Маршрутизация в </a:t>
            </a:r>
            <a:r>
              <a:rPr lang="en-US" sz="2000" b="1" i="1">
                <a:solidFill>
                  <a:srgbClr val="800080"/>
                </a:solidFill>
                <a:effectLst>
                  <a:outerShdw blurRad="38100" dist="38100" dir="2700000" algn="tl">
                    <a:srgbClr val="C0C0C0"/>
                  </a:outerShdw>
                </a:effectLst>
                <a:latin typeface="Arial" charset="0"/>
                <a:cs typeface="Arial" charset="0"/>
              </a:rPr>
              <a:t>IP</a:t>
            </a:r>
            <a:r>
              <a:rPr lang="ru-RU" sz="2000" b="1" i="1">
                <a:solidFill>
                  <a:srgbClr val="800080"/>
                </a:solidFill>
                <a:effectLst>
                  <a:outerShdw blurRad="38100" dist="38100" dir="2700000" algn="tl">
                    <a:srgbClr val="C0C0C0"/>
                  </a:outerShdw>
                </a:effectLst>
                <a:latin typeface="Arial" charset="0"/>
                <a:cs typeface="Arial" charset="0"/>
              </a:rPr>
              <a:t>-сетях. Решение проблемы</a:t>
            </a:r>
          </a:p>
          <a:p>
            <a:pPr algn="l">
              <a:defRPr/>
            </a:pPr>
            <a:r>
              <a:rPr lang="ru-RU" sz="2000" b="1" i="1">
                <a:solidFill>
                  <a:srgbClr val="800080"/>
                </a:solidFill>
                <a:effectLst>
                  <a:outerShdw blurRad="38100" dist="38100" dir="2700000" algn="tl">
                    <a:srgbClr val="C0C0C0"/>
                  </a:outerShdw>
                </a:effectLst>
                <a:latin typeface="Arial" charset="0"/>
                <a:cs typeface="Arial" charset="0"/>
              </a:rPr>
              <a:t>                        нехватки </a:t>
            </a:r>
            <a:r>
              <a:rPr lang="en-US" sz="2000" b="1" i="1">
                <a:solidFill>
                  <a:srgbClr val="800080"/>
                </a:solidFill>
                <a:effectLst>
                  <a:outerShdw blurRad="38100" dist="38100" dir="2700000" algn="tl">
                    <a:srgbClr val="C0C0C0"/>
                  </a:outerShdw>
                </a:effectLst>
                <a:latin typeface="Arial" charset="0"/>
                <a:cs typeface="Arial" charset="0"/>
              </a:rPr>
              <a:t>IPv</a:t>
            </a:r>
            <a:r>
              <a:rPr lang="ru-RU" sz="2000" b="1" i="1">
                <a:solidFill>
                  <a:srgbClr val="800080"/>
                </a:solidFill>
                <a:effectLst>
                  <a:outerShdw blurRad="38100" dist="38100" dir="2700000" algn="tl">
                    <a:srgbClr val="C0C0C0"/>
                  </a:outerShdw>
                </a:effectLst>
                <a:latin typeface="Arial" charset="0"/>
                <a:cs typeface="Arial" charset="0"/>
              </a:rPr>
              <a:t>4-адресов</a:t>
            </a:r>
            <a:endParaRPr lang="ru-RU" sz="2000" b="1">
              <a:solidFill>
                <a:srgbClr val="800080"/>
              </a:solidFill>
              <a:latin typeface="Arial" charset="0"/>
              <a:cs typeface="Arial" charset="0"/>
            </a:endParaRPr>
          </a:p>
        </p:txBody>
      </p:sp>
      <p:sp>
        <p:nvSpPr>
          <p:cNvPr id="355331" name="Text Box 3"/>
          <p:cNvSpPr txBox="1">
            <a:spLocks noChangeArrowheads="1"/>
          </p:cNvSpPr>
          <p:nvPr/>
        </p:nvSpPr>
        <p:spPr bwMode="auto">
          <a:xfrm>
            <a:off x="250825" y="1403350"/>
            <a:ext cx="8893175" cy="5203825"/>
          </a:xfrm>
          <a:prstGeom prst="rect">
            <a:avLst/>
          </a:prstGeom>
          <a:noFill/>
          <a:ln w="9525">
            <a:noFill/>
            <a:miter lim="800000"/>
            <a:headEnd/>
            <a:tailEnd/>
          </a:ln>
          <a:effectLst>
            <a:outerShdw dist="17961" dir="2700000" algn="ctr" rotWithShape="0">
              <a:srgbClr val="FF9933"/>
            </a:outerShdw>
          </a:effectLst>
        </p:spPr>
        <p:txBody>
          <a:bodyPr>
            <a:spAutoFit/>
          </a:bodyPr>
          <a:lstStyle/>
          <a:p>
            <a:pPr marL="363538" indent="-363538" algn="l">
              <a:buSzPct val="90000"/>
              <a:buFont typeface="Wingdings 2" pitchFamily="18" charset="2"/>
              <a:buChar char="x"/>
              <a:defRPr/>
            </a:pPr>
            <a:r>
              <a:rPr lang="ru-RU" sz="2400" i="1">
                <a:solidFill>
                  <a:srgbClr val="800080"/>
                </a:solidFill>
                <a:latin typeface="Arial" charset="0"/>
                <a:cs typeface="Arial" charset="0"/>
              </a:rPr>
              <a:t>“М”</a:t>
            </a:r>
            <a:r>
              <a:rPr lang="ru-RU" sz="2400">
                <a:solidFill>
                  <a:srgbClr val="800080"/>
                </a:solidFill>
                <a:latin typeface="Arial" charset="0"/>
                <a:cs typeface="Arial" charset="0"/>
              </a:rPr>
              <a:t> (“</a:t>
            </a:r>
            <a:r>
              <a:rPr lang="en-US" sz="2400">
                <a:solidFill>
                  <a:srgbClr val="800080"/>
                </a:solidFill>
                <a:latin typeface="Arial" charset="0"/>
                <a:cs typeface="Arial" charset="0"/>
              </a:rPr>
              <a:t>More</a:t>
            </a:r>
            <a:r>
              <a:rPr lang="ru-RU" sz="2400">
                <a:solidFill>
                  <a:srgbClr val="800080"/>
                </a:solidFill>
                <a:latin typeface="Arial" charset="0"/>
                <a:cs typeface="Arial" charset="0"/>
              </a:rPr>
              <a:t>”) — если этот бит равен “1”, то за этим ОМДБ-сообщением последуют ещё сообщения такого типа;</a:t>
            </a:r>
          </a:p>
          <a:p>
            <a:pPr marL="363538" indent="-363538" algn="l">
              <a:buSzPct val="90000"/>
              <a:buFont typeface="Wingdings 2" pitchFamily="18" charset="2"/>
              <a:buChar char="y"/>
              <a:defRPr/>
            </a:pPr>
            <a:r>
              <a:rPr lang="ru-RU" sz="2400" i="1">
                <a:solidFill>
                  <a:srgbClr val="800080"/>
                </a:solidFill>
                <a:latin typeface="Arial" charset="0"/>
                <a:cs typeface="Arial" charset="0"/>
              </a:rPr>
              <a:t>“М/</a:t>
            </a:r>
            <a:r>
              <a:rPr lang="en-US" sz="2400" i="1">
                <a:solidFill>
                  <a:srgbClr val="800080"/>
                </a:solidFill>
                <a:latin typeface="Arial" charset="0"/>
                <a:cs typeface="Arial" charset="0"/>
              </a:rPr>
              <a:t>S</a:t>
            </a:r>
            <a:r>
              <a:rPr lang="ru-RU" sz="2400" i="1">
                <a:solidFill>
                  <a:srgbClr val="800080"/>
                </a:solidFill>
                <a:latin typeface="Arial" charset="0"/>
                <a:cs typeface="Arial" charset="0"/>
              </a:rPr>
              <a:t>”</a:t>
            </a:r>
            <a:r>
              <a:rPr lang="ru-RU" sz="2400">
                <a:solidFill>
                  <a:srgbClr val="800080"/>
                </a:solidFill>
                <a:latin typeface="Arial" charset="0"/>
                <a:cs typeface="Arial" charset="0"/>
              </a:rPr>
              <a:t> (“</a:t>
            </a:r>
            <a:r>
              <a:rPr lang="en-US" sz="2400">
                <a:solidFill>
                  <a:srgbClr val="800080"/>
                </a:solidFill>
                <a:latin typeface="Arial" charset="0"/>
                <a:cs typeface="Arial" charset="0"/>
              </a:rPr>
              <a:t>Master</a:t>
            </a:r>
            <a:r>
              <a:rPr lang="ru-RU" sz="2400">
                <a:solidFill>
                  <a:srgbClr val="800080"/>
                </a:solidFill>
                <a:latin typeface="Arial" charset="0"/>
                <a:cs typeface="Arial" charset="0"/>
              </a:rPr>
              <a:t>/</a:t>
            </a:r>
            <a:r>
              <a:rPr lang="en-US" sz="2400">
                <a:solidFill>
                  <a:srgbClr val="800080"/>
                </a:solidFill>
                <a:latin typeface="Arial" charset="0"/>
                <a:cs typeface="Arial" charset="0"/>
              </a:rPr>
              <a:t>Slave</a:t>
            </a:r>
            <a:r>
              <a:rPr lang="ru-RU" sz="2400">
                <a:solidFill>
                  <a:srgbClr val="800080"/>
                </a:solidFill>
                <a:latin typeface="Arial" charset="0"/>
                <a:cs typeface="Arial" charset="0"/>
              </a:rPr>
              <a:t>”) — если этот бит равен “1”, то данный маршрутизатор является ведущим в течение процедуры обмена ОМДБ-сообщениями. В противном случае — ведомым;</a:t>
            </a:r>
          </a:p>
          <a:p>
            <a:pPr marL="363538" indent="-363538" algn="l">
              <a:buSzPct val="90000"/>
              <a:buFont typeface="Wingdings 2" pitchFamily="18" charset="2"/>
              <a:buChar char="z"/>
              <a:defRPr/>
            </a:pPr>
            <a:r>
              <a:rPr lang="ru-RU" sz="2400" i="1">
                <a:solidFill>
                  <a:srgbClr val="800080"/>
                </a:solidFill>
                <a:latin typeface="Arial" charset="0"/>
                <a:cs typeface="Arial" charset="0"/>
              </a:rPr>
              <a:t>“Последовательный номер ОМДБ-сообщения”</a:t>
            </a:r>
            <a:r>
              <a:rPr lang="ru-RU" sz="2400">
                <a:solidFill>
                  <a:srgbClr val="800080"/>
                </a:solidFill>
                <a:latin typeface="Arial" charset="0"/>
                <a:cs typeface="Arial" charset="0"/>
              </a:rPr>
              <a:t> (“</a:t>
            </a:r>
            <a:r>
              <a:rPr lang="en-US" sz="2400">
                <a:solidFill>
                  <a:srgbClr val="800080"/>
                </a:solidFill>
                <a:latin typeface="Arial" charset="0"/>
                <a:cs typeface="Arial" charset="0"/>
              </a:rPr>
              <a:t>DD sequence number</a:t>
            </a:r>
            <a:r>
              <a:rPr lang="ru-RU" sz="2400">
                <a:solidFill>
                  <a:srgbClr val="800080"/>
                </a:solidFill>
                <a:latin typeface="Arial" charset="0"/>
                <a:cs typeface="Arial" charset="0"/>
              </a:rPr>
              <a:t>”) — 32-битовое число, которое используется для нумерации ОМДБ-сообщений. Начальное значение этого номера должно быть уникальным (бит “</a:t>
            </a:r>
            <a:r>
              <a:rPr lang="en-US" sz="2400">
                <a:solidFill>
                  <a:srgbClr val="800080"/>
                </a:solidFill>
                <a:latin typeface="Arial" charset="0"/>
                <a:cs typeface="Arial" charset="0"/>
              </a:rPr>
              <a:t>I</a:t>
            </a:r>
            <a:r>
              <a:rPr lang="ru-RU" sz="2400">
                <a:solidFill>
                  <a:srgbClr val="800080"/>
                </a:solidFill>
                <a:latin typeface="Arial" charset="0"/>
                <a:cs typeface="Arial" charset="0"/>
              </a:rPr>
              <a:t>” определяет первое сообщение в последовательности). Значение этого номера увеличивается до тех пор, пока не будет переданы все данные, описывающие МДБ; </a:t>
            </a: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354" name="Text Box 2"/>
          <p:cNvSpPr txBox="1">
            <a:spLocks noChangeArrowheads="1"/>
          </p:cNvSpPr>
          <p:nvPr/>
        </p:nvSpPr>
        <p:spPr bwMode="auto">
          <a:xfrm>
            <a:off x="0" y="0"/>
            <a:ext cx="8259763" cy="701675"/>
          </a:xfrm>
          <a:prstGeom prst="rect">
            <a:avLst/>
          </a:prstGeom>
          <a:noFill/>
          <a:ln w="9525">
            <a:noFill/>
            <a:miter lim="800000"/>
            <a:headEnd/>
            <a:tailEnd/>
          </a:ln>
          <a:effectLst/>
        </p:spPr>
        <p:txBody>
          <a:bodyPr>
            <a:spAutoFit/>
          </a:bodyPr>
          <a:lstStyle/>
          <a:p>
            <a:pPr algn="l">
              <a:defRPr/>
            </a:pPr>
            <a:r>
              <a:rPr lang="ru-RU" sz="2000" b="1">
                <a:solidFill>
                  <a:srgbClr val="800080"/>
                </a:solidFill>
                <a:effectLst>
                  <a:outerShdw blurRad="38100" dist="38100" dir="2700000" algn="tl">
                    <a:srgbClr val="C0C0C0"/>
                  </a:outerShdw>
                </a:effectLst>
                <a:latin typeface="Arial" charset="0"/>
                <a:cs typeface="Arial" charset="0"/>
              </a:rPr>
              <a:t>Лекция №11: </a:t>
            </a:r>
            <a:r>
              <a:rPr lang="ru-RU" sz="2000" b="1" i="1">
                <a:solidFill>
                  <a:srgbClr val="800080"/>
                </a:solidFill>
                <a:effectLst>
                  <a:outerShdw blurRad="38100" dist="38100" dir="2700000" algn="tl">
                    <a:srgbClr val="C0C0C0"/>
                  </a:outerShdw>
                </a:effectLst>
                <a:latin typeface="Arial" charset="0"/>
                <a:cs typeface="Arial" charset="0"/>
              </a:rPr>
              <a:t>Маршрутизация в </a:t>
            </a:r>
            <a:r>
              <a:rPr lang="en-US" sz="2000" b="1" i="1">
                <a:solidFill>
                  <a:srgbClr val="800080"/>
                </a:solidFill>
                <a:effectLst>
                  <a:outerShdw blurRad="38100" dist="38100" dir="2700000" algn="tl">
                    <a:srgbClr val="C0C0C0"/>
                  </a:outerShdw>
                </a:effectLst>
                <a:latin typeface="Arial" charset="0"/>
                <a:cs typeface="Arial" charset="0"/>
              </a:rPr>
              <a:t>IP</a:t>
            </a:r>
            <a:r>
              <a:rPr lang="ru-RU" sz="2000" b="1" i="1">
                <a:solidFill>
                  <a:srgbClr val="800080"/>
                </a:solidFill>
                <a:effectLst>
                  <a:outerShdw blurRad="38100" dist="38100" dir="2700000" algn="tl">
                    <a:srgbClr val="C0C0C0"/>
                  </a:outerShdw>
                </a:effectLst>
                <a:latin typeface="Arial" charset="0"/>
                <a:cs typeface="Arial" charset="0"/>
              </a:rPr>
              <a:t>-сетях. Решение проблемы</a:t>
            </a:r>
          </a:p>
          <a:p>
            <a:pPr algn="l">
              <a:defRPr/>
            </a:pPr>
            <a:r>
              <a:rPr lang="ru-RU" sz="2000" b="1" i="1">
                <a:solidFill>
                  <a:srgbClr val="800080"/>
                </a:solidFill>
                <a:effectLst>
                  <a:outerShdw blurRad="38100" dist="38100" dir="2700000" algn="tl">
                    <a:srgbClr val="C0C0C0"/>
                  </a:outerShdw>
                </a:effectLst>
                <a:latin typeface="Arial" charset="0"/>
                <a:cs typeface="Arial" charset="0"/>
              </a:rPr>
              <a:t>                        нехватки </a:t>
            </a:r>
            <a:r>
              <a:rPr lang="en-US" sz="2000" b="1" i="1">
                <a:solidFill>
                  <a:srgbClr val="800080"/>
                </a:solidFill>
                <a:effectLst>
                  <a:outerShdw blurRad="38100" dist="38100" dir="2700000" algn="tl">
                    <a:srgbClr val="C0C0C0"/>
                  </a:outerShdw>
                </a:effectLst>
                <a:latin typeface="Arial" charset="0"/>
                <a:cs typeface="Arial" charset="0"/>
              </a:rPr>
              <a:t>IPv</a:t>
            </a:r>
            <a:r>
              <a:rPr lang="ru-RU" sz="2000" b="1" i="1">
                <a:solidFill>
                  <a:srgbClr val="800080"/>
                </a:solidFill>
                <a:effectLst>
                  <a:outerShdw blurRad="38100" dist="38100" dir="2700000" algn="tl">
                    <a:srgbClr val="C0C0C0"/>
                  </a:outerShdw>
                </a:effectLst>
                <a:latin typeface="Arial" charset="0"/>
                <a:cs typeface="Arial" charset="0"/>
              </a:rPr>
              <a:t>4-адресов</a:t>
            </a:r>
            <a:endParaRPr lang="ru-RU" sz="2000" b="1">
              <a:solidFill>
                <a:srgbClr val="800080"/>
              </a:solidFill>
              <a:latin typeface="Arial" charset="0"/>
              <a:cs typeface="Arial" charset="0"/>
            </a:endParaRPr>
          </a:p>
        </p:txBody>
      </p:sp>
      <p:sp>
        <p:nvSpPr>
          <p:cNvPr id="356355" name="Text Box 3"/>
          <p:cNvSpPr txBox="1">
            <a:spLocks noChangeArrowheads="1"/>
          </p:cNvSpPr>
          <p:nvPr/>
        </p:nvSpPr>
        <p:spPr bwMode="auto">
          <a:xfrm>
            <a:off x="206375" y="1763713"/>
            <a:ext cx="8642350" cy="2282825"/>
          </a:xfrm>
          <a:prstGeom prst="rect">
            <a:avLst/>
          </a:prstGeom>
          <a:noFill/>
          <a:ln w="9525">
            <a:noFill/>
            <a:miter lim="800000"/>
            <a:headEnd/>
            <a:tailEnd/>
          </a:ln>
          <a:effectLst>
            <a:outerShdw dist="17961" dir="2700000" algn="ctr" rotWithShape="0">
              <a:srgbClr val="FF9933"/>
            </a:outerShdw>
          </a:effectLst>
        </p:spPr>
        <p:txBody>
          <a:bodyPr>
            <a:spAutoFit/>
          </a:bodyPr>
          <a:lstStyle/>
          <a:p>
            <a:pPr marL="363538" indent="-363538" algn="l">
              <a:spcBef>
                <a:spcPct val="50000"/>
              </a:spcBef>
              <a:buSzPct val="90000"/>
              <a:buFont typeface="Wingdings 2" pitchFamily="18" charset="2"/>
              <a:buChar char="{"/>
              <a:defRPr/>
            </a:pPr>
            <a:r>
              <a:rPr lang="ru-RU" sz="2400" i="1">
                <a:solidFill>
                  <a:srgbClr val="800080"/>
                </a:solidFill>
                <a:latin typeface="Arial" charset="0"/>
                <a:cs typeface="Arial" charset="0"/>
              </a:rPr>
              <a:t>“Заголовок </a:t>
            </a:r>
            <a:r>
              <a:rPr lang="en-US" sz="2400" i="1">
                <a:solidFill>
                  <a:srgbClr val="800080"/>
                </a:solidFill>
                <a:latin typeface="Arial" charset="0"/>
                <a:cs typeface="Arial" charset="0"/>
              </a:rPr>
              <a:t>LSA</a:t>
            </a:r>
            <a:r>
              <a:rPr lang="ru-RU" sz="2400" i="1">
                <a:solidFill>
                  <a:srgbClr val="800080"/>
                </a:solidFill>
                <a:latin typeface="Arial" charset="0"/>
                <a:cs typeface="Arial" charset="0"/>
              </a:rPr>
              <a:t>-блока”</a:t>
            </a:r>
            <a:r>
              <a:rPr lang="ru-RU" sz="2400">
                <a:solidFill>
                  <a:srgbClr val="800080"/>
                </a:solidFill>
                <a:latin typeface="Arial" charset="0"/>
                <a:cs typeface="Arial" charset="0"/>
              </a:rPr>
              <a:t> (“</a:t>
            </a:r>
            <a:r>
              <a:rPr lang="en-US" sz="2400">
                <a:solidFill>
                  <a:srgbClr val="800080"/>
                </a:solidFill>
                <a:latin typeface="Arial" charset="0"/>
                <a:cs typeface="Arial" charset="0"/>
              </a:rPr>
              <a:t>LSA Header</a:t>
            </a:r>
            <a:r>
              <a:rPr lang="ru-RU" sz="2400">
                <a:solidFill>
                  <a:srgbClr val="800080"/>
                </a:solidFill>
                <a:latin typeface="Arial" charset="0"/>
                <a:cs typeface="Arial" charset="0"/>
              </a:rPr>
              <a:t>”) — 20-байтовое поле, являющееся заголовком </a:t>
            </a:r>
            <a:r>
              <a:rPr lang="en-US" sz="2400">
                <a:solidFill>
                  <a:srgbClr val="800080"/>
                </a:solidFill>
                <a:latin typeface="Arial" charset="0"/>
                <a:cs typeface="Arial" charset="0"/>
              </a:rPr>
              <a:t>LSA</a:t>
            </a:r>
            <a:r>
              <a:rPr lang="ru-RU" sz="2400">
                <a:solidFill>
                  <a:srgbClr val="800080"/>
                </a:solidFill>
                <a:latin typeface="Arial" charset="0"/>
                <a:cs typeface="Arial" charset="0"/>
              </a:rPr>
              <a:t>-блока. Этот заголовок позволяет однозначно идентифицировать тип </a:t>
            </a:r>
            <a:r>
              <a:rPr lang="en-US" sz="2400">
                <a:solidFill>
                  <a:srgbClr val="800080"/>
                </a:solidFill>
                <a:latin typeface="Arial" charset="0"/>
                <a:cs typeface="Arial" charset="0"/>
              </a:rPr>
              <a:t>LSA</a:t>
            </a:r>
            <a:r>
              <a:rPr lang="ru-RU" sz="2400">
                <a:solidFill>
                  <a:srgbClr val="800080"/>
                </a:solidFill>
                <a:latin typeface="Arial" charset="0"/>
                <a:cs typeface="Arial" charset="0"/>
              </a:rPr>
              <a:t>-блока. На рис.11.16 представлен формат </a:t>
            </a:r>
            <a:r>
              <a:rPr lang="en-US" sz="2400">
                <a:solidFill>
                  <a:srgbClr val="800080"/>
                </a:solidFill>
                <a:latin typeface="Arial" charset="0"/>
                <a:cs typeface="Arial" charset="0"/>
              </a:rPr>
              <a:t>LSA</a:t>
            </a:r>
            <a:r>
              <a:rPr lang="ru-RU" sz="2400">
                <a:solidFill>
                  <a:srgbClr val="800080"/>
                </a:solidFill>
                <a:latin typeface="Arial" charset="0"/>
                <a:cs typeface="Arial" charset="0"/>
              </a:rPr>
              <a:t>-заголовка, поля которого имеют следующее кодирование: </a:t>
            </a:r>
          </a:p>
        </p:txBody>
      </p:sp>
      <p:sp>
        <p:nvSpPr>
          <p:cNvPr id="356356" name="Text Box 4"/>
          <p:cNvSpPr txBox="1">
            <a:spLocks noChangeArrowheads="1"/>
          </p:cNvSpPr>
          <p:nvPr/>
        </p:nvSpPr>
        <p:spPr bwMode="auto">
          <a:xfrm>
            <a:off x="611188" y="4103688"/>
            <a:ext cx="8370887" cy="2270125"/>
          </a:xfrm>
          <a:prstGeom prst="rect">
            <a:avLst/>
          </a:prstGeom>
          <a:noFill/>
          <a:ln w="9525">
            <a:noFill/>
            <a:miter lim="800000"/>
            <a:headEnd/>
            <a:tailEnd/>
          </a:ln>
          <a:effectLst>
            <a:outerShdw dist="17961" dir="2700000" algn="ctr" rotWithShape="0">
              <a:srgbClr val="FF9933"/>
            </a:outerShdw>
          </a:effectLst>
        </p:spPr>
        <p:txBody>
          <a:bodyPr>
            <a:spAutoFit/>
          </a:bodyPr>
          <a:lstStyle/>
          <a:p>
            <a:pPr marL="363538" indent="-363538" algn="l">
              <a:spcBef>
                <a:spcPct val="50000"/>
              </a:spcBef>
              <a:buSzPct val="90000"/>
              <a:buFont typeface="Wingdings 2" pitchFamily="18" charset="2"/>
              <a:buChar char="j"/>
              <a:defRPr/>
            </a:pPr>
            <a:r>
              <a:rPr lang="ru-RU" sz="2200">
                <a:solidFill>
                  <a:srgbClr val="800080"/>
                </a:solidFill>
                <a:latin typeface="Arial" charset="0"/>
                <a:cs typeface="Arial" charset="0"/>
              </a:rPr>
              <a:t>“Время отправки </a:t>
            </a:r>
            <a:r>
              <a:rPr lang="en-US" sz="2200">
                <a:solidFill>
                  <a:srgbClr val="800080"/>
                </a:solidFill>
                <a:latin typeface="Arial" charset="0"/>
                <a:cs typeface="Arial" charset="0"/>
              </a:rPr>
              <a:t>LSA</a:t>
            </a:r>
            <a:r>
              <a:rPr lang="ru-RU" sz="2200">
                <a:solidFill>
                  <a:srgbClr val="800080"/>
                </a:solidFill>
                <a:latin typeface="Arial" charset="0"/>
                <a:cs typeface="Arial" charset="0"/>
              </a:rPr>
              <a:t>-блока” (“</a:t>
            </a:r>
            <a:r>
              <a:rPr lang="en-US" sz="2200">
                <a:solidFill>
                  <a:srgbClr val="800080"/>
                </a:solidFill>
                <a:latin typeface="Arial" charset="0"/>
                <a:cs typeface="Arial" charset="0"/>
              </a:rPr>
              <a:t>LS age</a:t>
            </a:r>
            <a:r>
              <a:rPr lang="ru-RU" sz="2200">
                <a:solidFill>
                  <a:srgbClr val="800080"/>
                </a:solidFill>
                <a:latin typeface="Arial" charset="0"/>
                <a:cs typeface="Arial" charset="0"/>
              </a:rPr>
              <a:t>”) — 16-битовое число, определяющее количество секунд, которое прошло до момента отправки </a:t>
            </a:r>
            <a:r>
              <a:rPr lang="en-US" sz="2200">
                <a:solidFill>
                  <a:srgbClr val="800080"/>
                </a:solidFill>
                <a:latin typeface="Arial" charset="0"/>
                <a:cs typeface="Arial" charset="0"/>
              </a:rPr>
              <a:t>LSA</a:t>
            </a:r>
            <a:r>
              <a:rPr lang="ru-RU" sz="2200">
                <a:solidFill>
                  <a:srgbClr val="800080"/>
                </a:solidFill>
                <a:latin typeface="Arial" charset="0"/>
                <a:cs typeface="Arial" charset="0"/>
              </a:rPr>
              <a:t>-блока;</a:t>
            </a:r>
          </a:p>
          <a:p>
            <a:pPr marL="363538" indent="-363538" algn="l">
              <a:spcBef>
                <a:spcPct val="50000"/>
              </a:spcBef>
              <a:buSzPct val="90000"/>
              <a:buFont typeface="Wingdings 2" pitchFamily="18" charset="2"/>
              <a:buChar char="k"/>
              <a:defRPr/>
            </a:pPr>
            <a:r>
              <a:rPr lang="ru-RU" sz="2200">
                <a:solidFill>
                  <a:srgbClr val="800080"/>
                </a:solidFill>
                <a:latin typeface="Arial" charset="0"/>
                <a:cs typeface="Arial" charset="0"/>
              </a:rPr>
              <a:t>“Дополнительные функции” (“</a:t>
            </a:r>
            <a:r>
              <a:rPr lang="en-US" sz="2200">
                <a:solidFill>
                  <a:srgbClr val="800080"/>
                </a:solidFill>
                <a:latin typeface="Arial" charset="0"/>
                <a:cs typeface="Arial" charset="0"/>
              </a:rPr>
              <a:t>Options</a:t>
            </a:r>
            <a:r>
              <a:rPr lang="ru-RU" sz="2200">
                <a:solidFill>
                  <a:srgbClr val="800080"/>
                </a:solidFill>
                <a:latin typeface="Arial" charset="0"/>
                <a:cs typeface="Arial" charset="0"/>
              </a:rPr>
              <a:t>”) — 8-битовое поле, определяющее дополнительные функции, которые обеспечивает маршрутизатор (рис.11.14);</a:t>
            </a: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42" name="Text Box 2"/>
          <p:cNvSpPr txBox="1">
            <a:spLocks noChangeArrowheads="1"/>
          </p:cNvSpPr>
          <p:nvPr/>
        </p:nvSpPr>
        <p:spPr bwMode="auto">
          <a:xfrm>
            <a:off x="0" y="0"/>
            <a:ext cx="8259763" cy="701675"/>
          </a:xfrm>
          <a:prstGeom prst="rect">
            <a:avLst/>
          </a:prstGeom>
          <a:noFill/>
          <a:ln w="9525">
            <a:noFill/>
            <a:miter lim="800000"/>
            <a:headEnd/>
            <a:tailEnd/>
          </a:ln>
          <a:effectLst/>
        </p:spPr>
        <p:txBody>
          <a:bodyPr>
            <a:spAutoFit/>
          </a:bodyPr>
          <a:lstStyle/>
          <a:p>
            <a:pPr algn="l">
              <a:defRPr/>
            </a:pPr>
            <a:r>
              <a:rPr lang="ru-RU" sz="2000" b="1">
                <a:solidFill>
                  <a:srgbClr val="800080"/>
                </a:solidFill>
                <a:effectLst>
                  <a:outerShdw blurRad="38100" dist="38100" dir="2700000" algn="tl">
                    <a:srgbClr val="C0C0C0"/>
                  </a:outerShdw>
                </a:effectLst>
                <a:latin typeface="Arial" charset="0"/>
                <a:cs typeface="Arial" charset="0"/>
              </a:rPr>
              <a:t>Лекция №11: </a:t>
            </a:r>
            <a:r>
              <a:rPr lang="ru-RU" sz="2000" b="1" i="1">
                <a:solidFill>
                  <a:srgbClr val="800080"/>
                </a:solidFill>
                <a:effectLst>
                  <a:outerShdw blurRad="38100" dist="38100" dir="2700000" algn="tl">
                    <a:srgbClr val="C0C0C0"/>
                  </a:outerShdw>
                </a:effectLst>
                <a:latin typeface="Arial" charset="0"/>
                <a:cs typeface="Arial" charset="0"/>
              </a:rPr>
              <a:t>Маршрутизация в </a:t>
            </a:r>
            <a:r>
              <a:rPr lang="en-US" sz="2000" b="1" i="1">
                <a:solidFill>
                  <a:srgbClr val="800080"/>
                </a:solidFill>
                <a:effectLst>
                  <a:outerShdw blurRad="38100" dist="38100" dir="2700000" algn="tl">
                    <a:srgbClr val="C0C0C0"/>
                  </a:outerShdw>
                </a:effectLst>
                <a:latin typeface="Arial" charset="0"/>
                <a:cs typeface="Arial" charset="0"/>
              </a:rPr>
              <a:t>IP</a:t>
            </a:r>
            <a:r>
              <a:rPr lang="ru-RU" sz="2000" b="1" i="1">
                <a:solidFill>
                  <a:srgbClr val="800080"/>
                </a:solidFill>
                <a:effectLst>
                  <a:outerShdw blurRad="38100" dist="38100" dir="2700000" algn="tl">
                    <a:srgbClr val="C0C0C0"/>
                  </a:outerShdw>
                </a:effectLst>
                <a:latin typeface="Arial" charset="0"/>
                <a:cs typeface="Arial" charset="0"/>
              </a:rPr>
              <a:t>-сетях. Решение проблемы</a:t>
            </a:r>
          </a:p>
          <a:p>
            <a:pPr algn="l">
              <a:defRPr/>
            </a:pPr>
            <a:r>
              <a:rPr lang="ru-RU" sz="2000" b="1" i="1">
                <a:solidFill>
                  <a:srgbClr val="800080"/>
                </a:solidFill>
                <a:effectLst>
                  <a:outerShdw blurRad="38100" dist="38100" dir="2700000" algn="tl">
                    <a:srgbClr val="C0C0C0"/>
                  </a:outerShdw>
                </a:effectLst>
                <a:latin typeface="Arial" charset="0"/>
                <a:cs typeface="Arial" charset="0"/>
              </a:rPr>
              <a:t>                        нехватки </a:t>
            </a:r>
            <a:r>
              <a:rPr lang="en-US" sz="2000" b="1" i="1">
                <a:solidFill>
                  <a:srgbClr val="800080"/>
                </a:solidFill>
                <a:effectLst>
                  <a:outerShdw blurRad="38100" dist="38100" dir="2700000" algn="tl">
                    <a:srgbClr val="C0C0C0"/>
                  </a:outerShdw>
                </a:effectLst>
                <a:latin typeface="Arial" charset="0"/>
                <a:cs typeface="Arial" charset="0"/>
              </a:rPr>
              <a:t>IPv</a:t>
            </a:r>
            <a:r>
              <a:rPr lang="ru-RU" sz="2000" b="1" i="1">
                <a:solidFill>
                  <a:srgbClr val="800080"/>
                </a:solidFill>
                <a:effectLst>
                  <a:outerShdw blurRad="38100" dist="38100" dir="2700000" algn="tl">
                    <a:srgbClr val="C0C0C0"/>
                  </a:outerShdw>
                </a:effectLst>
                <a:latin typeface="Arial" charset="0"/>
                <a:cs typeface="Arial" charset="0"/>
              </a:rPr>
              <a:t>4-адресов</a:t>
            </a:r>
            <a:endParaRPr lang="ru-RU" sz="2000" b="1">
              <a:solidFill>
                <a:srgbClr val="800080"/>
              </a:solidFill>
              <a:latin typeface="Arial" charset="0"/>
              <a:cs typeface="Arial" charset="0"/>
            </a:endParaRPr>
          </a:p>
        </p:txBody>
      </p:sp>
      <p:sp>
        <p:nvSpPr>
          <p:cNvPr id="368643" name="Text Box 3"/>
          <p:cNvSpPr txBox="1">
            <a:spLocks noChangeArrowheads="1"/>
          </p:cNvSpPr>
          <p:nvPr/>
        </p:nvSpPr>
        <p:spPr bwMode="auto">
          <a:xfrm>
            <a:off x="0" y="5634038"/>
            <a:ext cx="9144000" cy="457200"/>
          </a:xfrm>
          <a:prstGeom prst="rect">
            <a:avLst/>
          </a:prstGeom>
          <a:noFill/>
          <a:ln w="9525">
            <a:noFill/>
            <a:miter lim="800000"/>
            <a:headEnd/>
            <a:tailEnd/>
          </a:ln>
          <a:effectLst>
            <a:outerShdw dist="17961" dir="2700000" algn="ctr" rotWithShape="0">
              <a:srgbClr val="FF9933"/>
            </a:outerShdw>
          </a:effectLst>
        </p:spPr>
        <p:txBody>
          <a:bodyPr>
            <a:spAutoFit/>
          </a:bodyPr>
          <a:lstStyle/>
          <a:p>
            <a:pPr>
              <a:defRPr/>
            </a:pPr>
            <a:r>
              <a:rPr lang="ru-RU" sz="2400" b="1">
                <a:solidFill>
                  <a:srgbClr val="800080"/>
                </a:solidFill>
                <a:latin typeface="Arial" charset="0"/>
                <a:cs typeface="Arial" charset="0"/>
              </a:rPr>
              <a:t>Рис.11.16. Формат </a:t>
            </a:r>
            <a:r>
              <a:rPr lang="en-US" sz="2400" b="1">
                <a:solidFill>
                  <a:srgbClr val="800080"/>
                </a:solidFill>
                <a:latin typeface="Arial" charset="0"/>
                <a:cs typeface="Arial" charset="0"/>
              </a:rPr>
              <a:t>LSA</a:t>
            </a:r>
            <a:r>
              <a:rPr lang="ru-RU" sz="2400" b="1">
                <a:solidFill>
                  <a:srgbClr val="800080"/>
                </a:solidFill>
                <a:latin typeface="Arial" charset="0"/>
                <a:cs typeface="Arial" charset="0"/>
              </a:rPr>
              <a:t>-заголовка</a:t>
            </a:r>
          </a:p>
        </p:txBody>
      </p:sp>
      <p:grpSp>
        <p:nvGrpSpPr>
          <p:cNvPr id="77828" name="Group 31"/>
          <p:cNvGrpSpPr>
            <a:grpSpLocks/>
          </p:cNvGrpSpPr>
          <p:nvPr/>
        </p:nvGrpSpPr>
        <p:grpSpPr bwMode="auto">
          <a:xfrm>
            <a:off x="250825" y="1628775"/>
            <a:ext cx="8642350" cy="3328988"/>
            <a:chOff x="158" y="941"/>
            <a:chExt cx="5444" cy="2097"/>
          </a:xfrm>
        </p:grpSpPr>
        <p:sp>
          <p:nvSpPr>
            <p:cNvPr id="368645" name="Text Box 5"/>
            <p:cNvSpPr txBox="1">
              <a:spLocks noChangeArrowheads="1"/>
            </p:cNvSpPr>
            <p:nvPr/>
          </p:nvSpPr>
          <p:spPr bwMode="auto">
            <a:xfrm>
              <a:off x="158" y="2302"/>
              <a:ext cx="5444" cy="369"/>
            </a:xfrm>
            <a:prstGeom prst="rect">
              <a:avLst/>
            </a:prstGeom>
            <a:solidFill>
              <a:srgbClr val="FFCC99"/>
            </a:solidFill>
            <a:ln w="28575">
              <a:solidFill>
                <a:srgbClr val="800080"/>
              </a:solidFill>
              <a:miter lim="800000"/>
              <a:headEnd/>
              <a:tailEnd/>
            </a:ln>
            <a:effectLst/>
          </p:spPr>
          <p:txBody>
            <a:bodyPr lIns="0" tIns="0" rIns="0" bIns="0" anchor="ctr" anchorCtr="1"/>
            <a:lstStyle/>
            <a:p>
              <a:pPr>
                <a:defRPr/>
              </a:pPr>
              <a:r>
                <a:rPr lang="ru-RU" sz="2400">
                  <a:solidFill>
                    <a:srgbClr val="CC0000"/>
                  </a:solidFill>
                  <a:effectLst>
                    <a:outerShdw blurRad="38100" dist="38100" dir="2700000" algn="tl">
                      <a:srgbClr val="000000"/>
                    </a:outerShdw>
                  </a:effectLst>
                  <a:latin typeface="Arial" charset="0"/>
                  <a:cs typeface="Arial" charset="0"/>
                </a:rPr>
                <a:t>“Последовательные номер </a:t>
              </a:r>
              <a:r>
                <a:rPr lang="en-US" sz="2400">
                  <a:solidFill>
                    <a:srgbClr val="CC0000"/>
                  </a:solidFill>
                  <a:effectLst>
                    <a:outerShdw blurRad="38100" dist="38100" dir="2700000" algn="tl">
                      <a:srgbClr val="000000"/>
                    </a:outerShdw>
                  </a:effectLst>
                  <a:latin typeface="Arial" charset="0"/>
                  <a:cs typeface="Arial" charset="0"/>
                </a:rPr>
                <a:t>LSA</a:t>
              </a:r>
              <a:r>
                <a:rPr lang="ru-RU" sz="2400">
                  <a:solidFill>
                    <a:srgbClr val="CC0000"/>
                  </a:solidFill>
                  <a:effectLst>
                    <a:outerShdw blurRad="38100" dist="38100" dir="2700000" algn="tl">
                      <a:srgbClr val="000000"/>
                    </a:outerShdw>
                  </a:effectLst>
                  <a:latin typeface="Arial" charset="0"/>
                  <a:cs typeface="Arial" charset="0"/>
                </a:rPr>
                <a:t>-блока”</a:t>
              </a:r>
            </a:p>
          </p:txBody>
        </p:sp>
        <p:grpSp>
          <p:nvGrpSpPr>
            <p:cNvPr id="77830" name="Group 6"/>
            <p:cNvGrpSpPr>
              <a:grpSpLocks/>
            </p:cNvGrpSpPr>
            <p:nvPr/>
          </p:nvGrpSpPr>
          <p:grpSpPr bwMode="auto">
            <a:xfrm>
              <a:off x="158" y="941"/>
              <a:ext cx="5444" cy="341"/>
              <a:chOff x="158" y="487"/>
              <a:chExt cx="5444" cy="341"/>
            </a:xfrm>
          </p:grpSpPr>
          <p:sp>
            <p:nvSpPr>
              <p:cNvPr id="77838" name="Line 7"/>
              <p:cNvSpPr>
                <a:spLocks noChangeShapeType="1"/>
              </p:cNvSpPr>
              <p:nvPr/>
            </p:nvSpPr>
            <p:spPr bwMode="auto">
              <a:xfrm>
                <a:off x="2880" y="487"/>
                <a:ext cx="0" cy="341"/>
              </a:xfrm>
              <a:prstGeom prst="line">
                <a:avLst/>
              </a:prstGeom>
              <a:noFill/>
              <a:ln w="19050">
                <a:solidFill>
                  <a:srgbClr val="800080"/>
                </a:solidFill>
                <a:prstDash val="sysDot"/>
                <a:round/>
                <a:headEnd/>
                <a:tailEnd/>
              </a:ln>
              <a:extLst>
                <a:ext uri="{909E8E84-426E-40DD-AFC4-6F175D3DCCD1}">
                  <a14:hiddenFill xmlns:a14="http://schemas.microsoft.com/office/drawing/2010/main">
                    <a:noFill/>
                  </a14:hiddenFill>
                </a:ext>
              </a:extLst>
            </p:spPr>
            <p:txBody>
              <a:bodyPr/>
              <a:lstStyle/>
              <a:p>
                <a:endParaRPr lang="ru-RU"/>
              </a:p>
            </p:txBody>
          </p:sp>
          <p:sp>
            <p:nvSpPr>
              <p:cNvPr id="77839" name="Line 8"/>
              <p:cNvSpPr>
                <a:spLocks noChangeShapeType="1"/>
              </p:cNvSpPr>
              <p:nvPr/>
            </p:nvSpPr>
            <p:spPr bwMode="auto">
              <a:xfrm>
                <a:off x="4241" y="487"/>
                <a:ext cx="0" cy="341"/>
              </a:xfrm>
              <a:prstGeom prst="line">
                <a:avLst/>
              </a:prstGeom>
              <a:noFill/>
              <a:ln w="19050">
                <a:solidFill>
                  <a:srgbClr val="800080"/>
                </a:solidFill>
                <a:prstDash val="sysDot"/>
                <a:round/>
                <a:headEnd/>
                <a:tailEnd/>
              </a:ln>
              <a:extLst>
                <a:ext uri="{909E8E84-426E-40DD-AFC4-6F175D3DCCD1}">
                  <a14:hiddenFill xmlns:a14="http://schemas.microsoft.com/office/drawing/2010/main">
                    <a:noFill/>
                  </a14:hiddenFill>
                </a:ext>
              </a:extLst>
            </p:spPr>
            <p:txBody>
              <a:bodyPr/>
              <a:lstStyle/>
              <a:p>
                <a:endParaRPr lang="ru-RU"/>
              </a:p>
            </p:txBody>
          </p:sp>
          <p:sp>
            <p:nvSpPr>
              <p:cNvPr id="77840" name="Line 9"/>
              <p:cNvSpPr>
                <a:spLocks noChangeShapeType="1"/>
              </p:cNvSpPr>
              <p:nvPr/>
            </p:nvSpPr>
            <p:spPr bwMode="auto">
              <a:xfrm>
                <a:off x="5602" y="487"/>
                <a:ext cx="0" cy="341"/>
              </a:xfrm>
              <a:prstGeom prst="line">
                <a:avLst/>
              </a:prstGeom>
              <a:noFill/>
              <a:ln w="19050">
                <a:solidFill>
                  <a:srgbClr val="800080"/>
                </a:solidFill>
                <a:prstDash val="sysDot"/>
                <a:round/>
                <a:headEnd/>
                <a:tailEnd/>
              </a:ln>
              <a:extLst>
                <a:ext uri="{909E8E84-426E-40DD-AFC4-6F175D3DCCD1}">
                  <a14:hiddenFill xmlns:a14="http://schemas.microsoft.com/office/drawing/2010/main">
                    <a:noFill/>
                  </a14:hiddenFill>
                </a:ext>
              </a:extLst>
            </p:spPr>
            <p:txBody>
              <a:bodyPr/>
              <a:lstStyle/>
              <a:p>
                <a:endParaRPr lang="ru-RU"/>
              </a:p>
            </p:txBody>
          </p:sp>
          <p:sp>
            <p:nvSpPr>
              <p:cNvPr id="77841" name="Line 10"/>
              <p:cNvSpPr>
                <a:spLocks noChangeShapeType="1"/>
              </p:cNvSpPr>
              <p:nvPr/>
            </p:nvSpPr>
            <p:spPr bwMode="auto">
              <a:xfrm>
                <a:off x="158" y="487"/>
                <a:ext cx="0" cy="341"/>
              </a:xfrm>
              <a:prstGeom prst="line">
                <a:avLst/>
              </a:prstGeom>
              <a:noFill/>
              <a:ln w="19050">
                <a:solidFill>
                  <a:srgbClr val="800080"/>
                </a:solidFill>
                <a:prstDash val="sysDot"/>
                <a:round/>
                <a:headEnd/>
                <a:tailEnd/>
              </a:ln>
              <a:extLst>
                <a:ext uri="{909E8E84-426E-40DD-AFC4-6F175D3DCCD1}">
                  <a14:hiddenFill xmlns:a14="http://schemas.microsoft.com/office/drawing/2010/main">
                    <a:noFill/>
                  </a14:hiddenFill>
                </a:ext>
              </a:extLst>
            </p:spPr>
            <p:txBody>
              <a:bodyPr/>
              <a:lstStyle/>
              <a:p>
                <a:endParaRPr lang="ru-RU"/>
              </a:p>
            </p:txBody>
          </p:sp>
          <p:sp>
            <p:nvSpPr>
              <p:cNvPr id="77842" name="Line 11"/>
              <p:cNvSpPr>
                <a:spLocks noChangeShapeType="1"/>
              </p:cNvSpPr>
              <p:nvPr/>
            </p:nvSpPr>
            <p:spPr bwMode="auto">
              <a:xfrm>
                <a:off x="1519" y="487"/>
                <a:ext cx="0" cy="341"/>
              </a:xfrm>
              <a:prstGeom prst="line">
                <a:avLst/>
              </a:prstGeom>
              <a:noFill/>
              <a:ln w="19050">
                <a:solidFill>
                  <a:srgbClr val="800080"/>
                </a:solidFill>
                <a:prstDash val="sysDot"/>
                <a:round/>
                <a:headEnd/>
                <a:tailEnd/>
              </a:ln>
              <a:extLst>
                <a:ext uri="{909E8E84-426E-40DD-AFC4-6F175D3DCCD1}">
                  <a14:hiddenFill xmlns:a14="http://schemas.microsoft.com/office/drawing/2010/main">
                    <a:noFill/>
                  </a14:hiddenFill>
                </a:ext>
              </a:extLst>
            </p:spPr>
            <p:txBody>
              <a:bodyPr/>
              <a:lstStyle/>
              <a:p>
                <a:endParaRPr lang="ru-RU"/>
              </a:p>
            </p:txBody>
          </p:sp>
          <p:sp>
            <p:nvSpPr>
              <p:cNvPr id="368652" name="Text Box 12"/>
              <p:cNvSpPr txBox="1">
                <a:spLocks noChangeArrowheads="1"/>
              </p:cNvSpPr>
              <p:nvPr/>
            </p:nvSpPr>
            <p:spPr bwMode="auto">
              <a:xfrm>
                <a:off x="158" y="487"/>
                <a:ext cx="1361" cy="243"/>
              </a:xfrm>
              <a:prstGeom prst="rect">
                <a:avLst/>
              </a:prstGeom>
              <a:noFill/>
              <a:ln w="19050">
                <a:noFill/>
                <a:miter lim="800000"/>
                <a:headEnd/>
                <a:tailEnd/>
              </a:ln>
              <a:effectLst/>
            </p:spPr>
            <p:txBody>
              <a:bodyPr lIns="0" tIns="0" rIns="0" bIns="0" anchor="ctr" anchorCtr="1"/>
              <a:lstStyle/>
              <a:p>
                <a:pPr>
                  <a:spcBef>
                    <a:spcPct val="50000"/>
                  </a:spcBef>
                  <a:defRPr/>
                </a:pPr>
                <a:r>
                  <a:rPr lang="ru-RU" sz="1800" b="1" i="1">
                    <a:solidFill>
                      <a:srgbClr val="FF6600"/>
                    </a:solidFill>
                    <a:effectLst>
                      <a:outerShdw blurRad="38100" dist="38100" dir="2700000" algn="tl">
                        <a:srgbClr val="C0C0C0"/>
                      </a:outerShdw>
                    </a:effectLst>
                    <a:latin typeface="Arial" charset="0"/>
                    <a:cs typeface="Arial" charset="0"/>
                  </a:rPr>
                  <a:t>0                            7</a:t>
                </a:r>
              </a:p>
            </p:txBody>
          </p:sp>
          <p:sp>
            <p:nvSpPr>
              <p:cNvPr id="368653" name="Text Box 13"/>
              <p:cNvSpPr txBox="1">
                <a:spLocks noChangeArrowheads="1"/>
              </p:cNvSpPr>
              <p:nvPr/>
            </p:nvSpPr>
            <p:spPr bwMode="auto">
              <a:xfrm>
                <a:off x="1519" y="487"/>
                <a:ext cx="1361" cy="243"/>
              </a:xfrm>
              <a:prstGeom prst="rect">
                <a:avLst/>
              </a:prstGeom>
              <a:noFill/>
              <a:ln w="19050">
                <a:noFill/>
                <a:miter lim="800000"/>
                <a:headEnd/>
                <a:tailEnd/>
              </a:ln>
              <a:effectLst/>
            </p:spPr>
            <p:txBody>
              <a:bodyPr lIns="0" tIns="0" rIns="0" bIns="0" anchor="ctr" anchorCtr="1"/>
              <a:lstStyle/>
              <a:p>
                <a:pPr>
                  <a:spcBef>
                    <a:spcPct val="50000"/>
                  </a:spcBef>
                  <a:defRPr/>
                </a:pPr>
                <a:r>
                  <a:rPr lang="ru-RU" sz="1800" b="1" i="1">
                    <a:solidFill>
                      <a:srgbClr val="FF6600"/>
                    </a:solidFill>
                    <a:effectLst>
                      <a:outerShdw blurRad="38100" dist="38100" dir="2700000" algn="tl">
                        <a:srgbClr val="C0C0C0"/>
                      </a:outerShdw>
                    </a:effectLst>
                    <a:latin typeface="Arial" charset="0"/>
                    <a:cs typeface="Arial" charset="0"/>
                  </a:rPr>
                  <a:t>8                          15</a:t>
                </a:r>
              </a:p>
            </p:txBody>
          </p:sp>
          <p:sp>
            <p:nvSpPr>
              <p:cNvPr id="368654" name="Text Box 14"/>
              <p:cNvSpPr txBox="1">
                <a:spLocks noChangeArrowheads="1"/>
              </p:cNvSpPr>
              <p:nvPr/>
            </p:nvSpPr>
            <p:spPr bwMode="auto">
              <a:xfrm>
                <a:off x="2880" y="487"/>
                <a:ext cx="1361" cy="243"/>
              </a:xfrm>
              <a:prstGeom prst="rect">
                <a:avLst/>
              </a:prstGeom>
              <a:noFill/>
              <a:ln w="19050">
                <a:noFill/>
                <a:miter lim="800000"/>
                <a:headEnd/>
                <a:tailEnd/>
              </a:ln>
              <a:effectLst/>
            </p:spPr>
            <p:txBody>
              <a:bodyPr lIns="0" tIns="0" rIns="0" bIns="0" anchor="ctr" anchorCtr="1"/>
              <a:lstStyle/>
              <a:p>
                <a:pPr>
                  <a:spcBef>
                    <a:spcPct val="50000"/>
                  </a:spcBef>
                  <a:defRPr/>
                </a:pPr>
                <a:r>
                  <a:rPr lang="ru-RU" sz="1800" b="1" i="1">
                    <a:solidFill>
                      <a:srgbClr val="FF6600"/>
                    </a:solidFill>
                    <a:effectLst>
                      <a:outerShdw blurRad="38100" dist="38100" dir="2700000" algn="tl">
                        <a:srgbClr val="C0C0C0"/>
                      </a:outerShdw>
                    </a:effectLst>
                    <a:latin typeface="Arial" charset="0"/>
                    <a:cs typeface="Arial" charset="0"/>
                  </a:rPr>
                  <a:t>16                         23</a:t>
                </a:r>
              </a:p>
            </p:txBody>
          </p:sp>
          <p:sp>
            <p:nvSpPr>
              <p:cNvPr id="368655" name="Text Box 15"/>
              <p:cNvSpPr txBox="1">
                <a:spLocks noChangeArrowheads="1"/>
              </p:cNvSpPr>
              <p:nvPr/>
            </p:nvSpPr>
            <p:spPr bwMode="auto">
              <a:xfrm>
                <a:off x="4241" y="487"/>
                <a:ext cx="1361" cy="243"/>
              </a:xfrm>
              <a:prstGeom prst="rect">
                <a:avLst/>
              </a:prstGeom>
              <a:noFill/>
              <a:ln w="19050">
                <a:noFill/>
                <a:miter lim="800000"/>
                <a:headEnd/>
                <a:tailEnd/>
              </a:ln>
              <a:effectLst/>
            </p:spPr>
            <p:txBody>
              <a:bodyPr lIns="0" tIns="0" rIns="0" bIns="0" anchor="ctr" anchorCtr="1"/>
              <a:lstStyle/>
              <a:p>
                <a:pPr>
                  <a:spcBef>
                    <a:spcPct val="50000"/>
                  </a:spcBef>
                  <a:defRPr/>
                </a:pPr>
                <a:r>
                  <a:rPr lang="ru-RU" sz="1800" b="1" i="1">
                    <a:solidFill>
                      <a:srgbClr val="FF6600"/>
                    </a:solidFill>
                    <a:effectLst>
                      <a:outerShdw blurRad="38100" dist="38100" dir="2700000" algn="tl">
                        <a:srgbClr val="C0C0C0"/>
                      </a:outerShdw>
                    </a:effectLst>
                    <a:latin typeface="Arial" charset="0"/>
                    <a:cs typeface="Arial" charset="0"/>
                  </a:rPr>
                  <a:t>24                         31</a:t>
                </a:r>
              </a:p>
            </p:txBody>
          </p:sp>
        </p:grpSp>
        <p:sp>
          <p:nvSpPr>
            <p:cNvPr id="368657" name="Text Box 17"/>
            <p:cNvSpPr txBox="1">
              <a:spLocks noChangeArrowheads="1"/>
            </p:cNvSpPr>
            <p:nvPr/>
          </p:nvSpPr>
          <p:spPr bwMode="auto">
            <a:xfrm>
              <a:off x="2880" y="1196"/>
              <a:ext cx="1361" cy="369"/>
            </a:xfrm>
            <a:prstGeom prst="rect">
              <a:avLst/>
            </a:prstGeom>
            <a:solidFill>
              <a:srgbClr val="85FFC8"/>
            </a:solidFill>
            <a:ln w="28575">
              <a:solidFill>
                <a:srgbClr val="800080"/>
              </a:solidFill>
              <a:miter lim="800000"/>
              <a:headEnd/>
              <a:tailEnd/>
            </a:ln>
            <a:effectLst/>
          </p:spPr>
          <p:txBody>
            <a:bodyPr lIns="0" tIns="0" rIns="0" bIns="0" anchor="ctr" anchorCtr="1"/>
            <a:lstStyle/>
            <a:p>
              <a:pPr>
                <a:lnSpc>
                  <a:spcPct val="90000"/>
                </a:lnSpc>
                <a:defRPr/>
              </a:pPr>
              <a:r>
                <a:rPr lang="ru-RU" sz="1800">
                  <a:solidFill>
                    <a:srgbClr val="CC0000"/>
                  </a:solidFill>
                  <a:effectLst>
                    <a:outerShdw blurRad="38100" dist="38100" dir="2700000" algn="tl">
                      <a:srgbClr val="000000"/>
                    </a:outerShdw>
                  </a:effectLst>
                  <a:latin typeface="Arial" charset="0"/>
                  <a:cs typeface="Arial" charset="0"/>
                </a:rPr>
                <a:t>“Дополнительные функции”</a:t>
              </a:r>
            </a:p>
          </p:txBody>
        </p:sp>
        <p:sp>
          <p:nvSpPr>
            <p:cNvPr id="368658" name="Text Box 18"/>
            <p:cNvSpPr txBox="1">
              <a:spLocks noChangeArrowheads="1"/>
            </p:cNvSpPr>
            <p:nvPr/>
          </p:nvSpPr>
          <p:spPr bwMode="auto">
            <a:xfrm>
              <a:off x="158" y="1564"/>
              <a:ext cx="5444" cy="369"/>
            </a:xfrm>
            <a:prstGeom prst="rect">
              <a:avLst/>
            </a:prstGeom>
            <a:solidFill>
              <a:srgbClr val="EFFEBE"/>
            </a:solidFill>
            <a:ln w="28575">
              <a:solidFill>
                <a:srgbClr val="800080"/>
              </a:solidFill>
              <a:miter lim="800000"/>
              <a:headEnd/>
              <a:tailEnd/>
            </a:ln>
            <a:effectLst/>
          </p:spPr>
          <p:txBody>
            <a:bodyPr lIns="0" tIns="0" rIns="0" bIns="0" anchor="ctr" anchorCtr="1"/>
            <a:lstStyle/>
            <a:p>
              <a:pPr>
                <a:lnSpc>
                  <a:spcPct val="90000"/>
                </a:lnSpc>
                <a:defRPr/>
              </a:pPr>
              <a:r>
                <a:rPr lang="ru-RU" sz="2400">
                  <a:solidFill>
                    <a:srgbClr val="CC0000"/>
                  </a:solidFill>
                  <a:effectLst>
                    <a:outerShdw blurRad="38100" dist="38100" dir="2700000" algn="tl">
                      <a:srgbClr val="000000"/>
                    </a:outerShdw>
                  </a:effectLst>
                  <a:latin typeface="Arial" charset="0"/>
                  <a:cs typeface="Arial" charset="0"/>
                </a:rPr>
                <a:t>“Идентификатор зоны, описываемой </a:t>
              </a:r>
              <a:r>
                <a:rPr lang="en-US" sz="2400">
                  <a:solidFill>
                    <a:srgbClr val="CC0000"/>
                  </a:solidFill>
                  <a:effectLst>
                    <a:outerShdw blurRad="38100" dist="38100" dir="2700000" algn="tl">
                      <a:srgbClr val="000000"/>
                    </a:outerShdw>
                  </a:effectLst>
                  <a:latin typeface="Arial" charset="0"/>
                  <a:cs typeface="Arial" charset="0"/>
                </a:rPr>
                <a:t>LSA</a:t>
              </a:r>
              <a:r>
                <a:rPr lang="ru-RU" sz="2400">
                  <a:solidFill>
                    <a:srgbClr val="CC0000"/>
                  </a:solidFill>
                  <a:effectLst>
                    <a:outerShdw blurRad="38100" dist="38100" dir="2700000" algn="tl">
                      <a:srgbClr val="000000"/>
                    </a:outerShdw>
                  </a:effectLst>
                  <a:latin typeface="Arial" charset="0"/>
                  <a:cs typeface="Arial" charset="0"/>
                </a:rPr>
                <a:t>-блоком”</a:t>
              </a:r>
            </a:p>
          </p:txBody>
        </p:sp>
        <p:sp>
          <p:nvSpPr>
            <p:cNvPr id="368659" name="Text Box 19"/>
            <p:cNvSpPr txBox="1">
              <a:spLocks noChangeArrowheads="1"/>
            </p:cNvSpPr>
            <p:nvPr/>
          </p:nvSpPr>
          <p:spPr bwMode="auto">
            <a:xfrm>
              <a:off x="158" y="1933"/>
              <a:ext cx="5444" cy="368"/>
            </a:xfrm>
            <a:prstGeom prst="rect">
              <a:avLst/>
            </a:prstGeom>
            <a:solidFill>
              <a:srgbClr val="FFCCCC"/>
            </a:solidFill>
            <a:ln w="28575">
              <a:solidFill>
                <a:srgbClr val="800080"/>
              </a:solidFill>
              <a:miter lim="800000"/>
              <a:headEnd/>
              <a:tailEnd/>
            </a:ln>
            <a:effectLst/>
          </p:spPr>
          <p:txBody>
            <a:bodyPr lIns="0" tIns="0" rIns="0" bIns="0" anchor="ctr" anchorCtr="1"/>
            <a:lstStyle/>
            <a:p>
              <a:pPr>
                <a:defRPr/>
              </a:pPr>
              <a:r>
                <a:rPr lang="ru-RU" sz="2400">
                  <a:solidFill>
                    <a:srgbClr val="CC0000"/>
                  </a:solidFill>
                  <a:effectLst>
                    <a:outerShdw blurRad="38100" dist="38100" dir="2700000" algn="tl">
                      <a:srgbClr val="000000"/>
                    </a:outerShdw>
                  </a:effectLst>
                  <a:latin typeface="Arial" charset="0"/>
                  <a:cs typeface="Arial" charset="0"/>
                </a:rPr>
                <a:t>“Идентификатор маршрутизатора, передавшего </a:t>
              </a:r>
              <a:r>
                <a:rPr lang="en-US" sz="2400">
                  <a:solidFill>
                    <a:srgbClr val="CC0000"/>
                  </a:solidFill>
                  <a:effectLst>
                    <a:outerShdw blurRad="38100" dist="38100" dir="2700000" algn="tl">
                      <a:srgbClr val="000000"/>
                    </a:outerShdw>
                  </a:effectLst>
                  <a:latin typeface="Arial" charset="0"/>
                  <a:cs typeface="Arial" charset="0"/>
                </a:rPr>
                <a:t>LSA</a:t>
              </a:r>
              <a:r>
                <a:rPr lang="ru-RU" sz="2400">
                  <a:solidFill>
                    <a:srgbClr val="CC0000"/>
                  </a:solidFill>
                  <a:effectLst>
                    <a:outerShdw blurRad="38100" dist="38100" dir="2700000" algn="tl">
                      <a:srgbClr val="000000"/>
                    </a:outerShdw>
                  </a:effectLst>
                  <a:latin typeface="Arial" charset="0"/>
                  <a:cs typeface="Arial" charset="0"/>
                </a:rPr>
                <a:t>-блок”</a:t>
              </a:r>
            </a:p>
          </p:txBody>
        </p:sp>
        <p:sp>
          <p:nvSpPr>
            <p:cNvPr id="368660" name="Text Box 20"/>
            <p:cNvSpPr txBox="1">
              <a:spLocks noChangeArrowheads="1"/>
            </p:cNvSpPr>
            <p:nvPr/>
          </p:nvSpPr>
          <p:spPr bwMode="auto">
            <a:xfrm>
              <a:off x="158" y="1196"/>
              <a:ext cx="2722" cy="368"/>
            </a:xfrm>
            <a:prstGeom prst="rect">
              <a:avLst/>
            </a:prstGeom>
            <a:solidFill>
              <a:srgbClr val="B3FFFF"/>
            </a:solidFill>
            <a:ln w="28575">
              <a:solidFill>
                <a:srgbClr val="800080"/>
              </a:solidFill>
              <a:miter lim="800000"/>
              <a:headEnd/>
              <a:tailEnd/>
            </a:ln>
            <a:effectLst/>
          </p:spPr>
          <p:txBody>
            <a:bodyPr lIns="0" tIns="0" rIns="0" bIns="0" anchor="ctr" anchorCtr="1"/>
            <a:lstStyle/>
            <a:p>
              <a:pPr>
                <a:lnSpc>
                  <a:spcPct val="85000"/>
                </a:lnSpc>
                <a:defRPr/>
              </a:pPr>
              <a:r>
                <a:rPr lang="ru-RU" sz="2000">
                  <a:solidFill>
                    <a:srgbClr val="CC0000"/>
                  </a:solidFill>
                  <a:effectLst>
                    <a:outerShdw blurRad="38100" dist="38100" dir="2700000" algn="tl">
                      <a:srgbClr val="000000"/>
                    </a:outerShdw>
                  </a:effectLst>
                  <a:latin typeface="Arial" charset="0"/>
                  <a:cs typeface="Arial" charset="0"/>
                </a:rPr>
                <a:t>“Время отправки </a:t>
              </a:r>
              <a:r>
                <a:rPr lang="en-US" sz="2000">
                  <a:solidFill>
                    <a:srgbClr val="CC0000"/>
                  </a:solidFill>
                  <a:effectLst>
                    <a:outerShdw blurRad="38100" dist="38100" dir="2700000" algn="tl">
                      <a:srgbClr val="000000"/>
                    </a:outerShdw>
                  </a:effectLst>
                  <a:latin typeface="Arial" charset="0"/>
                  <a:cs typeface="Arial" charset="0"/>
                </a:rPr>
                <a:t>LSA-</a:t>
              </a:r>
              <a:r>
                <a:rPr lang="ru-RU" sz="2000">
                  <a:solidFill>
                    <a:srgbClr val="CC0000"/>
                  </a:solidFill>
                  <a:effectLst>
                    <a:outerShdw blurRad="38100" dist="38100" dir="2700000" algn="tl">
                      <a:srgbClr val="000000"/>
                    </a:outerShdw>
                  </a:effectLst>
                  <a:latin typeface="Arial" charset="0"/>
                  <a:cs typeface="Arial" charset="0"/>
                </a:rPr>
                <a:t>блока”</a:t>
              </a:r>
            </a:p>
          </p:txBody>
        </p:sp>
        <p:sp>
          <p:nvSpPr>
            <p:cNvPr id="368664" name="Text Box 24"/>
            <p:cNvSpPr txBox="1">
              <a:spLocks noChangeArrowheads="1"/>
            </p:cNvSpPr>
            <p:nvPr/>
          </p:nvSpPr>
          <p:spPr bwMode="auto">
            <a:xfrm>
              <a:off x="4241" y="1196"/>
              <a:ext cx="1360" cy="369"/>
            </a:xfrm>
            <a:prstGeom prst="rect">
              <a:avLst/>
            </a:prstGeom>
            <a:solidFill>
              <a:srgbClr val="CCFF99"/>
            </a:solidFill>
            <a:ln w="28575">
              <a:solidFill>
                <a:srgbClr val="800080"/>
              </a:solidFill>
              <a:miter lim="800000"/>
              <a:headEnd/>
              <a:tailEnd/>
            </a:ln>
            <a:effectLst/>
          </p:spPr>
          <p:txBody>
            <a:bodyPr lIns="0" tIns="0" rIns="0" bIns="0" anchor="ctr" anchorCtr="1"/>
            <a:lstStyle/>
            <a:p>
              <a:pPr>
                <a:lnSpc>
                  <a:spcPct val="85000"/>
                </a:lnSpc>
                <a:defRPr/>
              </a:pPr>
              <a:r>
                <a:rPr lang="ru-RU" sz="2000">
                  <a:solidFill>
                    <a:srgbClr val="CC0000"/>
                  </a:solidFill>
                  <a:effectLst>
                    <a:outerShdw blurRad="38100" dist="38100" dir="2700000" algn="tl">
                      <a:srgbClr val="000000"/>
                    </a:outerShdw>
                  </a:effectLst>
                  <a:latin typeface="Arial" charset="0"/>
                  <a:cs typeface="Arial" charset="0"/>
                </a:rPr>
                <a:t>“Тип </a:t>
              </a:r>
              <a:r>
                <a:rPr lang="en-US" sz="2000">
                  <a:solidFill>
                    <a:srgbClr val="CC0000"/>
                  </a:solidFill>
                  <a:effectLst>
                    <a:outerShdw blurRad="38100" dist="38100" dir="2700000" algn="tl">
                      <a:srgbClr val="000000"/>
                    </a:outerShdw>
                  </a:effectLst>
                  <a:latin typeface="Arial" charset="0"/>
                  <a:cs typeface="Arial" charset="0"/>
                </a:rPr>
                <a:t>LSA-</a:t>
              </a:r>
              <a:r>
                <a:rPr lang="ru-RU" sz="2000">
                  <a:solidFill>
                    <a:srgbClr val="CC0000"/>
                  </a:solidFill>
                  <a:effectLst>
                    <a:outerShdw blurRad="38100" dist="38100" dir="2700000" algn="tl">
                      <a:srgbClr val="000000"/>
                    </a:outerShdw>
                  </a:effectLst>
                  <a:latin typeface="Arial" charset="0"/>
                  <a:cs typeface="Arial" charset="0"/>
                </a:rPr>
                <a:t>блока”</a:t>
              </a:r>
              <a:endParaRPr lang="ru-RU" sz="2000" b="1">
                <a:solidFill>
                  <a:srgbClr val="CC0000"/>
                </a:solidFill>
                <a:effectLst>
                  <a:outerShdw blurRad="38100" dist="38100" dir="2700000" algn="tl">
                    <a:srgbClr val="000000"/>
                  </a:outerShdw>
                </a:effectLst>
                <a:latin typeface="Arial" charset="0"/>
                <a:cs typeface="Arial" charset="0"/>
              </a:endParaRPr>
            </a:p>
          </p:txBody>
        </p:sp>
        <p:sp>
          <p:nvSpPr>
            <p:cNvPr id="368669" name="Text Box 29"/>
            <p:cNvSpPr txBox="1">
              <a:spLocks noChangeArrowheads="1"/>
            </p:cNvSpPr>
            <p:nvPr/>
          </p:nvSpPr>
          <p:spPr bwMode="auto">
            <a:xfrm>
              <a:off x="158" y="2670"/>
              <a:ext cx="2722" cy="368"/>
            </a:xfrm>
            <a:prstGeom prst="rect">
              <a:avLst/>
            </a:prstGeom>
            <a:solidFill>
              <a:schemeClr val="accent1"/>
            </a:solidFill>
            <a:ln w="28575">
              <a:solidFill>
                <a:srgbClr val="800080"/>
              </a:solidFill>
              <a:miter lim="800000"/>
              <a:headEnd/>
              <a:tailEnd/>
            </a:ln>
            <a:effectLst/>
          </p:spPr>
          <p:txBody>
            <a:bodyPr lIns="0" tIns="0" rIns="0" bIns="0" anchor="ctr" anchorCtr="1"/>
            <a:lstStyle/>
            <a:p>
              <a:pPr>
                <a:lnSpc>
                  <a:spcPct val="85000"/>
                </a:lnSpc>
                <a:defRPr/>
              </a:pPr>
              <a:r>
                <a:rPr lang="ru-RU" sz="2000">
                  <a:solidFill>
                    <a:srgbClr val="CC0000"/>
                  </a:solidFill>
                  <a:effectLst>
                    <a:outerShdw blurRad="38100" dist="38100" dir="2700000" algn="tl">
                      <a:srgbClr val="000000"/>
                    </a:outerShdw>
                  </a:effectLst>
                  <a:latin typeface="Arial" charset="0"/>
                  <a:cs typeface="Arial" charset="0"/>
                </a:rPr>
                <a:t>“Проверочная сумма </a:t>
              </a:r>
              <a:r>
                <a:rPr lang="en-US" sz="2000">
                  <a:solidFill>
                    <a:srgbClr val="CC0000"/>
                  </a:solidFill>
                  <a:effectLst>
                    <a:outerShdw blurRad="38100" dist="38100" dir="2700000" algn="tl">
                      <a:srgbClr val="000000"/>
                    </a:outerShdw>
                  </a:effectLst>
                  <a:latin typeface="Arial" charset="0"/>
                  <a:cs typeface="Arial" charset="0"/>
                </a:rPr>
                <a:t>LSA-</a:t>
              </a:r>
              <a:r>
                <a:rPr lang="ru-RU" sz="2000">
                  <a:solidFill>
                    <a:srgbClr val="CC0000"/>
                  </a:solidFill>
                  <a:effectLst>
                    <a:outerShdw blurRad="38100" dist="38100" dir="2700000" algn="tl">
                      <a:srgbClr val="000000"/>
                    </a:outerShdw>
                  </a:effectLst>
                  <a:latin typeface="Arial" charset="0"/>
                  <a:cs typeface="Arial" charset="0"/>
                </a:rPr>
                <a:t>блока”</a:t>
              </a:r>
            </a:p>
          </p:txBody>
        </p:sp>
        <p:sp>
          <p:nvSpPr>
            <p:cNvPr id="368670" name="Text Box 30"/>
            <p:cNvSpPr txBox="1">
              <a:spLocks noChangeArrowheads="1"/>
            </p:cNvSpPr>
            <p:nvPr/>
          </p:nvSpPr>
          <p:spPr bwMode="auto">
            <a:xfrm>
              <a:off x="2880" y="2670"/>
              <a:ext cx="2722" cy="368"/>
            </a:xfrm>
            <a:prstGeom prst="rect">
              <a:avLst/>
            </a:prstGeom>
            <a:solidFill>
              <a:srgbClr val="9FFFFF"/>
            </a:solidFill>
            <a:ln w="28575">
              <a:solidFill>
                <a:srgbClr val="800080"/>
              </a:solidFill>
              <a:miter lim="800000"/>
              <a:headEnd/>
              <a:tailEnd/>
            </a:ln>
            <a:effectLst/>
          </p:spPr>
          <p:txBody>
            <a:bodyPr lIns="0" tIns="0" rIns="0" bIns="0" anchor="ctr" anchorCtr="1"/>
            <a:lstStyle/>
            <a:p>
              <a:pPr>
                <a:lnSpc>
                  <a:spcPct val="85000"/>
                </a:lnSpc>
                <a:defRPr/>
              </a:pPr>
              <a:r>
                <a:rPr lang="ru-RU" sz="2000">
                  <a:solidFill>
                    <a:srgbClr val="CC0000"/>
                  </a:solidFill>
                  <a:effectLst>
                    <a:outerShdw blurRad="38100" dist="38100" dir="2700000" algn="tl">
                      <a:srgbClr val="000000"/>
                    </a:outerShdw>
                  </a:effectLst>
                  <a:latin typeface="Arial" charset="0"/>
                  <a:cs typeface="Arial" charset="0"/>
                </a:rPr>
                <a:t>“Размер </a:t>
              </a:r>
              <a:r>
                <a:rPr lang="en-US" sz="2000">
                  <a:solidFill>
                    <a:srgbClr val="CC0000"/>
                  </a:solidFill>
                  <a:effectLst>
                    <a:outerShdw blurRad="38100" dist="38100" dir="2700000" algn="tl">
                      <a:srgbClr val="000000"/>
                    </a:outerShdw>
                  </a:effectLst>
                  <a:latin typeface="Arial" charset="0"/>
                  <a:cs typeface="Arial" charset="0"/>
                </a:rPr>
                <a:t>LSA-</a:t>
              </a:r>
              <a:r>
                <a:rPr lang="ru-RU" sz="2000">
                  <a:solidFill>
                    <a:srgbClr val="CC0000"/>
                  </a:solidFill>
                  <a:effectLst>
                    <a:outerShdw blurRad="38100" dist="38100" dir="2700000" algn="tl">
                      <a:srgbClr val="000000"/>
                    </a:outerShdw>
                  </a:effectLst>
                  <a:latin typeface="Arial" charset="0"/>
                  <a:cs typeface="Arial" charset="0"/>
                </a:rPr>
                <a:t>блока”</a:t>
              </a:r>
            </a:p>
          </p:txBody>
        </p:sp>
      </p:grpSp>
    </p:spTree>
  </p:cSld>
  <p:clrMapOvr>
    <a:masterClrMapping/>
  </p:clrMapOvr>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378" name="Text Box 2"/>
          <p:cNvSpPr txBox="1">
            <a:spLocks noChangeArrowheads="1"/>
          </p:cNvSpPr>
          <p:nvPr/>
        </p:nvSpPr>
        <p:spPr bwMode="auto">
          <a:xfrm>
            <a:off x="0" y="0"/>
            <a:ext cx="8259763" cy="701675"/>
          </a:xfrm>
          <a:prstGeom prst="rect">
            <a:avLst/>
          </a:prstGeom>
          <a:noFill/>
          <a:ln w="9525">
            <a:noFill/>
            <a:miter lim="800000"/>
            <a:headEnd/>
            <a:tailEnd/>
          </a:ln>
          <a:effectLst/>
        </p:spPr>
        <p:txBody>
          <a:bodyPr>
            <a:spAutoFit/>
          </a:bodyPr>
          <a:lstStyle/>
          <a:p>
            <a:pPr algn="l">
              <a:defRPr/>
            </a:pPr>
            <a:r>
              <a:rPr lang="ru-RU" sz="2000" b="1">
                <a:solidFill>
                  <a:srgbClr val="800080"/>
                </a:solidFill>
                <a:effectLst>
                  <a:outerShdw blurRad="38100" dist="38100" dir="2700000" algn="tl">
                    <a:srgbClr val="C0C0C0"/>
                  </a:outerShdw>
                </a:effectLst>
                <a:latin typeface="Arial" charset="0"/>
                <a:cs typeface="Arial" charset="0"/>
              </a:rPr>
              <a:t>Лекция №11: </a:t>
            </a:r>
            <a:r>
              <a:rPr lang="ru-RU" sz="2000" b="1" i="1">
                <a:solidFill>
                  <a:srgbClr val="800080"/>
                </a:solidFill>
                <a:effectLst>
                  <a:outerShdw blurRad="38100" dist="38100" dir="2700000" algn="tl">
                    <a:srgbClr val="C0C0C0"/>
                  </a:outerShdw>
                </a:effectLst>
                <a:latin typeface="Arial" charset="0"/>
                <a:cs typeface="Arial" charset="0"/>
              </a:rPr>
              <a:t>Маршрутизация в </a:t>
            </a:r>
            <a:r>
              <a:rPr lang="en-US" sz="2000" b="1" i="1">
                <a:solidFill>
                  <a:srgbClr val="800080"/>
                </a:solidFill>
                <a:effectLst>
                  <a:outerShdw blurRad="38100" dist="38100" dir="2700000" algn="tl">
                    <a:srgbClr val="C0C0C0"/>
                  </a:outerShdw>
                </a:effectLst>
                <a:latin typeface="Arial" charset="0"/>
                <a:cs typeface="Arial" charset="0"/>
              </a:rPr>
              <a:t>IP</a:t>
            </a:r>
            <a:r>
              <a:rPr lang="ru-RU" sz="2000" b="1" i="1">
                <a:solidFill>
                  <a:srgbClr val="800080"/>
                </a:solidFill>
                <a:effectLst>
                  <a:outerShdw blurRad="38100" dist="38100" dir="2700000" algn="tl">
                    <a:srgbClr val="C0C0C0"/>
                  </a:outerShdw>
                </a:effectLst>
                <a:latin typeface="Arial" charset="0"/>
                <a:cs typeface="Arial" charset="0"/>
              </a:rPr>
              <a:t>-сетях. Решение проблемы</a:t>
            </a:r>
          </a:p>
          <a:p>
            <a:pPr algn="l">
              <a:defRPr/>
            </a:pPr>
            <a:r>
              <a:rPr lang="ru-RU" sz="2000" b="1" i="1">
                <a:solidFill>
                  <a:srgbClr val="800080"/>
                </a:solidFill>
                <a:effectLst>
                  <a:outerShdw blurRad="38100" dist="38100" dir="2700000" algn="tl">
                    <a:srgbClr val="C0C0C0"/>
                  </a:outerShdw>
                </a:effectLst>
                <a:latin typeface="Arial" charset="0"/>
                <a:cs typeface="Arial" charset="0"/>
              </a:rPr>
              <a:t>                        нехватки </a:t>
            </a:r>
            <a:r>
              <a:rPr lang="en-US" sz="2000" b="1" i="1">
                <a:solidFill>
                  <a:srgbClr val="800080"/>
                </a:solidFill>
                <a:effectLst>
                  <a:outerShdw blurRad="38100" dist="38100" dir="2700000" algn="tl">
                    <a:srgbClr val="C0C0C0"/>
                  </a:outerShdw>
                </a:effectLst>
                <a:latin typeface="Arial" charset="0"/>
                <a:cs typeface="Arial" charset="0"/>
              </a:rPr>
              <a:t>IPv</a:t>
            </a:r>
            <a:r>
              <a:rPr lang="ru-RU" sz="2000" b="1" i="1">
                <a:solidFill>
                  <a:srgbClr val="800080"/>
                </a:solidFill>
                <a:effectLst>
                  <a:outerShdw blurRad="38100" dist="38100" dir="2700000" algn="tl">
                    <a:srgbClr val="C0C0C0"/>
                  </a:outerShdw>
                </a:effectLst>
                <a:latin typeface="Arial" charset="0"/>
                <a:cs typeface="Arial" charset="0"/>
              </a:rPr>
              <a:t>4-адресов</a:t>
            </a:r>
            <a:endParaRPr lang="ru-RU" sz="2000" b="1">
              <a:solidFill>
                <a:srgbClr val="800080"/>
              </a:solidFill>
              <a:latin typeface="Arial" charset="0"/>
              <a:cs typeface="Arial" charset="0"/>
            </a:endParaRPr>
          </a:p>
        </p:txBody>
      </p:sp>
      <p:sp>
        <p:nvSpPr>
          <p:cNvPr id="357379" name="Text Box 3"/>
          <p:cNvSpPr txBox="1">
            <a:spLocks noChangeArrowheads="1"/>
          </p:cNvSpPr>
          <p:nvPr/>
        </p:nvSpPr>
        <p:spPr bwMode="auto">
          <a:xfrm>
            <a:off x="250825" y="1358900"/>
            <a:ext cx="8642350" cy="1800225"/>
          </a:xfrm>
          <a:prstGeom prst="rect">
            <a:avLst/>
          </a:prstGeom>
          <a:noFill/>
          <a:ln w="9525">
            <a:noFill/>
            <a:miter lim="800000"/>
            <a:headEnd/>
            <a:tailEnd/>
          </a:ln>
          <a:effectLst>
            <a:outerShdw dist="17961" dir="2700000" algn="ctr" rotWithShape="0">
              <a:srgbClr val="FF9933"/>
            </a:outerShdw>
          </a:effectLst>
        </p:spPr>
        <p:txBody>
          <a:bodyPr>
            <a:spAutoFit/>
          </a:bodyPr>
          <a:lstStyle/>
          <a:p>
            <a:pPr marL="363538" indent="-363538" algn="l">
              <a:spcBef>
                <a:spcPct val="50000"/>
              </a:spcBef>
              <a:buSzPct val="90000"/>
              <a:buFont typeface="Wingdings 2" pitchFamily="18" charset="2"/>
              <a:buChar char="l"/>
              <a:defRPr/>
            </a:pPr>
            <a:r>
              <a:rPr lang="ru-RU">
                <a:solidFill>
                  <a:srgbClr val="800080"/>
                </a:solidFill>
                <a:latin typeface="Arial" charset="0"/>
                <a:cs typeface="Arial" charset="0"/>
              </a:rPr>
              <a:t>“Тип </a:t>
            </a:r>
            <a:r>
              <a:rPr lang="en-US">
                <a:solidFill>
                  <a:srgbClr val="800080"/>
                </a:solidFill>
                <a:latin typeface="Arial" charset="0"/>
                <a:cs typeface="Arial" charset="0"/>
              </a:rPr>
              <a:t>LSA</a:t>
            </a:r>
            <a:r>
              <a:rPr lang="ru-RU">
                <a:solidFill>
                  <a:srgbClr val="800080"/>
                </a:solidFill>
                <a:latin typeface="Arial" charset="0"/>
                <a:cs typeface="Arial" charset="0"/>
              </a:rPr>
              <a:t>-блока” (“</a:t>
            </a:r>
            <a:r>
              <a:rPr lang="en-US">
                <a:solidFill>
                  <a:srgbClr val="800080"/>
                </a:solidFill>
                <a:latin typeface="Arial" charset="0"/>
                <a:cs typeface="Arial" charset="0"/>
              </a:rPr>
              <a:t>LS type</a:t>
            </a:r>
            <a:r>
              <a:rPr lang="ru-RU">
                <a:solidFill>
                  <a:srgbClr val="800080"/>
                </a:solidFill>
                <a:latin typeface="Arial" charset="0"/>
                <a:cs typeface="Arial" charset="0"/>
              </a:rPr>
              <a:t>”) — 8-битовое поле, определяющее тип </a:t>
            </a:r>
            <a:r>
              <a:rPr lang="en-US">
                <a:solidFill>
                  <a:srgbClr val="800080"/>
                </a:solidFill>
                <a:latin typeface="Arial" charset="0"/>
                <a:cs typeface="Arial" charset="0"/>
              </a:rPr>
              <a:t>LSA</a:t>
            </a:r>
            <a:r>
              <a:rPr lang="ru-RU">
                <a:solidFill>
                  <a:srgbClr val="800080"/>
                </a:solidFill>
                <a:latin typeface="Arial" charset="0"/>
                <a:cs typeface="Arial" charset="0"/>
              </a:rPr>
              <a:t>-блока. В </a:t>
            </a:r>
            <a:r>
              <a:rPr lang="en-US">
                <a:solidFill>
                  <a:srgbClr val="800080"/>
                </a:solidFill>
                <a:latin typeface="Arial" charset="0"/>
                <a:cs typeface="Arial" charset="0"/>
              </a:rPr>
              <a:t>OSPF</a:t>
            </a:r>
            <a:r>
              <a:rPr lang="ru-RU">
                <a:solidFill>
                  <a:srgbClr val="800080"/>
                </a:solidFill>
                <a:latin typeface="Arial" charset="0"/>
                <a:cs typeface="Arial" charset="0"/>
              </a:rPr>
              <a:t>-протоколе рассматриваются следующие типы </a:t>
            </a:r>
            <a:r>
              <a:rPr lang="en-US">
                <a:solidFill>
                  <a:srgbClr val="800080"/>
                </a:solidFill>
                <a:latin typeface="Arial" charset="0"/>
                <a:cs typeface="Arial" charset="0"/>
              </a:rPr>
              <a:t>LSA</a:t>
            </a:r>
            <a:r>
              <a:rPr lang="ru-RU">
                <a:solidFill>
                  <a:srgbClr val="800080"/>
                </a:solidFill>
                <a:latin typeface="Arial" charset="0"/>
                <a:cs typeface="Arial" charset="0"/>
              </a:rPr>
              <a:t>-блоков: </a:t>
            </a:r>
          </a:p>
        </p:txBody>
      </p:sp>
      <p:graphicFrame>
        <p:nvGraphicFramePr>
          <p:cNvPr id="357443" name="Group 67"/>
          <p:cNvGraphicFramePr>
            <a:graphicFrameLocks noGrp="1"/>
          </p:cNvGraphicFramePr>
          <p:nvPr/>
        </p:nvGraphicFramePr>
        <p:xfrm>
          <a:off x="1106488" y="3519488"/>
          <a:ext cx="6931025" cy="2438400"/>
        </p:xfrm>
        <a:graphic>
          <a:graphicData uri="http://schemas.openxmlformats.org/drawingml/2006/table">
            <a:tbl>
              <a:tblPr/>
              <a:tblGrid>
                <a:gridCol w="2413000">
                  <a:extLst>
                    <a:ext uri="{9D8B030D-6E8A-4147-A177-3AD203B41FA5}">
                      <a16:colId xmlns:a16="http://schemas.microsoft.com/office/drawing/2014/main" val="20000"/>
                    </a:ext>
                  </a:extLst>
                </a:gridCol>
                <a:gridCol w="4518025">
                  <a:extLst>
                    <a:ext uri="{9D8B030D-6E8A-4147-A177-3AD203B41FA5}">
                      <a16:colId xmlns:a16="http://schemas.microsoft.com/office/drawing/2014/main" val="20001"/>
                    </a:ext>
                  </a:extLst>
                </a:gridCol>
              </a:tblGrid>
              <a:tr h="3619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ru-RU" sz="2400" b="1" i="0" u="none" strike="noStrike" cap="none" normalizeH="0" baseline="0" smtClean="0">
                          <a:ln>
                            <a:noFill/>
                          </a:ln>
                          <a:solidFill>
                            <a:schemeClr val="accent2"/>
                          </a:solidFill>
                          <a:effectLst>
                            <a:outerShdw blurRad="38100" dist="38100" dir="2700000" algn="tl">
                              <a:srgbClr val="000000"/>
                            </a:outerShdw>
                          </a:effectLst>
                          <a:latin typeface="Arial" charset="0"/>
                          <a:cs typeface="Arial" charset="0"/>
                        </a:rPr>
                        <a:t>Тип </a:t>
                      </a:r>
                      <a:r>
                        <a:rPr kumimoji="0" lang="en-US" sz="2400" b="1" i="0" u="none" strike="noStrike" cap="none" normalizeH="0" baseline="0" smtClean="0">
                          <a:ln>
                            <a:noFill/>
                          </a:ln>
                          <a:solidFill>
                            <a:schemeClr val="accent2"/>
                          </a:solidFill>
                          <a:effectLst>
                            <a:outerShdw blurRad="38100" dist="38100" dir="2700000" algn="tl">
                              <a:srgbClr val="000000"/>
                            </a:outerShdw>
                          </a:effectLst>
                          <a:latin typeface="Arial" charset="0"/>
                          <a:cs typeface="Arial" charset="0"/>
                        </a:rPr>
                        <a:t>LSA</a:t>
                      </a:r>
                      <a:r>
                        <a:rPr kumimoji="0" lang="ru-RU" sz="2400" b="1" i="0" u="none" strike="noStrike" cap="none" normalizeH="0" baseline="0" smtClean="0">
                          <a:ln>
                            <a:noFill/>
                          </a:ln>
                          <a:solidFill>
                            <a:schemeClr val="accent2"/>
                          </a:solidFill>
                          <a:effectLst>
                            <a:outerShdw blurRad="38100" dist="38100" dir="2700000" algn="tl">
                              <a:srgbClr val="000000"/>
                            </a:outerShdw>
                          </a:effectLst>
                          <a:latin typeface="Arial" charset="0"/>
                          <a:cs typeface="Arial" charset="0"/>
                        </a:rPr>
                        <a:t>-блока</a:t>
                      </a:r>
                    </a:p>
                  </a:txBody>
                  <a:tcPr marL="0" marR="0" marT="0" marB="0" anchor="ctr" anchorCtr="1" horzOverflow="overflow">
                    <a:lnL w="57150" cap="flat" cmpd="sng" algn="ctr">
                      <a:solidFill>
                        <a:srgbClr val="CC0000"/>
                      </a:solidFill>
                      <a:prstDash val="solid"/>
                      <a:round/>
                      <a:headEnd type="none" w="med" len="med"/>
                      <a:tailEnd type="none" w="med" len="med"/>
                    </a:lnL>
                    <a:lnR w="19050" cap="flat" cmpd="sng" algn="ctr">
                      <a:solidFill>
                        <a:srgbClr val="CC0000"/>
                      </a:solidFill>
                      <a:prstDash val="solid"/>
                      <a:round/>
                      <a:headEnd type="none" w="med" len="med"/>
                      <a:tailEnd type="none" w="med" len="med"/>
                    </a:lnR>
                    <a:lnT w="57150" cap="flat" cmpd="sng" algn="ctr">
                      <a:solidFill>
                        <a:srgbClr val="CC0000"/>
                      </a:solidFill>
                      <a:prstDash val="solid"/>
                      <a:round/>
                      <a:headEnd type="none" w="med" len="med"/>
                      <a:tailEnd type="none" w="med" len="med"/>
                    </a:lnT>
                    <a:lnB w="38100" cap="flat" cmpd="sng" algn="ctr">
                      <a:solidFill>
                        <a:srgbClr val="CC0000"/>
                      </a:solidFill>
                      <a:prstDash val="solid"/>
                      <a:round/>
                      <a:headEnd type="none" w="med" len="med"/>
                      <a:tailEnd type="none" w="med" len="med"/>
                    </a:lnB>
                    <a:lnTlToBr>
                      <a:noFill/>
                    </a:lnTlToBr>
                    <a:lnBlToTr>
                      <a:noFill/>
                    </a:lnBlToTr>
                    <a:solidFill>
                      <a:srgbClr val="D9EDEF"/>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ru-RU" sz="2400" b="1" i="0" u="none" strike="noStrike" cap="none" normalizeH="0" baseline="0" smtClean="0">
                          <a:ln>
                            <a:noFill/>
                          </a:ln>
                          <a:solidFill>
                            <a:schemeClr val="accent2"/>
                          </a:solidFill>
                          <a:effectLst>
                            <a:outerShdw blurRad="38100" dist="38100" dir="2700000" algn="tl">
                              <a:srgbClr val="000000"/>
                            </a:outerShdw>
                          </a:effectLst>
                          <a:latin typeface="Arial" charset="0"/>
                          <a:cs typeface="Arial" charset="0"/>
                        </a:rPr>
                        <a:t>Описание</a:t>
                      </a:r>
                    </a:p>
                  </a:txBody>
                  <a:tcPr marL="0" marR="0" marT="0" marB="0" anchor="ctr" anchorCtr="1" horzOverflow="overflow">
                    <a:lnL w="19050" cap="flat" cmpd="sng" algn="ctr">
                      <a:solidFill>
                        <a:srgbClr val="CC0000"/>
                      </a:solidFill>
                      <a:prstDash val="solid"/>
                      <a:round/>
                      <a:headEnd type="none" w="med" len="med"/>
                      <a:tailEnd type="none" w="med" len="med"/>
                    </a:lnL>
                    <a:lnR w="57150" cap="flat" cmpd="sng" algn="ctr">
                      <a:solidFill>
                        <a:srgbClr val="CC0000"/>
                      </a:solidFill>
                      <a:prstDash val="solid"/>
                      <a:round/>
                      <a:headEnd type="none" w="med" len="med"/>
                      <a:tailEnd type="none" w="med" len="med"/>
                    </a:lnR>
                    <a:lnT w="57150" cap="flat" cmpd="sng" algn="ctr">
                      <a:solidFill>
                        <a:srgbClr val="CC0000"/>
                      </a:solidFill>
                      <a:prstDash val="solid"/>
                      <a:round/>
                      <a:headEnd type="none" w="med" len="med"/>
                      <a:tailEnd type="none" w="med" len="med"/>
                    </a:lnT>
                    <a:lnB w="38100" cap="flat" cmpd="sng" algn="ctr">
                      <a:solidFill>
                        <a:srgbClr val="CC0000"/>
                      </a:solidFill>
                      <a:prstDash val="solid"/>
                      <a:round/>
                      <a:headEnd type="none" w="med" len="med"/>
                      <a:tailEnd type="none" w="med" len="med"/>
                    </a:lnB>
                    <a:lnTlToBr>
                      <a:noFill/>
                    </a:lnTlToBr>
                    <a:lnBlToTr>
                      <a:noFill/>
                    </a:lnBlToTr>
                    <a:solidFill>
                      <a:srgbClr val="D9EDEF"/>
                    </a:solidFill>
                  </a:tcPr>
                </a:tc>
                <a:extLst>
                  <a:ext uri="{0D108BD9-81ED-4DB2-BD59-A6C34878D82A}">
                    <a16:rowId xmlns:a16="http://schemas.microsoft.com/office/drawing/2014/main" val="10000"/>
                  </a:ext>
                </a:extLst>
              </a:tr>
              <a:tr h="3603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ru-RU" sz="2400" b="1" i="0" u="none" strike="noStrike" cap="none" normalizeH="0" baseline="0" smtClean="0">
                          <a:ln>
                            <a:noFill/>
                          </a:ln>
                          <a:solidFill>
                            <a:srgbClr val="00CC00"/>
                          </a:solidFill>
                          <a:effectLst>
                            <a:outerShdw blurRad="38100" dist="38100" dir="2700000" algn="tl">
                              <a:srgbClr val="C0C0C0"/>
                            </a:outerShdw>
                          </a:effectLst>
                          <a:latin typeface="Tahoma" pitchFamily="34" charset="0"/>
                          <a:cs typeface="Tahoma" pitchFamily="34" charset="0"/>
                        </a:rPr>
                        <a:t>1</a:t>
                      </a:r>
                    </a:p>
                  </a:txBody>
                  <a:tcPr marL="0" marR="0" marT="0" marB="0" anchor="ctr" anchorCtr="1" horzOverflow="overflow">
                    <a:lnL w="57150" cap="flat" cmpd="sng" algn="ctr">
                      <a:solidFill>
                        <a:srgbClr val="CC0000"/>
                      </a:solidFill>
                      <a:prstDash val="solid"/>
                      <a:round/>
                      <a:headEnd type="none" w="med" len="med"/>
                      <a:tailEnd type="none" w="med" len="med"/>
                    </a:lnL>
                    <a:lnR w="19050" cap="flat" cmpd="sng" algn="ctr">
                      <a:solidFill>
                        <a:srgbClr val="CC0000"/>
                      </a:solidFill>
                      <a:prstDash val="solid"/>
                      <a:round/>
                      <a:headEnd type="none" w="med" len="med"/>
                      <a:tailEnd type="none" w="med" len="med"/>
                    </a:lnR>
                    <a:lnT w="38100" cap="flat" cmpd="sng" algn="ctr">
                      <a:solidFill>
                        <a:srgbClr val="CC0000"/>
                      </a:solidFill>
                      <a:prstDash val="solid"/>
                      <a:round/>
                      <a:headEnd type="none" w="med" len="med"/>
                      <a:tailEnd type="none" w="med" len="med"/>
                    </a:lnT>
                    <a:lnB w="1905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rgbClr val="00CC00"/>
                          </a:solidFill>
                          <a:effectLst>
                            <a:outerShdw blurRad="38100" dist="38100" dir="2700000" algn="tl">
                              <a:srgbClr val="C0C0C0"/>
                            </a:outerShdw>
                          </a:effectLst>
                          <a:latin typeface="Arial" charset="0"/>
                          <a:cs typeface="Arial" charset="0"/>
                        </a:rPr>
                        <a:t>LSA-</a:t>
                      </a:r>
                      <a:r>
                        <a:rPr kumimoji="0" lang="ru-RU" sz="2000" b="1" i="0" u="none" strike="noStrike" cap="none" normalizeH="0" baseline="0" smtClean="0">
                          <a:ln>
                            <a:noFill/>
                          </a:ln>
                          <a:solidFill>
                            <a:srgbClr val="00CC00"/>
                          </a:solidFill>
                          <a:effectLst>
                            <a:outerShdw blurRad="38100" dist="38100" dir="2700000" algn="tl">
                              <a:srgbClr val="C0C0C0"/>
                            </a:outerShdw>
                          </a:effectLst>
                          <a:latin typeface="Arial" charset="0"/>
                          <a:cs typeface="Arial" charset="0"/>
                        </a:rPr>
                        <a:t>блоки маршрутизатора</a:t>
                      </a:r>
                    </a:p>
                  </a:txBody>
                  <a:tcPr marL="0" marR="0" marT="0" marB="0" anchor="ctr" anchorCtr="1" horzOverflow="overflow">
                    <a:lnL w="19050" cap="flat" cmpd="sng" algn="ctr">
                      <a:solidFill>
                        <a:srgbClr val="CC0000"/>
                      </a:solidFill>
                      <a:prstDash val="solid"/>
                      <a:round/>
                      <a:headEnd type="none" w="med" len="med"/>
                      <a:tailEnd type="none" w="med" len="med"/>
                    </a:lnL>
                    <a:lnR w="57150" cap="flat" cmpd="sng" algn="ctr">
                      <a:solidFill>
                        <a:srgbClr val="CC0000"/>
                      </a:solidFill>
                      <a:prstDash val="solid"/>
                      <a:round/>
                      <a:headEnd type="none" w="med" len="med"/>
                      <a:tailEnd type="none" w="med" len="med"/>
                    </a:lnR>
                    <a:lnT w="38100" cap="flat" cmpd="sng" algn="ctr">
                      <a:solidFill>
                        <a:srgbClr val="CC0000"/>
                      </a:solidFill>
                      <a:prstDash val="solid"/>
                      <a:round/>
                      <a:headEnd type="none" w="med" len="med"/>
                      <a:tailEnd type="none" w="med" len="med"/>
                    </a:lnT>
                    <a:lnB w="19050" cap="flat" cmpd="sng" algn="ctr">
                      <a:solidFill>
                        <a:srgbClr val="CC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19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ru-RU" sz="2400" b="1" i="0" u="none" strike="noStrike" cap="none" normalizeH="0" baseline="0" smtClean="0">
                          <a:ln>
                            <a:noFill/>
                          </a:ln>
                          <a:solidFill>
                            <a:srgbClr val="00CC00"/>
                          </a:solidFill>
                          <a:effectLst>
                            <a:outerShdw blurRad="38100" dist="38100" dir="2700000" algn="tl">
                              <a:srgbClr val="C0C0C0"/>
                            </a:outerShdw>
                          </a:effectLst>
                          <a:latin typeface="Tahoma" pitchFamily="34" charset="0"/>
                          <a:cs typeface="Tahoma" pitchFamily="34" charset="0"/>
                        </a:rPr>
                        <a:t>2</a:t>
                      </a:r>
                    </a:p>
                  </a:txBody>
                  <a:tcPr marL="0" marR="0" marT="0" marB="0" anchor="ctr" anchorCtr="1" horzOverflow="overflow">
                    <a:lnL w="57150" cap="flat" cmpd="sng" algn="ctr">
                      <a:solidFill>
                        <a:srgbClr val="CC0000"/>
                      </a:solidFill>
                      <a:prstDash val="solid"/>
                      <a:round/>
                      <a:headEnd type="none" w="med" len="med"/>
                      <a:tailEnd type="none" w="med" len="med"/>
                    </a:lnL>
                    <a:lnR w="19050" cap="flat" cmpd="sng" algn="ctr">
                      <a:solidFill>
                        <a:srgbClr val="CC0000"/>
                      </a:solidFill>
                      <a:prstDash val="solid"/>
                      <a:round/>
                      <a:headEnd type="none" w="med" len="med"/>
                      <a:tailEnd type="none" w="med" len="med"/>
                    </a:lnR>
                    <a:lnT w="19050" cap="flat" cmpd="sng" algn="ctr">
                      <a:solidFill>
                        <a:srgbClr val="CC0000"/>
                      </a:solidFill>
                      <a:prstDash val="solid"/>
                      <a:round/>
                      <a:headEnd type="none" w="med" len="med"/>
                      <a:tailEnd type="none" w="med" len="med"/>
                    </a:lnT>
                    <a:lnB w="1905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rgbClr val="00CC00"/>
                          </a:solidFill>
                          <a:effectLst>
                            <a:outerShdw blurRad="38100" dist="38100" dir="2700000" algn="tl">
                              <a:srgbClr val="C0C0C0"/>
                            </a:outerShdw>
                          </a:effectLst>
                          <a:latin typeface="Arial" charset="0"/>
                          <a:cs typeface="Arial" charset="0"/>
                        </a:rPr>
                        <a:t>LSA-</a:t>
                      </a:r>
                      <a:r>
                        <a:rPr kumimoji="0" lang="ru-RU" sz="2000" b="1" i="0" u="none" strike="noStrike" cap="none" normalizeH="0" baseline="0" smtClean="0">
                          <a:ln>
                            <a:noFill/>
                          </a:ln>
                          <a:solidFill>
                            <a:srgbClr val="00CC00"/>
                          </a:solidFill>
                          <a:effectLst>
                            <a:outerShdw blurRad="38100" dist="38100" dir="2700000" algn="tl">
                              <a:srgbClr val="C0C0C0"/>
                            </a:outerShdw>
                          </a:effectLst>
                          <a:latin typeface="Arial" charset="0"/>
                          <a:cs typeface="Arial" charset="0"/>
                        </a:rPr>
                        <a:t>блоки сети</a:t>
                      </a:r>
                    </a:p>
                  </a:txBody>
                  <a:tcPr marL="0" marR="0" marT="0" marB="0" anchor="ctr" anchorCtr="1" horzOverflow="overflow">
                    <a:lnL w="19050" cap="flat" cmpd="sng" algn="ctr">
                      <a:solidFill>
                        <a:srgbClr val="CC0000"/>
                      </a:solidFill>
                      <a:prstDash val="solid"/>
                      <a:round/>
                      <a:headEnd type="none" w="med" len="med"/>
                      <a:tailEnd type="none" w="med" len="med"/>
                    </a:lnL>
                    <a:lnR w="57150" cap="flat" cmpd="sng" algn="ctr">
                      <a:solidFill>
                        <a:srgbClr val="CC0000"/>
                      </a:solidFill>
                      <a:prstDash val="solid"/>
                      <a:round/>
                      <a:headEnd type="none" w="med" len="med"/>
                      <a:tailEnd type="none" w="med" len="med"/>
                    </a:lnR>
                    <a:lnT w="19050" cap="flat" cmpd="sng" algn="ctr">
                      <a:solidFill>
                        <a:srgbClr val="CC0000"/>
                      </a:solidFill>
                      <a:prstDash val="solid"/>
                      <a:round/>
                      <a:headEnd type="none" w="med" len="med"/>
                      <a:tailEnd type="none" w="med" len="med"/>
                    </a:lnT>
                    <a:lnB w="19050" cap="flat" cmpd="sng" algn="ctr">
                      <a:solidFill>
                        <a:srgbClr val="CC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03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ru-RU" sz="2400" b="1" i="0" u="none" strike="noStrike" cap="none" normalizeH="0" baseline="0" smtClean="0">
                          <a:ln>
                            <a:noFill/>
                          </a:ln>
                          <a:solidFill>
                            <a:srgbClr val="00CC00"/>
                          </a:solidFill>
                          <a:effectLst>
                            <a:outerShdw blurRad="38100" dist="38100" dir="2700000" algn="tl">
                              <a:srgbClr val="C0C0C0"/>
                            </a:outerShdw>
                          </a:effectLst>
                          <a:latin typeface="Tahoma" pitchFamily="34" charset="0"/>
                          <a:cs typeface="Tahoma" pitchFamily="34" charset="0"/>
                        </a:rPr>
                        <a:t>3</a:t>
                      </a:r>
                    </a:p>
                  </a:txBody>
                  <a:tcPr marL="0" marR="0" marT="0" marB="0" anchor="ctr" anchorCtr="1" horzOverflow="overflow">
                    <a:lnL w="57150" cap="flat" cmpd="sng" algn="ctr">
                      <a:solidFill>
                        <a:srgbClr val="CC0000"/>
                      </a:solidFill>
                      <a:prstDash val="solid"/>
                      <a:round/>
                      <a:headEnd type="none" w="med" len="med"/>
                      <a:tailEnd type="none" w="med" len="med"/>
                    </a:lnL>
                    <a:lnR w="19050" cap="flat" cmpd="sng" algn="ctr">
                      <a:solidFill>
                        <a:srgbClr val="CC0000"/>
                      </a:solidFill>
                      <a:prstDash val="solid"/>
                      <a:round/>
                      <a:headEnd type="none" w="med" len="med"/>
                      <a:tailEnd type="none" w="med" len="med"/>
                    </a:lnR>
                    <a:lnT w="19050" cap="flat" cmpd="sng" algn="ctr">
                      <a:solidFill>
                        <a:srgbClr val="CC0000"/>
                      </a:solidFill>
                      <a:prstDash val="solid"/>
                      <a:round/>
                      <a:headEnd type="none" w="med" len="med"/>
                      <a:tailEnd type="none" w="med" len="med"/>
                    </a:lnT>
                    <a:lnB w="1905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ru-RU" sz="2000" b="1" i="0" u="none" strike="noStrike" cap="none" normalizeH="0" baseline="0" smtClean="0">
                          <a:ln>
                            <a:noFill/>
                          </a:ln>
                          <a:solidFill>
                            <a:srgbClr val="00CC00"/>
                          </a:solidFill>
                          <a:effectLst>
                            <a:outerShdw blurRad="38100" dist="38100" dir="2700000" algn="tl">
                              <a:srgbClr val="C0C0C0"/>
                            </a:outerShdw>
                          </a:effectLst>
                          <a:latin typeface="Arial" charset="0"/>
                          <a:cs typeface="Arial" charset="0"/>
                        </a:rPr>
                        <a:t>Итоговые </a:t>
                      </a:r>
                      <a:r>
                        <a:rPr kumimoji="0" lang="en-US" sz="2000" b="1" i="0" u="none" strike="noStrike" cap="none" normalizeH="0" baseline="0" smtClean="0">
                          <a:ln>
                            <a:noFill/>
                          </a:ln>
                          <a:solidFill>
                            <a:srgbClr val="00CC00"/>
                          </a:solidFill>
                          <a:effectLst>
                            <a:outerShdw blurRad="38100" dist="38100" dir="2700000" algn="tl">
                              <a:srgbClr val="C0C0C0"/>
                            </a:outerShdw>
                          </a:effectLst>
                          <a:latin typeface="Arial" charset="0"/>
                          <a:cs typeface="Arial" charset="0"/>
                        </a:rPr>
                        <a:t>LSA-</a:t>
                      </a:r>
                      <a:r>
                        <a:rPr kumimoji="0" lang="ru-RU" sz="2000" b="1" i="0" u="none" strike="noStrike" cap="none" normalizeH="0" baseline="0" smtClean="0">
                          <a:ln>
                            <a:noFill/>
                          </a:ln>
                          <a:solidFill>
                            <a:srgbClr val="00CC00"/>
                          </a:solidFill>
                          <a:effectLst>
                            <a:outerShdw blurRad="38100" dist="38100" dir="2700000" algn="tl">
                              <a:srgbClr val="C0C0C0"/>
                            </a:outerShdw>
                          </a:effectLst>
                          <a:latin typeface="Arial" charset="0"/>
                          <a:cs typeface="Arial" charset="0"/>
                        </a:rPr>
                        <a:t>блоки сети</a:t>
                      </a:r>
                    </a:p>
                  </a:txBody>
                  <a:tcPr marL="0" marR="0" marT="0" marB="0" anchor="ctr" anchorCtr="1" horzOverflow="overflow">
                    <a:lnL w="19050" cap="flat" cmpd="sng" algn="ctr">
                      <a:solidFill>
                        <a:srgbClr val="CC0000"/>
                      </a:solidFill>
                      <a:prstDash val="solid"/>
                      <a:round/>
                      <a:headEnd type="none" w="med" len="med"/>
                      <a:tailEnd type="none" w="med" len="med"/>
                    </a:lnL>
                    <a:lnR w="57150" cap="flat" cmpd="sng" algn="ctr">
                      <a:solidFill>
                        <a:srgbClr val="CC0000"/>
                      </a:solidFill>
                      <a:prstDash val="solid"/>
                      <a:round/>
                      <a:headEnd type="none" w="med" len="med"/>
                      <a:tailEnd type="none" w="med" len="med"/>
                    </a:lnR>
                    <a:lnT w="19050" cap="flat" cmpd="sng" algn="ctr">
                      <a:solidFill>
                        <a:srgbClr val="CC0000"/>
                      </a:solidFill>
                      <a:prstDash val="solid"/>
                      <a:round/>
                      <a:headEnd type="none" w="med" len="med"/>
                      <a:tailEnd type="none" w="med" len="med"/>
                    </a:lnT>
                    <a:lnB w="19050" cap="flat" cmpd="sng" algn="ctr">
                      <a:solidFill>
                        <a:srgbClr val="CC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603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ru-RU" sz="2400" b="1" i="0" u="none" strike="noStrike" cap="none" normalizeH="0" baseline="0" smtClean="0">
                          <a:ln>
                            <a:noFill/>
                          </a:ln>
                          <a:solidFill>
                            <a:srgbClr val="00CC00"/>
                          </a:solidFill>
                          <a:effectLst>
                            <a:outerShdw blurRad="38100" dist="38100" dir="2700000" algn="tl">
                              <a:srgbClr val="C0C0C0"/>
                            </a:outerShdw>
                          </a:effectLst>
                          <a:latin typeface="Tahoma" pitchFamily="34" charset="0"/>
                          <a:cs typeface="Tahoma" pitchFamily="34" charset="0"/>
                        </a:rPr>
                        <a:t>4</a:t>
                      </a:r>
                    </a:p>
                  </a:txBody>
                  <a:tcPr marL="0" marR="0" marT="0" marB="0" anchor="ctr" anchorCtr="1" horzOverflow="overflow">
                    <a:lnL w="57150" cap="flat" cmpd="sng" algn="ctr">
                      <a:solidFill>
                        <a:srgbClr val="CC0000"/>
                      </a:solidFill>
                      <a:prstDash val="solid"/>
                      <a:round/>
                      <a:headEnd type="none" w="med" len="med"/>
                      <a:tailEnd type="none" w="med" len="med"/>
                    </a:lnL>
                    <a:lnR w="19050" cap="flat" cmpd="sng" algn="ctr">
                      <a:solidFill>
                        <a:srgbClr val="CC0000"/>
                      </a:solidFill>
                      <a:prstDash val="solid"/>
                      <a:round/>
                      <a:headEnd type="none" w="med" len="med"/>
                      <a:tailEnd type="none" w="med" len="med"/>
                    </a:lnR>
                    <a:lnT w="19050" cap="flat" cmpd="sng" algn="ctr">
                      <a:solidFill>
                        <a:srgbClr val="CC0000"/>
                      </a:solidFill>
                      <a:prstDash val="solid"/>
                      <a:round/>
                      <a:headEnd type="none" w="med" len="med"/>
                      <a:tailEnd type="none" w="med" len="med"/>
                    </a:lnT>
                    <a:lnB w="1905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ru-RU" sz="2000" b="1" i="0" u="none" strike="noStrike" cap="none" normalizeH="0" baseline="0" smtClean="0">
                          <a:ln>
                            <a:noFill/>
                          </a:ln>
                          <a:solidFill>
                            <a:srgbClr val="00CC00"/>
                          </a:solidFill>
                          <a:effectLst>
                            <a:outerShdw blurRad="38100" dist="38100" dir="2700000" algn="tl">
                              <a:srgbClr val="C0C0C0"/>
                            </a:outerShdw>
                          </a:effectLst>
                          <a:latin typeface="Arial" charset="0"/>
                          <a:cs typeface="Arial" charset="0"/>
                        </a:rPr>
                        <a:t>Итоговые </a:t>
                      </a:r>
                      <a:r>
                        <a:rPr kumimoji="0" lang="en-US" sz="2000" b="1" i="0" u="none" strike="noStrike" cap="none" normalizeH="0" baseline="0" smtClean="0">
                          <a:ln>
                            <a:noFill/>
                          </a:ln>
                          <a:solidFill>
                            <a:srgbClr val="00CC00"/>
                          </a:solidFill>
                          <a:effectLst>
                            <a:outerShdw blurRad="38100" dist="38100" dir="2700000" algn="tl">
                              <a:srgbClr val="C0C0C0"/>
                            </a:outerShdw>
                          </a:effectLst>
                          <a:latin typeface="Arial" charset="0"/>
                          <a:cs typeface="Arial" charset="0"/>
                        </a:rPr>
                        <a:t>LSA</a:t>
                      </a:r>
                      <a:r>
                        <a:rPr kumimoji="0" lang="ru-RU" sz="2000" b="1" i="0" u="none" strike="noStrike" cap="none" normalizeH="0" baseline="0" smtClean="0">
                          <a:ln>
                            <a:noFill/>
                          </a:ln>
                          <a:solidFill>
                            <a:srgbClr val="00CC00"/>
                          </a:solidFill>
                          <a:effectLst>
                            <a:outerShdw blurRad="38100" dist="38100" dir="2700000" algn="tl">
                              <a:srgbClr val="C0C0C0"/>
                            </a:outerShdw>
                          </a:effectLst>
                          <a:latin typeface="Arial" charset="0"/>
                          <a:cs typeface="Arial" charset="0"/>
                        </a:rPr>
                        <a:t>-блоки широковещательной АС </a:t>
                      </a:r>
                    </a:p>
                  </a:txBody>
                  <a:tcPr marL="0" marR="0" marT="0" marB="0" anchor="ctr" anchorCtr="1" horzOverflow="overflow">
                    <a:lnL w="19050" cap="flat" cmpd="sng" algn="ctr">
                      <a:solidFill>
                        <a:srgbClr val="CC0000"/>
                      </a:solidFill>
                      <a:prstDash val="solid"/>
                      <a:round/>
                      <a:headEnd type="none" w="med" len="med"/>
                      <a:tailEnd type="none" w="med" len="med"/>
                    </a:lnL>
                    <a:lnR w="57150" cap="flat" cmpd="sng" algn="ctr">
                      <a:solidFill>
                        <a:srgbClr val="CC0000"/>
                      </a:solidFill>
                      <a:prstDash val="solid"/>
                      <a:round/>
                      <a:headEnd type="none" w="med" len="med"/>
                      <a:tailEnd type="none" w="med" len="med"/>
                    </a:lnR>
                    <a:lnT w="19050" cap="flat" cmpd="sng" algn="ctr">
                      <a:solidFill>
                        <a:srgbClr val="CC0000"/>
                      </a:solidFill>
                      <a:prstDash val="solid"/>
                      <a:round/>
                      <a:headEnd type="none" w="med" len="med"/>
                      <a:tailEnd type="none" w="med" len="med"/>
                    </a:lnT>
                    <a:lnB w="19050" cap="flat" cmpd="sng" algn="ctr">
                      <a:solidFill>
                        <a:srgbClr val="CC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619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ru-RU" sz="2400" b="1" i="0" u="none" strike="noStrike" cap="none" normalizeH="0" baseline="0" smtClean="0">
                          <a:ln>
                            <a:noFill/>
                          </a:ln>
                          <a:solidFill>
                            <a:srgbClr val="00CC00"/>
                          </a:solidFill>
                          <a:effectLst>
                            <a:outerShdw blurRad="38100" dist="38100" dir="2700000" algn="tl">
                              <a:srgbClr val="C0C0C0"/>
                            </a:outerShdw>
                          </a:effectLst>
                          <a:latin typeface="Tahoma" pitchFamily="34" charset="0"/>
                          <a:cs typeface="Tahoma" pitchFamily="34" charset="0"/>
                        </a:rPr>
                        <a:t>5</a:t>
                      </a:r>
                    </a:p>
                  </a:txBody>
                  <a:tcPr marL="0" marR="0" marT="0" marB="0" anchor="ctr" anchorCtr="1" horzOverflow="overflow">
                    <a:lnL w="57150" cap="flat" cmpd="sng" algn="ctr">
                      <a:solidFill>
                        <a:srgbClr val="CC0000"/>
                      </a:solidFill>
                      <a:prstDash val="solid"/>
                      <a:round/>
                      <a:headEnd type="none" w="med" len="med"/>
                      <a:tailEnd type="none" w="med" len="med"/>
                    </a:lnL>
                    <a:lnR w="19050" cap="flat" cmpd="sng" algn="ctr">
                      <a:solidFill>
                        <a:srgbClr val="CC0000"/>
                      </a:solidFill>
                      <a:prstDash val="solid"/>
                      <a:round/>
                      <a:headEnd type="none" w="med" len="med"/>
                      <a:tailEnd type="none" w="med" len="med"/>
                    </a:lnR>
                    <a:lnT w="19050" cap="flat" cmpd="sng" algn="ctr">
                      <a:solidFill>
                        <a:srgbClr val="CC0000"/>
                      </a:solidFill>
                      <a:prstDash val="solid"/>
                      <a:round/>
                      <a:headEnd type="none" w="med" len="med"/>
                      <a:tailEnd type="none" w="med" len="med"/>
                    </a:lnT>
                    <a:lnB w="57150" cap="flat" cmpd="sng" algn="ctr">
                      <a:solidFill>
                        <a:srgbClr val="CC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rgbClr val="00CC00"/>
                          </a:solidFill>
                          <a:effectLst>
                            <a:outerShdw blurRad="38100" dist="38100" dir="2700000" algn="tl">
                              <a:srgbClr val="C0C0C0"/>
                            </a:outerShdw>
                          </a:effectLst>
                          <a:latin typeface="Arial" charset="0"/>
                          <a:cs typeface="Arial" charset="0"/>
                        </a:rPr>
                        <a:t>LSA-</a:t>
                      </a:r>
                      <a:r>
                        <a:rPr kumimoji="0" lang="ru-RU" sz="2000" b="1" i="0" u="none" strike="noStrike" cap="none" normalizeH="0" baseline="0" smtClean="0">
                          <a:ln>
                            <a:noFill/>
                          </a:ln>
                          <a:solidFill>
                            <a:srgbClr val="00CC00"/>
                          </a:solidFill>
                          <a:effectLst>
                            <a:outerShdw blurRad="38100" dist="38100" dir="2700000" algn="tl">
                              <a:srgbClr val="C0C0C0"/>
                            </a:outerShdw>
                          </a:effectLst>
                          <a:latin typeface="Arial" charset="0"/>
                          <a:cs typeface="Arial" charset="0"/>
                        </a:rPr>
                        <a:t>блоки внешней АС</a:t>
                      </a:r>
                    </a:p>
                  </a:txBody>
                  <a:tcPr marL="0" marR="0" marT="0" marB="0" anchor="ctr" anchorCtr="1" horzOverflow="overflow">
                    <a:lnL w="19050" cap="flat" cmpd="sng" algn="ctr">
                      <a:solidFill>
                        <a:srgbClr val="CC0000"/>
                      </a:solidFill>
                      <a:prstDash val="solid"/>
                      <a:round/>
                      <a:headEnd type="none" w="med" len="med"/>
                      <a:tailEnd type="none" w="med" len="med"/>
                    </a:lnL>
                    <a:lnR w="57150" cap="flat" cmpd="sng" algn="ctr">
                      <a:solidFill>
                        <a:srgbClr val="CC0000"/>
                      </a:solidFill>
                      <a:prstDash val="solid"/>
                      <a:round/>
                      <a:headEnd type="none" w="med" len="med"/>
                      <a:tailEnd type="none" w="med" len="med"/>
                    </a:lnR>
                    <a:lnT w="19050" cap="flat" cmpd="sng" algn="ctr">
                      <a:solidFill>
                        <a:srgbClr val="CC0000"/>
                      </a:solidFill>
                      <a:prstDash val="solid"/>
                      <a:round/>
                      <a:headEnd type="none" w="med" len="med"/>
                      <a:tailEnd type="none" w="med" len="med"/>
                    </a:lnT>
                    <a:lnB w="57150" cap="flat" cmpd="sng" algn="ctr">
                      <a:solidFill>
                        <a:srgbClr val="CC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9666" name="Text Box 2"/>
          <p:cNvSpPr txBox="1">
            <a:spLocks noChangeArrowheads="1"/>
          </p:cNvSpPr>
          <p:nvPr/>
        </p:nvSpPr>
        <p:spPr bwMode="auto">
          <a:xfrm>
            <a:off x="0" y="0"/>
            <a:ext cx="8259763" cy="701675"/>
          </a:xfrm>
          <a:prstGeom prst="rect">
            <a:avLst/>
          </a:prstGeom>
          <a:noFill/>
          <a:ln w="9525">
            <a:noFill/>
            <a:miter lim="800000"/>
            <a:headEnd/>
            <a:tailEnd/>
          </a:ln>
          <a:effectLst/>
        </p:spPr>
        <p:txBody>
          <a:bodyPr>
            <a:spAutoFit/>
          </a:bodyPr>
          <a:lstStyle/>
          <a:p>
            <a:pPr algn="l">
              <a:defRPr/>
            </a:pPr>
            <a:r>
              <a:rPr lang="ru-RU" sz="2000" b="1">
                <a:solidFill>
                  <a:srgbClr val="800080"/>
                </a:solidFill>
                <a:effectLst>
                  <a:outerShdw blurRad="38100" dist="38100" dir="2700000" algn="tl">
                    <a:srgbClr val="C0C0C0"/>
                  </a:outerShdw>
                </a:effectLst>
                <a:latin typeface="Arial" charset="0"/>
                <a:cs typeface="Arial" charset="0"/>
              </a:rPr>
              <a:t>Лекция №11: </a:t>
            </a:r>
            <a:r>
              <a:rPr lang="ru-RU" sz="2000" b="1" i="1">
                <a:solidFill>
                  <a:srgbClr val="800080"/>
                </a:solidFill>
                <a:effectLst>
                  <a:outerShdw blurRad="38100" dist="38100" dir="2700000" algn="tl">
                    <a:srgbClr val="C0C0C0"/>
                  </a:outerShdw>
                </a:effectLst>
                <a:latin typeface="Arial" charset="0"/>
                <a:cs typeface="Arial" charset="0"/>
              </a:rPr>
              <a:t>Маршрутизация в </a:t>
            </a:r>
            <a:r>
              <a:rPr lang="en-US" sz="2000" b="1" i="1">
                <a:solidFill>
                  <a:srgbClr val="800080"/>
                </a:solidFill>
                <a:effectLst>
                  <a:outerShdw blurRad="38100" dist="38100" dir="2700000" algn="tl">
                    <a:srgbClr val="C0C0C0"/>
                  </a:outerShdw>
                </a:effectLst>
                <a:latin typeface="Arial" charset="0"/>
                <a:cs typeface="Arial" charset="0"/>
              </a:rPr>
              <a:t>IP</a:t>
            </a:r>
            <a:r>
              <a:rPr lang="ru-RU" sz="2000" b="1" i="1">
                <a:solidFill>
                  <a:srgbClr val="800080"/>
                </a:solidFill>
                <a:effectLst>
                  <a:outerShdw blurRad="38100" dist="38100" dir="2700000" algn="tl">
                    <a:srgbClr val="C0C0C0"/>
                  </a:outerShdw>
                </a:effectLst>
                <a:latin typeface="Arial" charset="0"/>
                <a:cs typeface="Arial" charset="0"/>
              </a:rPr>
              <a:t>-сетях. Решение проблемы</a:t>
            </a:r>
          </a:p>
          <a:p>
            <a:pPr algn="l">
              <a:defRPr/>
            </a:pPr>
            <a:r>
              <a:rPr lang="ru-RU" sz="2000" b="1" i="1">
                <a:solidFill>
                  <a:srgbClr val="800080"/>
                </a:solidFill>
                <a:effectLst>
                  <a:outerShdw blurRad="38100" dist="38100" dir="2700000" algn="tl">
                    <a:srgbClr val="C0C0C0"/>
                  </a:outerShdw>
                </a:effectLst>
                <a:latin typeface="Arial" charset="0"/>
                <a:cs typeface="Arial" charset="0"/>
              </a:rPr>
              <a:t>                        нехватки </a:t>
            </a:r>
            <a:r>
              <a:rPr lang="en-US" sz="2000" b="1" i="1">
                <a:solidFill>
                  <a:srgbClr val="800080"/>
                </a:solidFill>
                <a:effectLst>
                  <a:outerShdw blurRad="38100" dist="38100" dir="2700000" algn="tl">
                    <a:srgbClr val="C0C0C0"/>
                  </a:outerShdw>
                </a:effectLst>
                <a:latin typeface="Arial" charset="0"/>
                <a:cs typeface="Arial" charset="0"/>
              </a:rPr>
              <a:t>IPv</a:t>
            </a:r>
            <a:r>
              <a:rPr lang="ru-RU" sz="2000" b="1" i="1">
                <a:solidFill>
                  <a:srgbClr val="800080"/>
                </a:solidFill>
                <a:effectLst>
                  <a:outerShdw blurRad="38100" dist="38100" dir="2700000" algn="tl">
                    <a:srgbClr val="C0C0C0"/>
                  </a:outerShdw>
                </a:effectLst>
                <a:latin typeface="Arial" charset="0"/>
                <a:cs typeface="Arial" charset="0"/>
              </a:rPr>
              <a:t>4-адресов</a:t>
            </a:r>
            <a:endParaRPr lang="ru-RU" sz="2000" b="1">
              <a:solidFill>
                <a:srgbClr val="800080"/>
              </a:solidFill>
              <a:latin typeface="Arial" charset="0"/>
              <a:cs typeface="Arial" charset="0"/>
            </a:endParaRPr>
          </a:p>
        </p:txBody>
      </p:sp>
      <p:sp>
        <p:nvSpPr>
          <p:cNvPr id="369667" name="Text Box 3"/>
          <p:cNvSpPr txBox="1">
            <a:spLocks noChangeArrowheads="1"/>
          </p:cNvSpPr>
          <p:nvPr/>
        </p:nvSpPr>
        <p:spPr bwMode="auto">
          <a:xfrm>
            <a:off x="206375" y="1223963"/>
            <a:ext cx="8642350" cy="5430837"/>
          </a:xfrm>
          <a:prstGeom prst="rect">
            <a:avLst/>
          </a:prstGeom>
          <a:noFill/>
          <a:ln w="9525">
            <a:noFill/>
            <a:miter lim="800000"/>
            <a:headEnd/>
            <a:tailEnd/>
          </a:ln>
          <a:effectLst>
            <a:outerShdw dist="17961" dir="2700000" algn="ctr" rotWithShape="0">
              <a:srgbClr val="FF9933"/>
            </a:outerShdw>
          </a:effectLst>
        </p:spPr>
        <p:txBody>
          <a:bodyPr>
            <a:spAutoFit/>
          </a:bodyPr>
          <a:lstStyle/>
          <a:p>
            <a:pPr marL="363538" indent="-363538" algn="l">
              <a:spcBef>
                <a:spcPct val="50000"/>
              </a:spcBef>
              <a:buSzPct val="90000"/>
              <a:buFont typeface="Wingdings 2" pitchFamily="18" charset="2"/>
              <a:buChar char="m"/>
              <a:defRPr/>
            </a:pPr>
            <a:r>
              <a:rPr lang="ru-RU">
                <a:solidFill>
                  <a:srgbClr val="800080"/>
                </a:solidFill>
                <a:latin typeface="Arial" charset="0"/>
                <a:cs typeface="Arial" charset="0"/>
              </a:rPr>
              <a:t>“Идентификатор зоны, описываемой </a:t>
            </a:r>
            <a:r>
              <a:rPr lang="en-US">
                <a:solidFill>
                  <a:srgbClr val="800080"/>
                </a:solidFill>
                <a:latin typeface="Arial" charset="0"/>
                <a:cs typeface="Arial" charset="0"/>
              </a:rPr>
              <a:t>LSA</a:t>
            </a:r>
            <a:r>
              <a:rPr lang="ru-RU">
                <a:solidFill>
                  <a:srgbClr val="800080"/>
                </a:solidFill>
                <a:latin typeface="Arial" charset="0"/>
                <a:cs typeface="Arial" charset="0"/>
              </a:rPr>
              <a:t>-блоком” (“</a:t>
            </a:r>
            <a:r>
              <a:rPr lang="en-US">
                <a:solidFill>
                  <a:srgbClr val="800080"/>
                </a:solidFill>
                <a:latin typeface="Arial" charset="0"/>
                <a:cs typeface="Arial" charset="0"/>
              </a:rPr>
              <a:t>Link State ID</a:t>
            </a:r>
            <a:r>
              <a:rPr lang="ru-RU">
                <a:solidFill>
                  <a:srgbClr val="800080"/>
                </a:solidFill>
                <a:latin typeface="Arial" charset="0"/>
                <a:cs typeface="Arial" charset="0"/>
              </a:rPr>
              <a:t>”) — 32-битовое поле, содержащее кодовую последовательность, которая идентифицирует сегмент (зону) </a:t>
            </a:r>
            <a:r>
              <a:rPr lang="en-US">
                <a:solidFill>
                  <a:srgbClr val="800080"/>
                </a:solidFill>
                <a:latin typeface="Arial" charset="0"/>
                <a:cs typeface="Arial" charset="0"/>
              </a:rPr>
              <a:t>Internet</a:t>
            </a:r>
            <a:r>
              <a:rPr lang="ru-RU">
                <a:solidFill>
                  <a:srgbClr val="800080"/>
                </a:solidFill>
                <a:latin typeface="Arial" charset="0"/>
                <a:cs typeface="Arial" charset="0"/>
              </a:rPr>
              <a:t>-сети, который описывается с помощью этого </a:t>
            </a:r>
            <a:r>
              <a:rPr lang="en-US">
                <a:solidFill>
                  <a:srgbClr val="800080"/>
                </a:solidFill>
                <a:latin typeface="Arial" charset="0"/>
                <a:cs typeface="Arial" charset="0"/>
              </a:rPr>
              <a:t>LSA</a:t>
            </a:r>
            <a:r>
              <a:rPr lang="ru-RU">
                <a:solidFill>
                  <a:srgbClr val="800080"/>
                </a:solidFill>
                <a:latin typeface="Arial" charset="0"/>
                <a:cs typeface="Arial" charset="0"/>
              </a:rPr>
              <a:t>-блока. Содержание этого поля зависит от типа </a:t>
            </a:r>
            <a:r>
              <a:rPr lang="en-US">
                <a:solidFill>
                  <a:srgbClr val="800080"/>
                </a:solidFill>
                <a:latin typeface="Arial" charset="0"/>
                <a:cs typeface="Arial" charset="0"/>
              </a:rPr>
              <a:t>LSA</a:t>
            </a:r>
            <a:r>
              <a:rPr lang="ru-RU">
                <a:solidFill>
                  <a:srgbClr val="800080"/>
                </a:solidFill>
                <a:latin typeface="Arial" charset="0"/>
                <a:cs typeface="Arial" charset="0"/>
              </a:rPr>
              <a:t>-блока;</a:t>
            </a:r>
          </a:p>
          <a:p>
            <a:pPr marL="363538" indent="-363538" algn="l">
              <a:spcBef>
                <a:spcPct val="50000"/>
              </a:spcBef>
              <a:buSzPct val="90000"/>
              <a:buFont typeface="Wingdings 2" pitchFamily="18" charset="2"/>
              <a:buChar char="n"/>
              <a:defRPr/>
            </a:pPr>
            <a:r>
              <a:rPr lang="ru-RU">
                <a:solidFill>
                  <a:srgbClr val="800080"/>
                </a:solidFill>
                <a:latin typeface="Arial" charset="0"/>
                <a:cs typeface="Arial" charset="0"/>
              </a:rPr>
              <a:t>“Идентификатор маршрутизатора, передавшего данный </a:t>
            </a:r>
            <a:r>
              <a:rPr lang="en-US">
                <a:solidFill>
                  <a:srgbClr val="800080"/>
                </a:solidFill>
                <a:latin typeface="Arial" charset="0"/>
                <a:cs typeface="Arial" charset="0"/>
              </a:rPr>
              <a:t>LSA</a:t>
            </a:r>
            <a:r>
              <a:rPr lang="ru-RU">
                <a:solidFill>
                  <a:srgbClr val="800080"/>
                </a:solidFill>
                <a:latin typeface="Arial" charset="0"/>
                <a:cs typeface="Arial" charset="0"/>
              </a:rPr>
              <a:t>-блок” (“</a:t>
            </a:r>
            <a:r>
              <a:rPr lang="en-US">
                <a:solidFill>
                  <a:srgbClr val="800080"/>
                </a:solidFill>
                <a:latin typeface="Arial" charset="0"/>
                <a:cs typeface="Arial" charset="0"/>
              </a:rPr>
              <a:t>Advertising Router</a:t>
            </a:r>
            <a:r>
              <a:rPr lang="ru-RU">
                <a:solidFill>
                  <a:srgbClr val="800080"/>
                </a:solidFill>
                <a:latin typeface="Arial" charset="0"/>
                <a:cs typeface="Arial" charset="0"/>
              </a:rPr>
              <a:t>”) — 32-битовое поле, содержащее кодовую последовательность, которая идентифицирует маршрутизатор, передавший данный </a:t>
            </a:r>
            <a:r>
              <a:rPr lang="en-US">
                <a:solidFill>
                  <a:srgbClr val="800080"/>
                </a:solidFill>
                <a:latin typeface="Arial" charset="0"/>
                <a:cs typeface="Arial" charset="0"/>
              </a:rPr>
              <a:t>LSA</a:t>
            </a:r>
            <a:r>
              <a:rPr lang="ru-RU">
                <a:solidFill>
                  <a:srgbClr val="800080"/>
                </a:solidFill>
                <a:latin typeface="Arial" charset="0"/>
                <a:cs typeface="Arial" charset="0"/>
              </a:rPr>
              <a:t>-блок; </a:t>
            </a: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0690" name="Text Box 2"/>
          <p:cNvSpPr txBox="1">
            <a:spLocks noChangeArrowheads="1"/>
          </p:cNvSpPr>
          <p:nvPr/>
        </p:nvSpPr>
        <p:spPr bwMode="auto">
          <a:xfrm>
            <a:off x="0" y="0"/>
            <a:ext cx="8259763" cy="701675"/>
          </a:xfrm>
          <a:prstGeom prst="rect">
            <a:avLst/>
          </a:prstGeom>
          <a:noFill/>
          <a:ln w="9525">
            <a:noFill/>
            <a:miter lim="800000"/>
            <a:headEnd/>
            <a:tailEnd/>
          </a:ln>
          <a:effectLst/>
        </p:spPr>
        <p:txBody>
          <a:bodyPr>
            <a:spAutoFit/>
          </a:bodyPr>
          <a:lstStyle/>
          <a:p>
            <a:pPr algn="l">
              <a:defRPr/>
            </a:pPr>
            <a:r>
              <a:rPr lang="ru-RU" sz="2000" b="1">
                <a:solidFill>
                  <a:srgbClr val="800080"/>
                </a:solidFill>
                <a:effectLst>
                  <a:outerShdw blurRad="38100" dist="38100" dir="2700000" algn="tl">
                    <a:srgbClr val="C0C0C0"/>
                  </a:outerShdw>
                </a:effectLst>
                <a:latin typeface="Arial" charset="0"/>
                <a:cs typeface="Arial" charset="0"/>
              </a:rPr>
              <a:t>Лекция №11: </a:t>
            </a:r>
            <a:r>
              <a:rPr lang="ru-RU" sz="2000" b="1" i="1">
                <a:solidFill>
                  <a:srgbClr val="800080"/>
                </a:solidFill>
                <a:effectLst>
                  <a:outerShdw blurRad="38100" dist="38100" dir="2700000" algn="tl">
                    <a:srgbClr val="C0C0C0"/>
                  </a:outerShdw>
                </a:effectLst>
                <a:latin typeface="Arial" charset="0"/>
                <a:cs typeface="Arial" charset="0"/>
              </a:rPr>
              <a:t>Маршрутизация в </a:t>
            </a:r>
            <a:r>
              <a:rPr lang="en-US" sz="2000" b="1" i="1">
                <a:solidFill>
                  <a:srgbClr val="800080"/>
                </a:solidFill>
                <a:effectLst>
                  <a:outerShdw blurRad="38100" dist="38100" dir="2700000" algn="tl">
                    <a:srgbClr val="C0C0C0"/>
                  </a:outerShdw>
                </a:effectLst>
                <a:latin typeface="Arial" charset="0"/>
                <a:cs typeface="Arial" charset="0"/>
              </a:rPr>
              <a:t>IP</a:t>
            </a:r>
            <a:r>
              <a:rPr lang="ru-RU" sz="2000" b="1" i="1">
                <a:solidFill>
                  <a:srgbClr val="800080"/>
                </a:solidFill>
                <a:effectLst>
                  <a:outerShdw blurRad="38100" dist="38100" dir="2700000" algn="tl">
                    <a:srgbClr val="C0C0C0"/>
                  </a:outerShdw>
                </a:effectLst>
                <a:latin typeface="Arial" charset="0"/>
                <a:cs typeface="Arial" charset="0"/>
              </a:rPr>
              <a:t>-сетях. Решение проблемы</a:t>
            </a:r>
          </a:p>
          <a:p>
            <a:pPr algn="l">
              <a:defRPr/>
            </a:pPr>
            <a:r>
              <a:rPr lang="ru-RU" sz="2000" b="1" i="1">
                <a:solidFill>
                  <a:srgbClr val="800080"/>
                </a:solidFill>
                <a:effectLst>
                  <a:outerShdw blurRad="38100" dist="38100" dir="2700000" algn="tl">
                    <a:srgbClr val="C0C0C0"/>
                  </a:outerShdw>
                </a:effectLst>
                <a:latin typeface="Arial" charset="0"/>
                <a:cs typeface="Arial" charset="0"/>
              </a:rPr>
              <a:t>                        нехватки </a:t>
            </a:r>
            <a:r>
              <a:rPr lang="en-US" sz="2000" b="1" i="1">
                <a:solidFill>
                  <a:srgbClr val="800080"/>
                </a:solidFill>
                <a:effectLst>
                  <a:outerShdw blurRad="38100" dist="38100" dir="2700000" algn="tl">
                    <a:srgbClr val="C0C0C0"/>
                  </a:outerShdw>
                </a:effectLst>
                <a:latin typeface="Arial" charset="0"/>
                <a:cs typeface="Arial" charset="0"/>
              </a:rPr>
              <a:t>IPv</a:t>
            </a:r>
            <a:r>
              <a:rPr lang="ru-RU" sz="2000" b="1" i="1">
                <a:solidFill>
                  <a:srgbClr val="800080"/>
                </a:solidFill>
                <a:effectLst>
                  <a:outerShdw blurRad="38100" dist="38100" dir="2700000" algn="tl">
                    <a:srgbClr val="C0C0C0"/>
                  </a:outerShdw>
                </a:effectLst>
                <a:latin typeface="Arial" charset="0"/>
                <a:cs typeface="Arial" charset="0"/>
              </a:rPr>
              <a:t>4-адресов</a:t>
            </a:r>
            <a:endParaRPr lang="ru-RU" sz="2000" b="1">
              <a:solidFill>
                <a:srgbClr val="800080"/>
              </a:solidFill>
              <a:latin typeface="Arial" charset="0"/>
              <a:cs typeface="Arial" charset="0"/>
            </a:endParaRPr>
          </a:p>
        </p:txBody>
      </p:sp>
      <p:sp>
        <p:nvSpPr>
          <p:cNvPr id="370691" name="Text Box 3"/>
          <p:cNvSpPr txBox="1">
            <a:spLocks noChangeArrowheads="1"/>
          </p:cNvSpPr>
          <p:nvPr/>
        </p:nvSpPr>
        <p:spPr bwMode="auto">
          <a:xfrm>
            <a:off x="250825" y="1628775"/>
            <a:ext cx="8642350" cy="4838700"/>
          </a:xfrm>
          <a:prstGeom prst="rect">
            <a:avLst/>
          </a:prstGeom>
          <a:noFill/>
          <a:ln w="9525">
            <a:noFill/>
            <a:miter lim="800000"/>
            <a:headEnd/>
            <a:tailEnd/>
          </a:ln>
          <a:effectLst>
            <a:outerShdw dist="17961" dir="2700000" algn="ctr" rotWithShape="0">
              <a:srgbClr val="FF9933"/>
            </a:outerShdw>
          </a:effectLst>
        </p:spPr>
        <p:txBody>
          <a:bodyPr>
            <a:spAutoFit/>
          </a:bodyPr>
          <a:lstStyle/>
          <a:p>
            <a:pPr marL="363538" indent="-363538" algn="l">
              <a:spcBef>
                <a:spcPct val="50000"/>
              </a:spcBef>
              <a:buSzPct val="90000"/>
              <a:buFont typeface="Wingdings 2" pitchFamily="18" charset="2"/>
              <a:buChar char="o"/>
              <a:defRPr/>
            </a:pPr>
            <a:r>
              <a:rPr lang="ru-RU" sz="2400">
                <a:solidFill>
                  <a:srgbClr val="800080"/>
                </a:solidFill>
                <a:latin typeface="Arial" charset="0"/>
                <a:cs typeface="Arial" charset="0"/>
              </a:rPr>
              <a:t>“Последовательный номер </a:t>
            </a:r>
            <a:r>
              <a:rPr lang="en-US" sz="2400">
                <a:solidFill>
                  <a:srgbClr val="800080"/>
                </a:solidFill>
                <a:latin typeface="Arial" charset="0"/>
                <a:cs typeface="Arial" charset="0"/>
              </a:rPr>
              <a:t>LSA</a:t>
            </a:r>
            <a:r>
              <a:rPr lang="ru-RU" sz="2400">
                <a:solidFill>
                  <a:srgbClr val="800080"/>
                </a:solidFill>
                <a:latin typeface="Arial" charset="0"/>
                <a:cs typeface="Arial" charset="0"/>
              </a:rPr>
              <a:t>-блока” (“</a:t>
            </a:r>
            <a:r>
              <a:rPr lang="en-US" sz="2400">
                <a:solidFill>
                  <a:srgbClr val="800080"/>
                </a:solidFill>
                <a:latin typeface="Arial" charset="0"/>
                <a:cs typeface="Arial" charset="0"/>
              </a:rPr>
              <a:t>LS sequence number</a:t>
            </a:r>
            <a:r>
              <a:rPr lang="ru-RU" sz="2400">
                <a:solidFill>
                  <a:srgbClr val="800080"/>
                </a:solidFill>
                <a:latin typeface="Arial" charset="0"/>
                <a:cs typeface="Arial" charset="0"/>
              </a:rPr>
              <a:t>”) — 32-битовое поле, содержащее кодовую последовательность, которая идентифицирует данный </a:t>
            </a:r>
            <a:r>
              <a:rPr lang="en-US" sz="2400">
                <a:solidFill>
                  <a:srgbClr val="800080"/>
                </a:solidFill>
                <a:latin typeface="Arial" charset="0"/>
                <a:cs typeface="Arial" charset="0"/>
              </a:rPr>
              <a:t>LSA</a:t>
            </a:r>
            <a:r>
              <a:rPr lang="ru-RU" sz="2400">
                <a:solidFill>
                  <a:srgbClr val="800080"/>
                </a:solidFill>
                <a:latin typeface="Arial" charset="0"/>
                <a:cs typeface="Arial" charset="0"/>
              </a:rPr>
              <a:t>-блок. Этот номер позволяет выявлять устаревшие и продублированные </a:t>
            </a:r>
            <a:r>
              <a:rPr lang="en-US" sz="2400">
                <a:solidFill>
                  <a:srgbClr val="800080"/>
                </a:solidFill>
                <a:latin typeface="Arial" charset="0"/>
                <a:cs typeface="Arial" charset="0"/>
              </a:rPr>
              <a:t>LSA</a:t>
            </a:r>
            <a:r>
              <a:rPr lang="ru-RU" sz="2400">
                <a:solidFill>
                  <a:srgbClr val="800080"/>
                </a:solidFill>
                <a:latin typeface="Arial" charset="0"/>
                <a:cs typeface="Arial" charset="0"/>
              </a:rPr>
              <a:t>-блоки;</a:t>
            </a:r>
          </a:p>
          <a:p>
            <a:pPr marL="363538" indent="-363538" algn="l">
              <a:spcBef>
                <a:spcPct val="50000"/>
              </a:spcBef>
              <a:buSzPct val="90000"/>
              <a:buFont typeface="Wingdings 2" pitchFamily="18" charset="2"/>
              <a:buChar char="p"/>
              <a:defRPr/>
            </a:pPr>
            <a:r>
              <a:rPr lang="ru-RU" sz="2400">
                <a:solidFill>
                  <a:srgbClr val="800080"/>
                </a:solidFill>
                <a:latin typeface="Arial" charset="0"/>
                <a:cs typeface="Arial" charset="0"/>
              </a:rPr>
              <a:t>“Проверочная сумма </a:t>
            </a:r>
            <a:r>
              <a:rPr lang="en-US" sz="2400">
                <a:solidFill>
                  <a:srgbClr val="800080"/>
                </a:solidFill>
                <a:latin typeface="Arial" charset="0"/>
                <a:cs typeface="Arial" charset="0"/>
              </a:rPr>
              <a:t>LSA</a:t>
            </a:r>
            <a:r>
              <a:rPr lang="ru-RU" sz="2400">
                <a:solidFill>
                  <a:srgbClr val="800080"/>
                </a:solidFill>
                <a:latin typeface="Arial" charset="0"/>
                <a:cs typeface="Arial" charset="0"/>
              </a:rPr>
              <a:t>-блока” (“</a:t>
            </a:r>
            <a:r>
              <a:rPr lang="en-US" sz="2400">
                <a:solidFill>
                  <a:srgbClr val="800080"/>
                </a:solidFill>
                <a:latin typeface="Arial" charset="0"/>
                <a:cs typeface="Arial" charset="0"/>
              </a:rPr>
              <a:t>LS checksum</a:t>
            </a:r>
            <a:r>
              <a:rPr lang="ru-RU" sz="2400">
                <a:solidFill>
                  <a:srgbClr val="800080"/>
                </a:solidFill>
                <a:latin typeface="Arial" charset="0"/>
                <a:cs typeface="Arial" charset="0"/>
              </a:rPr>
              <a:t>”) — 16-битовое поле, содержащее проверочную сумму, которая рассчитывается по всей последовательности </a:t>
            </a:r>
            <a:r>
              <a:rPr lang="en-US" sz="2400">
                <a:solidFill>
                  <a:srgbClr val="800080"/>
                </a:solidFill>
                <a:latin typeface="Arial" charset="0"/>
                <a:cs typeface="Arial" charset="0"/>
              </a:rPr>
              <a:t>LSA</a:t>
            </a:r>
            <a:r>
              <a:rPr lang="ru-RU" sz="2400">
                <a:solidFill>
                  <a:srgbClr val="800080"/>
                </a:solidFill>
                <a:latin typeface="Arial" charset="0"/>
                <a:cs typeface="Arial" charset="0"/>
              </a:rPr>
              <a:t>-блока, включая </a:t>
            </a:r>
            <a:r>
              <a:rPr lang="en-US" sz="2400">
                <a:solidFill>
                  <a:srgbClr val="800080"/>
                </a:solidFill>
                <a:latin typeface="Arial" charset="0"/>
                <a:cs typeface="Arial" charset="0"/>
              </a:rPr>
              <a:t>LSA</a:t>
            </a:r>
            <a:r>
              <a:rPr lang="ru-RU" sz="2400">
                <a:solidFill>
                  <a:srgbClr val="800080"/>
                </a:solidFill>
                <a:latin typeface="Arial" charset="0"/>
                <a:cs typeface="Arial" charset="0"/>
              </a:rPr>
              <a:t>-заголовок, но исключая поле “Время отправки </a:t>
            </a:r>
            <a:r>
              <a:rPr lang="en-US" sz="2400">
                <a:solidFill>
                  <a:srgbClr val="800080"/>
                </a:solidFill>
                <a:latin typeface="Arial" charset="0"/>
                <a:cs typeface="Arial" charset="0"/>
              </a:rPr>
              <a:t>LSA</a:t>
            </a:r>
            <a:r>
              <a:rPr lang="ru-RU" sz="2400">
                <a:solidFill>
                  <a:srgbClr val="800080"/>
                </a:solidFill>
                <a:latin typeface="Arial" charset="0"/>
                <a:cs typeface="Arial" charset="0"/>
              </a:rPr>
              <a:t>-блока”;</a:t>
            </a:r>
          </a:p>
          <a:p>
            <a:pPr marL="363538" indent="-363538" algn="l">
              <a:spcBef>
                <a:spcPct val="50000"/>
              </a:spcBef>
              <a:buSzPct val="90000"/>
              <a:buFont typeface="Wingdings 2" pitchFamily="18" charset="2"/>
              <a:buChar char="q"/>
              <a:defRPr/>
            </a:pPr>
            <a:r>
              <a:rPr lang="ru-RU" sz="2400">
                <a:solidFill>
                  <a:srgbClr val="800080"/>
                </a:solidFill>
                <a:latin typeface="Arial" charset="0"/>
                <a:cs typeface="Arial" charset="0"/>
              </a:rPr>
              <a:t>“Размер </a:t>
            </a:r>
            <a:r>
              <a:rPr lang="en-US" sz="2400">
                <a:solidFill>
                  <a:srgbClr val="800080"/>
                </a:solidFill>
                <a:latin typeface="Arial" charset="0"/>
                <a:cs typeface="Arial" charset="0"/>
              </a:rPr>
              <a:t>LSA</a:t>
            </a:r>
            <a:r>
              <a:rPr lang="ru-RU" sz="2400">
                <a:solidFill>
                  <a:srgbClr val="800080"/>
                </a:solidFill>
                <a:latin typeface="Arial" charset="0"/>
                <a:cs typeface="Arial" charset="0"/>
              </a:rPr>
              <a:t>-блока” (“</a:t>
            </a:r>
            <a:r>
              <a:rPr lang="en-US" sz="2400">
                <a:solidFill>
                  <a:srgbClr val="800080"/>
                </a:solidFill>
                <a:latin typeface="Arial" charset="0"/>
                <a:cs typeface="Arial" charset="0"/>
              </a:rPr>
              <a:t>length</a:t>
            </a:r>
            <a:r>
              <a:rPr lang="ru-RU" sz="2400">
                <a:solidFill>
                  <a:srgbClr val="800080"/>
                </a:solidFill>
                <a:latin typeface="Arial" charset="0"/>
                <a:cs typeface="Arial" charset="0"/>
              </a:rPr>
              <a:t>”) — 16-битовое число, определяющее длину </a:t>
            </a:r>
            <a:r>
              <a:rPr lang="en-US" sz="2400">
                <a:solidFill>
                  <a:srgbClr val="800080"/>
                </a:solidFill>
                <a:latin typeface="Arial" charset="0"/>
                <a:cs typeface="Arial" charset="0"/>
              </a:rPr>
              <a:t>LSA</a:t>
            </a:r>
            <a:r>
              <a:rPr lang="ru-RU" sz="2400">
                <a:solidFill>
                  <a:srgbClr val="800080"/>
                </a:solidFill>
                <a:latin typeface="Arial" charset="0"/>
                <a:cs typeface="Arial" charset="0"/>
              </a:rPr>
              <a:t>-блока в байтах (октетах).</a:t>
            </a: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1714" name="Text Box 2"/>
          <p:cNvSpPr txBox="1">
            <a:spLocks noChangeArrowheads="1"/>
          </p:cNvSpPr>
          <p:nvPr/>
        </p:nvSpPr>
        <p:spPr bwMode="auto">
          <a:xfrm>
            <a:off x="0" y="0"/>
            <a:ext cx="8259763" cy="701675"/>
          </a:xfrm>
          <a:prstGeom prst="rect">
            <a:avLst/>
          </a:prstGeom>
          <a:noFill/>
          <a:ln w="9525">
            <a:noFill/>
            <a:miter lim="800000"/>
            <a:headEnd/>
            <a:tailEnd/>
          </a:ln>
          <a:effectLst/>
        </p:spPr>
        <p:txBody>
          <a:bodyPr>
            <a:spAutoFit/>
          </a:bodyPr>
          <a:lstStyle/>
          <a:p>
            <a:pPr algn="l">
              <a:defRPr/>
            </a:pPr>
            <a:r>
              <a:rPr lang="ru-RU" sz="2000" b="1">
                <a:solidFill>
                  <a:srgbClr val="800080"/>
                </a:solidFill>
                <a:effectLst>
                  <a:outerShdw blurRad="38100" dist="38100" dir="2700000" algn="tl">
                    <a:srgbClr val="C0C0C0"/>
                  </a:outerShdw>
                </a:effectLst>
                <a:latin typeface="Arial" charset="0"/>
                <a:cs typeface="Arial" charset="0"/>
              </a:rPr>
              <a:t>Лекция №11: </a:t>
            </a:r>
            <a:r>
              <a:rPr lang="ru-RU" sz="2000" b="1" i="1">
                <a:solidFill>
                  <a:srgbClr val="800080"/>
                </a:solidFill>
                <a:effectLst>
                  <a:outerShdw blurRad="38100" dist="38100" dir="2700000" algn="tl">
                    <a:srgbClr val="C0C0C0"/>
                  </a:outerShdw>
                </a:effectLst>
                <a:latin typeface="Arial" charset="0"/>
                <a:cs typeface="Arial" charset="0"/>
              </a:rPr>
              <a:t>Маршрутизация в </a:t>
            </a:r>
            <a:r>
              <a:rPr lang="en-US" sz="2000" b="1" i="1">
                <a:solidFill>
                  <a:srgbClr val="800080"/>
                </a:solidFill>
                <a:effectLst>
                  <a:outerShdw blurRad="38100" dist="38100" dir="2700000" algn="tl">
                    <a:srgbClr val="C0C0C0"/>
                  </a:outerShdw>
                </a:effectLst>
                <a:latin typeface="Arial" charset="0"/>
                <a:cs typeface="Arial" charset="0"/>
              </a:rPr>
              <a:t>IP</a:t>
            </a:r>
            <a:r>
              <a:rPr lang="ru-RU" sz="2000" b="1" i="1">
                <a:solidFill>
                  <a:srgbClr val="800080"/>
                </a:solidFill>
                <a:effectLst>
                  <a:outerShdw blurRad="38100" dist="38100" dir="2700000" algn="tl">
                    <a:srgbClr val="C0C0C0"/>
                  </a:outerShdw>
                </a:effectLst>
                <a:latin typeface="Arial" charset="0"/>
                <a:cs typeface="Arial" charset="0"/>
              </a:rPr>
              <a:t>-сетях. Решение проблемы</a:t>
            </a:r>
          </a:p>
          <a:p>
            <a:pPr algn="l">
              <a:defRPr/>
            </a:pPr>
            <a:r>
              <a:rPr lang="ru-RU" sz="2000" b="1" i="1">
                <a:solidFill>
                  <a:srgbClr val="800080"/>
                </a:solidFill>
                <a:effectLst>
                  <a:outerShdw blurRad="38100" dist="38100" dir="2700000" algn="tl">
                    <a:srgbClr val="C0C0C0"/>
                  </a:outerShdw>
                </a:effectLst>
                <a:latin typeface="Arial" charset="0"/>
                <a:cs typeface="Arial" charset="0"/>
              </a:rPr>
              <a:t>                        нехватки </a:t>
            </a:r>
            <a:r>
              <a:rPr lang="en-US" sz="2000" b="1" i="1">
                <a:solidFill>
                  <a:srgbClr val="800080"/>
                </a:solidFill>
                <a:effectLst>
                  <a:outerShdw blurRad="38100" dist="38100" dir="2700000" algn="tl">
                    <a:srgbClr val="C0C0C0"/>
                  </a:outerShdw>
                </a:effectLst>
                <a:latin typeface="Arial" charset="0"/>
                <a:cs typeface="Arial" charset="0"/>
              </a:rPr>
              <a:t>IPv</a:t>
            </a:r>
            <a:r>
              <a:rPr lang="ru-RU" sz="2000" b="1" i="1">
                <a:solidFill>
                  <a:srgbClr val="800080"/>
                </a:solidFill>
                <a:effectLst>
                  <a:outerShdw blurRad="38100" dist="38100" dir="2700000" algn="tl">
                    <a:srgbClr val="C0C0C0"/>
                  </a:outerShdw>
                </a:effectLst>
                <a:latin typeface="Arial" charset="0"/>
                <a:cs typeface="Arial" charset="0"/>
              </a:rPr>
              <a:t>4-адресов</a:t>
            </a:r>
            <a:endParaRPr lang="ru-RU" sz="2000" b="1">
              <a:solidFill>
                <a:srgbClr val="800080"/>
              </a:solidFill>
              <a:latin typeface="Arial" charset="0"/>
              <a:cs typeface="Arial" charset="0"/>
            </a:endParaRPr>
          </a:p>
        </p:txBody>
      </p:sp>
      <p:sp>
        <p:nvSpPr>
          <p:cNvPr id="371715" name="Text Box 3"/>
          <p:cNvSpPr txBox="1">
            <a:spLocks noChangeArrowheads="1"/>
          </p:cNvSpPr>
          <p:nvPr/>
        </p:nvSpPr>
        <p:spPr bwMode="auto">
          <a:xfrm>
            <a:off x="250825" y="1314450"/>
            <a:ext cx="8642350" cy="4965700"/>
          </a:xfrm>
          <a:prstGeom prst="rect">
            <a:avLst/>
          </a:prstGeom>
          <a:noFill/>
          <a:ln w="9525">
            <a:noFill/>
            <a:miter lim="800000"/>
            <a:headEnd/>
            <a:tailEnd/>
          </a:ln>
          <a:effectLst>
            <a:outerShdw dist="17961" dir="2700000" algn="ctr" rotWithShape="0">
              <a:srgbClr val="FF9933"/>
            </a:outerShdw>
          </a:effectLst>
        </p:spPr>
        <p:txBody>
          <a:bodyPr>
            <a:spAutoFit/>
          </a:bodyPr>
          <a:lstStyle/>
          <a:p>
            <a:pPr>
              <a:spcBef>
                <a:spcPct val="50000"/>
              </a:spcBef>
              <a:defRPr/>
            </a:pPr>
            <a:r>
              <a:rPr lang="en-US" sz="3200" b="1" i="1">
                <a:solidFill>
                  <a:srgbClr val="800080"/>
                </a:solidFill>
                <a:latin typeface="Arial" charset="0"/>
                <a:cs typeface="Arial" charset="0"/>
              </a:rPr>
              <a:t>OSPF</a:t>
            </a:r>
            <a:r>
              <a:rPr lang="ru-RU" sz="3200" b="1" i="1">
                <a:solidFill>
                  <a:srgbClr val="800080"/>
                </a:solidFill>
                <a:latin typeface="Arial" charset="0"/>
                <a:cs typeface="Arial" charset="0"/>
              </a:rPr>
              <a:t>-сообщение, содержащее запрос МДБ</a:t>
            </a:r>
            <a:r>
              <a:rPr lang="ru-RU" sz="3200">
                <a:solidFill>
                  <a:srgbClr val="800080"/>
                </a:solidFill>
                <a:latin typeface="Arial" charset="0"/>
                <a:cs typeface="Arial" charset="0"/>
              </a:rPr>
              <a:t> (МДБ-запрос), является сообщением третьего типа (рис.11.17). После обмена ОМДБ-сообщениями с соседом, маршрутизатор может обнаружить, что некоторые части его МДБ просрочены или устарели. Для устранения такой ситуации маршрутизатор использует МДБ-запрос для получения компонентов МДБ соседнего маршрутизатора. </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938" name="Text Box 2"/>
          <p:cNvSpPr txBox="1">
            <a:spLocks noChangeArrowheads="1"/>
          </p:cNvSpPr>
          <p:nvPr/>
        </p:nvSpPr>
        <p:spPr bwMode="auto">
          <a:xfrm>
            <a:off x="0" y="0"/>
            <a:ext cx="8259763" cy="701675"/>
          </a:xfrm>
          <a:prstGeom prst="rect">
            <a:avLst/>
          </a:prstGeom>
          <a:noFill/>
          <a:ln w="9525">
            <a:noFill/>
            <a:miter lim="800000"/>
            <a:headEnd/>
            <a:tailEnd/>
          </a:ln>
          <a:effectLst/>
        </p:spPr>
        <p:txBody>
          <a:bodyPr>
            <a:spAutoFit/>
          </a:bodyPr>
          <a:lstStyle/>
          <a:p>
            <a:pPr algn="l">
              <a:defRPr/>
            </a:pPr>
            <a:r>
              <a:rPr lang="ru-RU" sz="2000" b="1">
                <a:solidFill>
                  <a:srgbClr val="800080"/>
                </a:solidFill>
                <a:effectLst>
                  <a:outerShdw blurRad="38100" dist="38100" dir="2700000" algn="tl">
                    <a:srgbClr val="C0C0C0"/>
                  </a:outerShdw>
                </a:effectLst>
                <a:latin typeface="Arial" charset="0"/>
                <a:cs typeface="Arial" charset="0"/>
              </a:rPr>
              <a:t>Лекция №11: </a:t>
            </a:r>
            <a:r>
              <a:rPr lang="ru-RU" sz="2000" b="1" i="1">
                <a:solidFill>
                  <a:srgbClr val="800080"/>
                </a:solidFill>
                <a:effectLst>
                  <a:outerShdw blurRad="38100" dist="38100" dir="2700000" algn="tl">
                    <a:srgbClr val="C0C0C0"/>
                  </a:outerShdw>
                </a:effectLst>
                <a:latin typeface="Arial" charset="0"/>
                <a:cs typeface="Arial" charset="0"/>
              </a:rPr>
              <a:t>Маршрутизация в </a:t>
            </a:r>
            <a:r>
              <a:rPr lang="en-US" sz="2000" b="1" i="1">
                <a:solidFill>
                  <a:srgbClr val="800080"/>
                </a:solidFill>
                <a:effectLst>
                  <a:outerShdw blurRad="38100" dist="38100" dir="2700000" algn="tl">
                    <a:srgbClr val="C0C0C0"/>
                  </a:outerShdw>
                </a:effectLst>
                <a:latin typeface="Arial" charset="0"/>
                <a:cs typeface="Arial" charset="0"/>
              </a:rPr>
              <a:t>IP</a:t>
            </a:r>
            <a:r>
              <a:rPr lang="ru-RU" sz="2000" b="1" i="1">
                <a:solidFill>
                  <a:srgbClr val="800080"/>
                </a:solidFill>
                <a:effectLst>
                  <a:outerShdw blurRad="38100" dist="38100" dir="2700000" algn="tl">
                    <a:srgbClr val="C0C0C0"/>
                  </a:outerShdw>
                </a:effectLst>
                <a:latin typeface="Arial" charset="0"/>
                <a:cs typeface="Arial" charset="0"/>
              </a:rPr>
              <a:t>-сетях. Решение проблемы</a:t>
            </a:r>
          </a:p>
          <a:p>
            <a:pPr algn="l">
              <a:defRPr/>
            </a:pPr>
            <a:r>
              <a:rPr lang="ru-RU" sz="2000" b="1" i="1">
                <a:solidFill>
                  <a:srgbClr val="800080"/>
                </a:solidFill>
                <a:effectLst>
                  <a:outerShdw blurRad="38100" dist="38100" dir="2700000" algn="tl">
                    <a:srgbClr val="C0C0C0"/>
                  </a:outerShdw>
                </a:effectLst>
                <a:latin typeface="Arial" charset="0"/>
                <a:cs typeface="Arial" charset="0"/>
              </a:rPr>
              <a:t>                        нехватки </a:t>
            </a:r>
            <a:r>
              <a:rPr lang="en-US" sz="2000" b="1" i="1">
                <a:solidFill>
                  <a:srgbClr val="800080"/>
                </a:solidFill>
                <a:effectLst>
                  <a:outerShdw blurRad="38100" dist="38100" dir="2700000" algn="tl">
                    <a:srgbClr val="C0C0C0"/>
                  </a:outerShdw>
                </a:effectLst>
                <a:latin typeface="Arial" charset="0"/>
                <a:cs typeface="Arial" charset="0"/>
              </a:rPr>
              <a:t>IPv</a:t>
            </a:r>
            <a:r>
              <a:rPr lang="ru-RU" sz="2000" b="1" i="1">
                <a:solidFill>
                  <a:srgbClr val="800080"/>
                </a:solidFill>
                <a:effectLst>
                  <a:outerShdw blurRad="38100" dist="38100" dir="2700000" algn="tl">
                    <a:srgbClr val="C0C0C0"/>
                  </a:outerShdw>
                </a:effectLst>
                <a:latin typeface="Arial" charset="0"/>
                <a:cs typeface="Arial" charset="0"/>
              </a:rPr>
              <a:t>4-адресов</a:t>
            </a:r>
            <a:endParaRPr lang="ru-RU" sz="2000" b="1">
              <a:solidFill>
                <a:srgbClr val="800080"/>
              </a:solidFill>
              <a:latin typeface="Arial" charset="0"/>
              <a:cs typeface="Arial" charset="0"/>
            </a:endParaRPr>
          </a:p>
        </p:txBody>
      </p:sp>
      <p:sp>
        <p:nvSpPr>
          <p:cNvPr id="295939" name="Text Box 3"/>
          <p:cNvSpPr txBox="1">
            <a:spLocks noChangeArrowheads="1"/>
          </p:cNvSpPr>
          <p:nvPr/>
        </p:nvSpPr>
        <p:spPr bwMode="auto">
          <a:xfrm>
            <a:off x="0" y="763588"/>
            <a:ext cx="9144000" cy="5934075"/>
          </a:xfrm>
          <a:prstGeom prst="rect">
            <a:avLst/>
          </a:prstGeom>
          <a:noFill/>
          <a:ln w="9525">
            <a:noFill/>
            <a:miter lim="800000"/>
            <a:headEnd/>
            <a:tailEnd/>
          </a:ln>
          <a:effectLst>
            <a:outerShdw dist="17961" dir="2700000" algn="ctr" rotWithShape="0">
              <a:srgbClr val="FF9933"/>
            </a:outerShdw>
          </a:effectLst>
        </p:spPr>
        <p:txBody>
          <a:bodyPr>
            <a:spAutoFit/>
          </a:bodyPr>
          <a:lstStyle/>
          <a:p>
            <a:pPr>
              <a:spcBef>
                <a:spcPct val="50000"/>
              </a:spcBef>
              <a:defRPr/>
            </a:pPr>
            <a:r>
              <a:rPr lang="ru-RU" sz="2400" b="1">
                <a:solidFill>
                  <a:srgbClr val="800080"/>
                </a:solidFill>
                <a:latin typeface="Arial" charset="0"/>
                <a:cs typeface="Arial" charset="0"/>
              </a:rPr>
              <a:t>Статическая маршрутизация в </a:t>
            </a:r>
            <a:r>
              <a:rPr lang="en-GB" sz="2400" b="1">
                <a:solidFill>
                  <a:srgbClr val="800080"/>
                </a:solidFill>
                <a:latin typeface="Arial" charset="0"/>
                <a:cs typeface="Arial" charset="0"/>
              </a:rPr>
              <a:t>Internet</a:t>
            </a:r>
            <a:r>
              <a:rPr lang="ru-RU" sz="2400">
                <a:solidFill>
                  <a:srgbClr val="800080"/>
                </a:solidFill>
                <a:latin typeface="Arial" charset="0"/>
                <a:cs typeface="Arial" charset="0"/>
              </a:rPr>
              <a:t>. Статическая маршрутизация (рис.11.2) жестко определяет заданные маршрутные таблицы. Наиболее приемлема она для </a:t>
            </a:r>
            <a:r>
              <a:rPr lang="en-US" sz="2400">
                <a:solidFill>
                  <a:srgbClr val="800080"/>
                </a:solidFill>
                <a:latin typeface="Arial" charset="0"/>
                <a:cs typeface="Arial" charset="0"/>
              </a:rPr>
              <a:t>IP</a:t>
            </a:r>
            <a:r>
              <a:rPr lang="ru-RU" sz="2400">
                <a:solidFill>
                  <a:srgbClr val="800080"/>
                </a:solidFill>
                <a:latin typeface="Arial" charset="0"/>
                <a:cs typeface="Arial" charset="0"/>
              </a:rPr>
              <a:t>-узлов, работающих в небольших сетях, поскольку </a:t>
            </a:r>
            <a:r>
              <a:rPr lang="en-US" sz="2400">
                <a:solidFill>
                  <a:srgbClr val="800080"/>
                </a:solidFill>
                <a:latin typeface="Arial" charset="0"/>
                <a:cs typeface="Arial" charset="0"/>
              </a:rPr>
              <a:t>IP</a:t>
            </a:r>
            <a:r>
              <a:rPr lang="ru-RU" sz="2400">
                <a:solidFill>
                  <a:srgbClr val="800080"/>
                </a:solidFill>
                <a:latin typeface="Arial" charset="0"/>
                <a:cs typeface="Arial" charset="0"/>
              </a:rPr>
              <a:t>-узел не должен тратить много “сил” на задачи маршрутизации. Маршрутную таблицу в нем составляют как небольшой список, включающий </a:t>
            </a:r>
            <a:r>
              <a:rPr lang="en-US" sz="2400">
                <a:solidFill>
                  <a:srgbClr val="800080"/>
                </a:solidFill>
                <a:latin typeface="Arial" charset="0"/>
                <a:cs typeface="Arial" charset="0"/>
              </a:rPr>
              <a:t>IP</a:t>
            </a:r>
            <a:r>
              <a:rPr lang="ru-RU" sz="2400">
                <a:solidFill>
                  <a:srgbClr val="800080"/>
                </a:solidFill>
                <a:latin typeface="Arial" charset="0"/>
                <a:cs typeface="Arial" charset="0"/>
              </a:rPr>
              <a:t>-узлы “соседи“ и “маршрутизатор по умолчанию” (</a:t>
            </a:r>
            <a:r>
              <a:rPr lang="en-US" sz="2400">
                <a:solidFill>
                  <a:srgbClr val="800080"/>
                </a:solidFill>
                <a:latin typeface="Arial" charset="0"/>
                <a:cs typeface="Arial" charset="0"/>
              </a:rPr>
              <a:t>default gateway</a:t>
            </a:r>
            <a:r>
              <a:rPr lang="ru-RU" sz="2400">
                <a:solidFill>
                  <a:srgbClr val="800080"/>
                </a:solidFill>
                <a:latin typeface="Arial" charset="0"/>
                <a:cs typeface="Arial" charset="0"/>
              </a:rPr>
              <a:t>), которому </a:t>
            </a:r>
            <a:r>
              <a:rPr lang="en-US" sz="2400">
                <a:solidFill>
                  <a:srgbClr val="800080"/>
                </a:solidFill>
                <a:latin typeface="Arial" charset="0"/>
                <a:cs typeface="Arial" charset="0"/>
              </a:rPr>
              <a:t>IP</a:t>
            </a:r>
            <a:r>
              <a:rPr lang="ru-RU" sz="2400">
                <a:solidFill>
                  <a:srgbClr val="800080"/>
                </a:solidFill>
                <a:latin typeface="Arial" charset="0"/>
                <a:cs typeface="Arial" charset="0"/>
              </a:rPr>
              <a:t>-узел и отдает все пакеты, маршрутизация которых у него вызывает какие-либо затруднения. Этот же “алгоритм маршрутизации на основе неполной информации” применяется при взаимодействии маршрутизаторов. Маршрутизатор, обслуживающий, например, локальную сеть, обязан знать все о своей локальной сети, однако информацией о внешних сетях он может и не обладать, обращаясь при необходимости к владеющим этой информацией внешним маршрутизаторам. </a:t>
            </a:r>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146" name="Text Box 2"/>
          <p:cNvSpPr txBox="1">
            <a:spLocks noChangeArrowheads="1"/>
          </p:cNvSpPr>
          <p:nvPr/>
        </p:nvSpPr>
        <p:spPr bwMode="auto">
          <a:xfrm>
            <a:off x="0" y="0"/>
            <a:ext cx="8259763" cy="701675"/>
          </a:xfrm>
          <a:prstGeom prst="rect">
            <a:avLst/>
          </a:prstGeom>
          <a:noFill/>
          <a:ln w="9525">
            <a:noFill/>
            <a:miter lim="800000"/>
            <a:headEnd/>
            <a:tailEnd/>
          </a:ln>
          <a:effectLst/>
        </p:spPr>
        <p:txBody>
          <a:bodyPr>
            <a:spAutoFit/>
          </a:bodyPr>
          <a:lstStyle/>
          <a:p>
            <a:pPr algn="l">
              <a:defRPr/>
            </a:pPr>
            <a:r>
              <a:rPr lang="ru-RU" sz="2000" b="1">
                <a:solidFill>
                  <a:srgbClr val="800080"/>
                </a:solidFill>
                <a:effectLst>
                  <a:outerShdw blurRad="38100" dist="38100" dir="2700000" algn="tl">
                    <a:srgbClr val="C0C0C0"/>
                  </a:outerShdw>
                </a:effectLst>
                <a:latin typeface="Arial" charset="0"/>
                <a:cs typeface="Arial" charset="0"/>
              </a:rPr>
              <a:t>Лекция №11: </a:t>
            </a:r>
            <a:r>
              <a:rPr lang="ru-RU" sz="2000" b="1" i="1">
                <a:solidFill>
                  <a:srgbClr val="800080"/>
                </a:solidFill>
                <a:effectLst>
                  <a:outerShdw blurRad="38100" dist="38100" dir="2700000" algn="tl">
                    <a:srgbClr val="C0C0C0"/>
                  </a:outerShdw>
                </a:effectLst>
                <a:latin typeface="Arial" charset="0"/>
                <a:cs typeface="Arial" charset="0"/>
              </a:rPr>
              <a:t>Маршрутизация в </a:t>
            </a:r>
            <a:r>
              <a:rPr lang="en-US" sz="2000" b="1" i="1">
                <a:solidFill>
                  <a:srgbClr val="800080"/>
                </a:solidFill>
                <a:effectLst>
                  <a:outerShdw blurRad="38100" dist="38100" dir="2700000" algn="tl">
                    <a:srgbClr val="C0C0C0"/>
                  </a:outerShdw>
                </a:effectLst>
                <a:latin typeface="Arial" charset="0"/>
                <a:cs typeface="Arial" charset="0"/>
              </a:rPr>
              <a:t>IP</a:t>
            </a:r>
            <a:r>
              <a:rPr lang="ru-RU" sz="2000" b="1" i="1">
                <a:solidFill>
                  <a:srgbClr val="800080"/>
                </a:solidFill>
                <a:effectLst>
                  <a:outerShdw blurRad="38100" dist="38100" dir="2700000" algn="tl">
                    <a:srgbClr val="C0C0C0"/>
                  </a:outerShdw>
                </a:effectLst>
                <a:latin typeface="Arial" charset="0"/>
                <a:cs typeface="Arial" charset="0"/>
              </a:rPr>
              <a:t>-сетях. Решение проблемы</a:t>
            </a:r>
          </a:p>
          <a:p>
            <a:pPr algn="l">
              <a:defRPr/>
            </a:pPr>
            <a:r>
              <a:rPr lang="ru-RU" sz="2000" b="1" i="1">
                <a:solidFill>
                  <a:srgbClr val="800080"/>
                </a:solidFill>
                <a:effectLst>
                  <a:outerShdw blurRad="38100" dist="38100" dir="2700000" algn="tl">
                    <a:srgbClr val="C0C0C0"/>
                  </a:outerShdw>
                </a:effectLst>
                <a:latin typeface="Arial" charset="0"/>
                <a:cs typeface="Arial" charset="0"/>
              </a:rPr>
              <a:t>                        нехватки </a:t>
            </a:r>
            <a:r>
              <a:rPr lang="en-US" sz="2000" b="1" i="1">
                <a:solidFill>
                  <a:srgbClr val="800080"/>
                </a:solidFill>
                <a:effectLst>
                  <a:outerShdw blurRad="38100" dist="38100" dir="2700000" algn="tl">
                    <a:srgbClr val="C0C0C0"/>
                  </a:outerShdw>
                </a:effectLst>
                <a:latin typeface="Arial" charset="0"/>
                <a:cs typeface="Arial" charset="0"/>
              </a:rPr>
              <a:t>IPv</a:t>
            </a:r>
            <a:r>
              <a:rPr lang="ru-RU" sz="2000" b="1" i="1">
                <a:solidFill>
                  <a:srgbClr val="800080"/>
                </a:solidFill>
                <a:effectLst>
                  <a:outerShdw blurRad="38100" dist="38100" dir="2700000" algn="tl">
                    <a:srgbClr val="C0C0C0"/>
                  </a:outerShdw>
                </a:effectLst>
                <a:latin typeface="Arial" charset="0"/>
                <a:cs typeface="Arial" charset="0"/>
              </a:rPr>
              <a:t>4-адресов</a:t>
            </a:r>
            <a:endParaRPr lang="ru-RU" sz="2000" b="1">
              <a:solidFill>
                <a:srgbClr val="800080"/>
              </a:solidFill>
              <a:latin typeface="Arial" charset="0"/>
              <a:cs typeface="Arial" charset="0"/>
            </a:endParaRPr>
          </a:p>
        </p:txBody>
      </p:sp>
      <p:sp>
        <p:nvSpPr>
          <p:cNvPr id="390147" name="Text Box 3"/>
          <p:cNvSpPr txBox="1">
            <a:spLocks noChangeArrowheads="1"/>
          </p:cNvSpPr>
          <p:nvPr/>
        </p:nvSpPr>
        <p:spPr bwMode="auto">
          <a:xfrm>
            <a:off x="0" y="5724525"/>
            <a:ext cx="9144000" cy="457200"/>
          </a:xfrm>
          <a:prstGeom prst="rect">
            <a:avLst/>
          </a:prstGeom>
          <a:noFill/>
          <a:ln w="9525">
            <a:noFill/>
            <a:miter lim="800000"/>
            <a:headEnd/>
            <a:tailEnd/>
          </a:ln>
          <a:effectLst>
            <a:outerShdw dist="17961" dir="2700000" algn="ctr" rotWithShape="0">
              <a:srgbClr val="FF9933"/>
            </a:outerShdw>
          </a:effectLst>
        </p:spPr>
        <p:txBody>
          <a:bodyPr>
            <a:spAutoFit/>
          </a:bodyPr>
          <a:lstStyle/>
          <a:p>
            <a:pPr>
              <a:defRPr/>
            </a:pPr>
            <a:r>
              <a:rPr lang="ru-RU" sz="2400" b="1">
                <a:solidFill>
                  <a:srgbClr val="800080"/>
                </a:solidFill>
                <a:latin typeface="Arial" charset="0"/>
                <a:cs typeface="Arial" charset="0"/>
              </a:rPr>
              <a:t>Рис.11.17. Формат МДБ-запроса</a:t>
            </a:r>
          </a:p>
        </p:txBody>
      </p:sp>
      <p:grpSp>
        <p:nvGrpSpPr>
          <p:cNvPr id="82948" name="Group 24"/>
          <p:cNvGrpSpPr>
            <a:grpSpLocks/>
          </p:cNvGrpSpPr>
          <p:nvPr/>
        </p:nvGrpSpPr>
        <p:grpSpPr bwMode="auto">
          <a:xfrm>
            <a:off x="250825" y="1808163"/>
            <a:ext cx="8642350" cy="3330575"/>
            <a:chOff x="158" y="714"/>
            <a:chExt cx="5444" cy="2098"/>
          </a:xfrm>
        </p:grpSpPr>
        <p:sp>
          <p:nvSpPr>
            <p:cNvPr id="390149" name="Text Box 5"/>
            <p:cNvSpPr txBox="1">
              <a:spLocks noChangeArrowheads="1"/>
            </p:cNvSpPr>
            <p:nvPr/>
          </p:nvSpPr>
          <p:spPr bwMode="auto">
            <a:xfrm>
              <a:off x="158" y="2443"/>
              <a:ext cx="5444" cy="369"/>
            </a:xfrm>
            <a:prstGeom prst="rect">
              <a:avLst/>
            </a:prstGeom>
            <a:solidFill>
              <a:srgbClr val="66FFCC"/>
            </a:solidFill>
            <a:ln w="28575">
              <a:solidFill>
                <a:srgbClr val="800080"/>
              </a:solidFill>
              <a:prstDash val="dash"/>
              <a:miter lim="800000"/>
              <a:headEnd/>
              <a:tailEnd/>
            </a:ln>
            <a:effectLst/>
          </p:spPr>
          <p:txBody>
            <a:bodyPr lIns="0" tIns="0" rIns="0" bIns="0" anchor="ctr" anchorCtr="1"/>
            <a:lstStyle/>
            <a:p>
              <a:pPr>
                <a:defRPr/>
              </a:pPr>
              <a:endParaRPr lang="ru-RU">
                <a:solidFill>
                  <a:srgbClr val="CC0000"/>
                </a:solidFill>
                <a:effectLst>
                  <a:outerShdw blurRad="38100" dist="38100" dir="2700000" algn="tl">
                    <a:srgbClr val="000000"/>
                  </a:outerShdw>
                </a:effectLst>
                <a:latin typeface="Arial" charset="0"/>
                <a:cs typeface="Arial" charset="0"/>
              </a:endParaRPr>
            </a:p>
          </p:txBody>
        </p:sp>
        <p:grpSp>
          <p:nvGrpSpPr>
            <p:cNvPr id="82950" name="Group 6"/>
            <p:cNvGrpSpPr>
              <a:grpSpLocks/>
            </p:cNvGrpSpPr>
            <p:nvPr/>
          </p:nvGrpSpPr>
          <p:grpSpPr bwMode="auto">
            <a:xfrm>
              <a:off x="158" y="714"/>
              <a:ext cx="5444" cy="341"/>
              <a:chOff x="158" y="487"/>
              <a:chExt cx="5444" cy="341"/>
            </a:xfrm>
          </p:grpSpPr>
          <p:sp>
            <p:nvSpPr>
              <p:cNvPr id="82955" name="Line 7"/>
              <p:cNvSpPr>
                <a:spLocks noChangeShapeType="1"/>
              </p:cNvSpPr>
              <p:nvPr/>
            </p:nvSpPr>
            <p:spPr bwMode="auto">
              <a:xfrm>
                <a:off x="2880" y="487"/>
                <a:ext cx="0" cy="341"/>
              </a:xfrm>
              <a:prstGeom prst="line">
                <a:avLst/>
              </a:prstGeom>
              <a:noFill/>
              <a:ln w="19050">
                <a:solidFill>
                  <a:srgbClr val="800080"/>
                </a:solidFill>
                <a:prstDash val="sysDot"/>
                <a:round/>
                <a:headEnd/>
                <a:tailEnd/>
              </a:ln>
              <a:extLst>
                <a:ext uri="{909E8E84-426E-40DD-AFC4-6F175D3DCCD1}">
                  <a14:hiddenFill xmlns:a14="http://schemas.microsoft.com/office/drawing/2010/main">
                    <a:noFill/>
                  </a14:hiddenFill>
                </a:ext>
              </a:extLst>
            </p:spPr>
            <p:txBody>
              <a:bodyPr/>
              <a:lstStyle/>
              <a:p>
                <a:endParaRPr lang="ru-RU"/>
              </a:p>
            </p:txBody>
          </p:sp>
          <p:sp>
            <p:nvSpPr>
              <p:cNvPr id="82956" name="Line 8"/>
              <p:cNvSpPr>
                <a:spLocks noChangeShapeType="1"/>
              </p:cNvSpPr>
              <p:nvPr/>
            </p:nvSpPr>
            <p:spPr bwMode="auto">
              <a:xfrm>
                <a:off x="4241" y="487"/>
                <a:ext cx="0" cy="341"/>
              </a:xfrm>
              <a:prstGeom prst="line">
                <a:avLst/>
              </a:prstGeom>
              <a:noFill/>
              <a:ln w="19050">
                <a:solidFill>
                  <a:srgbClr val="800080"/>
                </a:solidFill>
                <a:prstDash val="sysDot"/>
                <a:round/>
                <a:headEnd/>
                <a:tailEnd/>
              </a:ln>
              <a:extLst>
                <a:ext uri="{909E8E84-426E-40DD-AFC4-6F175D3DCCD1}">
                  <a14:hiddenFill xmlns:a14="http://schemas.microsoft.com/office/drawing/2010/main">
                    <a:noFill/>
                  </a14:hiddenFill>
                </a:ext>
              </a:extLst>
            </p:spPr>
            <p:txBody>
              <a:bodyPr/>
              <a:lstStyle/>
              <a:p>
                <a:endParaRPr lang="ru-RU"/>
              </a:p>
            </p:txBody>
          </p:sp>
          <p:sp>
            <p:nvSpPr>
              <p:cNvPr id="82957" name="Line 9"/>
              <p:cNvSpPr>
                <a:spLocks noChangeShapeType="1"/>
              </p:cNvSpPr>
              <p:nvPr/>
            </p:nvSpPr>
            <p:spPr bwMode="auto">
              <a:xfrm>
                <a:off x="5602" y="487"/>
                <a:ext cx="0" cy="341"/>
              </a:xfrm>
              <a:prstGeom prst="line">
                <a:avLst/>
              </a:prstGeom>
              <a:noFill/>
              <a:ln w="19050">
                <a:solidFill>
                  <a:srgbClr val="800080"/>
                </a:solidFill>
                <a:prstDash val="sysDot"/>
                <a:round/>
                <a:headEnd/>
                <a:tailEnd/>
              </a:ln>
              <a:extLst>
                <a:ext uri="{909E8E84-426E-40DD-AFC4-6F175D3DCCD1}">
                  <a14:hiddenFill xmlns:a14="http://schemas.microsoft.com/office/drawing/2010/main">
                    <a:noFill/>
                  </a14:hiddenFill>
                </a:ext>
              </a:extLst>
            </p:spPr>
            <p:txBody>
              <a:bodyPr/>
              <a:lstStyle/>
              <a:p>
                <a:endParaRPr lang="ru-RU"/>
              </a:p>
            </p:txBody>
          </p:sp>
          <p:sp>
            <p:nvSpPr>
              <p:cNvPr id="82958" name="Line 10"/>
              <p:cNvSpPr>
                <a:spLocks noChangeShapeType="1"/>
              </p:cNvSpPr>
              <p:nvPr/>
            </p:nvSpPr>
            <p:spPr bwMode="auto">
              <a:xfrm>
                <a:off x="158" y="487"/>
                <a:ext cx="0" cy="341"/>
              </a:xfrm>
              <a:prstGeom prst="line">
                <a:avLst/>
              </a:prstGeom>
              <a:noFill/>
              <a:ln w="19050">
                <a:solidFill>
                  <a:srgbClr val="800080"/>
                </a:solidFill>
                <a:prstDash val="sysDot"/>
                <a:round/>
                <a:headEnd/>
                <a:tailEnd/>
              </a:ln>
              <a:extLst>
                <a:ext uri="{909E8E84-426E-40DD-AFC4-6F175D3DCCD1}">
                  <a14:hiddenFill xmlns:a14="http://schemas.microsoft.com/office/drawing/2010/main">
                    <a:noFill/>
                  </a14:hiddenFill>
                </a:ext>
              </a:extLst>
            </p:spPr>
            <p:txBody>
              <a:bodyPr/>
              <a:lstStyle/>
              <a:p>
                <a:endParaRPr lang="ru-RU"/>
              </a:p>
            </p:txBody>
          </p:sp>
          <p:sp>
            <p:nvSpPr>
              <p:cNvPr id="82959" name="Line 11"/>
              <p:cNvSpPr>
                <a:spLocks noChangeShapeType="1"/>
              </p:cNvSpPr>
              <p:nvPr/>
            </p:nvSpPr>
            <p:spPr bwMode="auto">
              <a:xfrm>
                <a:off x="1519" y="487"/>
                <a:ext cx="0" cy="341"/>
              </a:xfrm>
              <a:prstGeom prst="line">
                <a:avLst/>
              </a:prstGeom>
              <a:noFill/>
              <a:ln w="19050">
                <a:solidFill>
                  <a:srgbClr val="800080"/>
                </a:solidFill>
                <a:prstDash val="sysDot"/>
                <a:round/>
                <a:headEnd/>
                <a:tailEnd/>
              </a:ln>
              <a:extLst>
                <a:ext uri="{909E8E84-426E-40DD-AFC4-6F175D3DCCD1}">
                  <a14:hiddenFill xmlns:a14="http://schemas.microsoft.com/office/drawing/2010/main">
                    <a:noFill/>
                  </a14:hiddenFill>
                </a:ext>
              </a:extLst>
            </p:spPr>
            <p:txBody>
              <a:bodyPr/>
              <a:lstStyle/>
              <a:p>
                <a:endParaRPr lang="ru-RU"/>
              </a:p>
            </p:txBody>
          </p:sp>
          <p:sp>
            <p:nvSpPr>
              <p:cNvPr id="390156" name="Text Box 12"/>
              <p:cNvSpPr txBox="1">
                <a:spLocks noChangeArrowheads="1"/>
              </p:cNvSpPr>
              <p:nvPr/>
            </p:nvSpPr>
            <p:spPr bwMode="auto">
              <a:xfrm>
                <a:off x="158" y="487"/>
                <a:ext cx="1361" cy="243"/>
              </a:xfrm>
              <a:prstGeom prst="rect">
                <a:avLst/>
              </a:prstGeom>
              <a:noFill/>
              <a:ln w="19050">
                <a:noFill/>
                <a:miter lim="800000"/>
                <a:headEnd/>
                <a:tailEnd/>
              </a:ln>
              <a:effectLst/>
            </p:spPr>
            <p:txBody>
              <a:bodyPr lIns="0" tIns="0" rIns="0" bIns="0" anchor="ctr" anchorCtr="1"/>
              <a:lstStyle/>
              <a:p>
                <a:pPr>
                  <a:spcBef>
                    <a:spcPct val="50000"/>
                  </a:spcBef>
                  <a:defRPr/>
                </a:pPr>
                <a:r>
                  <a:rPr lang="ru-RU" sz="1800" b="1" i="1">
                    <a:solidFill>
                      <a:srgbClr val="FF6600"/>
                    </a:solidFill>
                    <a:effectLst>
                      <a:outerShdw blurRad="38100" dist="38100" dir="2700000" algn="tl">
                        <a:srgbClr val="C0C0C0"/>
                      </a:outerShdw>
                    </a:effectLst>
                    <a:latin typeface="Arial" charset="0"/>
                    <a:cs typeface="Arial" charset="0"/>
                  </a:rPr>
                  <a:t>0                            7</a:t>
                </a:r>
              </a:p>
            </p:txBody>
          </p:sp>
          <p:sp>
            <p:nvSpPr>
              <p:cNvPr id="390157" name="Text Box 13"/>
              <p:cNvSpPr txBox="1">
                <a:spLocks noChangeArrowheads="1"/>
              </p:cNvSpPr>
              <p:nvPr/>
            </p:nvSpPr>
            <p:spPr bwMode="auto">
              <a:xfrm>
                <a:off x="1519" y="487"/>
                <a:ext cx="1361" cy="243"/>
              </a:xfrm>
              <a:prstGeom prst="rect">
                <a:avLst/>
              </a:prstGeom>
              <a:noFill/>
              <a:ln w="19050">
                <a:noFill/>
                <a:miter lim="800000"/>
                <a:headEnd/>
                <a:tailEnd/>
              </a:ln>
              <a:effectLst/>
            </p:spPr>
            <p:txBody>
              <a:bodyPr lIns="0" tIns="0" rIns="0" bIns="0" anchor="ctr" anchorCtr="1"/>
              <a:lstStyle/>
              <a:p>
                <a:pPr>
                  <a:spcBef>
                    <a:spcPct val="50000"/>
                  </a:spcBef>
                  <a:defRPr/>
                </a:pPr>
                <a:r>
                  <a:rPr lang="ru-RU" sz="1800" b="1" i="1">
                    <a:solidFill>
                      <a:srgbClr val="FF6600"/>
                    </a:solidFill>
                    <a:effectLst>
                      <a:outerShdw blurRad="38100" dist="38100" dir="2700000" algn="tl">
                        <a:srgbClr val="C0C0C0"/>
                      </a:outerShdw>
                    </a:effectLst>
                    <a:latin typeface="Arial" charset="0"/>
                    <a:cs typeface="Arial" charset="0"/>
                  </a:rPr>
                  <a:t>8                          15</a:t>
                </a:r>
              </a:p>
            </p:txBody>
          </p:sp>
          <p:sp>
            <p:nvSpPr>
              <p:cNvPr id="390158" name="Text Box 14"/>
              <p:cNvSpPr txBox="1">
                <a:spLocks noChangeArrowheads="1"/>
              </p:cNvSpPr>
              <p:nvPr/>
            </p:nvSpPr>
            <p:spPr bwMode="auto">
              <a:xfrm>
                <a:off x="2880" y="487"/>
                <a:ext cx="1361" cy="243"/>
              </a:xfrm>
              <a:prstGeom prst="rect">
                <a:avLst/>
              </a:prstGeom>
              <a:noFill/>
              <a:ln w="19050">
                <a:noFill/>
                <a:miter lim="800000"/>
                <a:headEnd/>
                <a:tailEnd/>
              </a:ln>
              <a:effectLst/>
            </p:spPr>
            <p:txBody>
              <a:bodyPr lIns="0" tIns="0" rIns="0" bIns="0" anchor="ctr" anchorCtr="1"/>
              <a:lstStyle/>
              <a:p>
                <a:pPr>
                  <a:spcBef>
                    <a:spcPct val="50000"/>
                  </a:spcBef>
                  <a:defRPr/>
                </a:pPr>
                <a:r>
                  <a:rPr lang="ru-RU" sz="1800" b="1" i="1">
                    <a:solidFill>
                      <a:srgbClr val="FF6600"/>
                    </a:solidFill>
                    <a:effectLst>
                      <a:outerShdw blurRad="38100" dist="38100" dir="2700000" algn="tl">
                        <a:srgbClr val="C0C0C0"/>
                      </a:outerShdw>
                    </a:effectLst>
                    <a:latin typeface="Arial" charset="0"/>
                    <a:cs typeface="Arial" charset="0"/>
                  </a:rPr>
                  <a:t>16                         23</a:t>
                </a:r>
              </a:p>
            </p:txBody>
          </p:sp>
          <p:sp>
            <p:nvSpPr>
              <p:cNvPr id="390159" name="Text Box 15"/>
              <p:cNvSpPr txBox="1">
                <a:spLocks noChangeArrowheads="1"/>
              </p:cNvSpPr>
              <p:nvPr/>
            </p:nvSpPr>
            <p:spPr bwMode="auto">
              <a:xfrm>
                <a:off x="4241" y="487"/>
                <a:ext cx="1361" cy="243"/>
              </a:xfrm>
              <a:prstGeom prst="rect">
                <a:avLst/>
              </a:prstGeom>
              <a:noFill/>
              <a:ln w="19050">
                <a:noFill/>
                <a:miter lim="800000"/>
                <a:headEnd/>
                <a:tailEnd/>
              </a:ln>
              <a:effectLst/>
            </p:spPr>
            <p:txBody>
              <a:bodyPr lIns="0" tIns="0" rIns="0" bIns="0" anchor="ctr" anchorCtr="1"/>
              <a:lstStyle/>
              <a:p>
                <a:pPr>
                  <a:spcBef>
                    <a:spcPct val="50000"/>
                  </a:spcBef>
                  <a:defRPr/>
                </a:pPr>
                <a:r>
                  <a:rPr lang="ru-RU" sz="1800" b="1" i="1">
                    <a:solidFill>
                      <a:srgbClr val="FF6600"/>
                    </a:solidFill>
                    <a:effectLst>
                      <a:outerShdw blurRad="38100" dist="38100" dir="2700000" algn="tl">
                        <a:srgbClr val="C0C0C0"/>
                      </a:outerShdw>
                    </a:effectLst>
                    <a:latin typeface="Arial" charset="0"/>
                    <a:cs typeface="Arial" charset="0"/>
                  </a:rPr>
                  <a:t>24                         31</a:t>
                </a:r>
              </a:p>
            </p:txBody>
          </p:sp>
        </p:grpSp>
        <p:sp>
          <p:nvSpPr>
            <p:cNvPr id="390160" name="Text Box 16"/>
            <p:cNvSpPr txBox="1">
              <a:spLocks noChangeArrowheads="1"/>
            </p:cNvSpPr>
            <p:nvPr/>
          </p:nvSpPr>
          <p:spPr bwMode="auto">
            <a:xfrm>
              <a:off x="158" y="1338"/>
              <a:ext cx="5444" cy="368"/>
            </a:xfrm>
            <a:prstGeom prst="rect">
              <a:avLst/>
            </a:prstGeom>
            <a:solidFill>
              <a:srgbClr val="FFFF99"/>
            </a:solidFill>
            <a:ln w="28575">
              <a:solidFill>
                <a:srgbClr val="800080"/>
              </a:solidFill>
              <a:miter lim="800000"/>
              <a:headEnd/>
              <a:tailEnd/>
            </a:ln>
            <a:effectLst/>
          </p:spPr>
          <p:txBody>
            <a:bodyPr lIns="0" tIns="0" rIns="0" bIns="0" anchor="ctr" anchorCtr="1"/>
            <a:lstStyle/>
            <a:p>
              <a:pPr>
                <a:lnSpc>
                  <a:spcPct val="80000"/>
                </a:lnSpc>
                <a:defRPr/>
              </a:pPr>
              <a:r>
                <a:rPr lang="ru-RU">
                  <a:solidFill>
                    <a:srgbClr val="CC0000"/>
                  </a:solidFill>
                  <a:effectLst>
                    <a:outerShdw blurRad="38100" dist="38100" dir="2700000" algn="tl">
                      <a:srgbClr val="000000"/>
                    </a:outerShdw>
                  </a:effectLst>
                  <a:latin typeface="Arial" charset="0"/>
                  <a:cs typeface="Arial" charset="0"/>
                </a:rPr>
                <a:t>“Тип </a:t>
              </a:r>
              <a:r>
                <a:rPr lang="en-US">
                  <a:solidFill>
                    <a:srgbClr val="CC0000"/>
                  </a:solidFill>
                  <a:effectLst>
                    <a:outerShdw blurRad="38100" dist="38100" dir="2700000" algn="tl">
                      <a:srgbClr val="000000"/>
                    </a:outerShdw>
                  </a:effectLst>
                  <a:latin typeface="Arial" charset="0"/>
                  <a:cs typeface="Arial" charset="0"/>
                </a:rPr>
                <a:t>LSA-</a:t>
              </a:r>
              <a:r>
                <a:rPr lang="ru-RU">
                  <a:solidFill>
                    <a:srgbClr val="CC0000"/>
                  </a:solidFill>
                  <a:effectLst>
                    <a:outerShdw blurRad="38100" dist="38100" dir="2700000" algn="tl">
                      <a:srgbClr val="000000"/>
                    </a:outerShdw>
                  </a:effectLst>
                  <a:latin typeface="Arial" charset="0"/>
                  <a:cs typeface="Arial" charset="0"/>
                </a:rPr>
                <a:t>блока”</a:t>
              </a:r>
              <a:endParaRPr lang="ru-RU" b="1">
                <a:solidFill>
                  <a:srgbClr val="CC0000"/>
                </a:solidFill>
                <a:latin typeface="Arial" charset="0"/>
                <a:cs typeface="Arial" charset="0"/>
              </a:endParaRPr>
            </a:p>
          </p:txBody>
        </p:sp>
        <p:sp>
          <p:nvSpPr>
            <p:cNvPr id="390163" name="Text Box 19"/>
            <p:cNvSpPr txBox="1">
              <a:spLocks noChangeArrowheads="1"/>
            </p:cNvSpPr>
            <p:nvPr/>
          </p:nvSpPr>
          <p:spPr bwMode="auto">
            <a:xfrm>
              <a:off x="158" y="1706"/>
              <a:ext cx="5444" cy="369"/>
            </a:xfrm>
            <a:prstGeom prst="rect">
              <a:avLst/>
            </a:prstGeom>
            <a:solidFill>
              <a:srgbClr val="EFFEBE"/>
            </a:solidFill>
            <a:ln w="28575">
              <a:solidFill>
                <a:srgbClr val="800080"/>
              </a:solidFill>
              <a:miter lim="800000"/>
              <a:headEnd/>
              <a:tailEnd/>
            </a:ln>
            <a:effectLst/>
          </p:spPr>
          <p:txBody>
            <a:bodyPr lIns="0" tIns="0" rIns="0" bIns="0" anchor="ctr" anchorCtr="1"/>
            <a:lstStyle/>
            <a:p>
              <a:pPr>
                <a:lnSpc>
                  <a:spcPct val="90000"/>
                </a:lnSpc>
                <a:defRPr/>
              </a:pPr>
              <a:r>
                <a:rPr lang="ru-RU" sz="2400">
                  <a:solidFill>
                    <a:srgbClr val="CC0000"/>
                  </a:solidFill>
                  <a:effectLst>
                    <a:outerShdw blurRad="38100" dist="38100" dir="2700000" algn="tl">
                      <a:srgbClr val="000000"/>
                    </a:outerShdw>
                  </a:effectLst>
                  <a:latin typeface="Arial" charset="0"/>
                  <a:cs typeface="Arial" charset="0"/>
                </a:rPr>
                <a:t>“Идентификатор зоны, описываемой </a:t>
              </a:r>
              <a:r>
                <a:rPr lang="en-US" sz="2400">
                  <a:solidFill>
                    <a:srgbClr val="CC0000"/>
                  </a:solidFill>
                  <a:effectLst>
                    <a:outerShdw blurRad="38100" dist="38100" dir="2700000" algn="tl">
                      <a:srgbClr val="000000"/>
                    </a:outerShdw>
                  </a:effectLst>
                  <a:latin typeface="Arial" charset="0"/>
                  <a:cs typeface="Arial" charset="0"/>
                </a:rPr>
                <a:t>LSA-</a:t>
              </a:r>
              <a:r>
                <a:rPr lang="ru-RU" sz="2400">
                  <a:solidFill>
                    <a:srgbClr val="CC0000"/>
                  </a:solidFill>
                  <a:effectLst>
                    <a:outerShdw blurRad="38100" dist="38100" dir="2700000" algn="tl">
                      <a:srgbClr val="000000"/>
                    </a:outerShdw>
                  </a:effectLst>
                  <a:latin typeface="Arial" charset="0"/>
                  <a:cs typeface="Arial" charset="0"/>
                </a:rPr>
                <a:t>блоком”</a:t>
              </a:r>
            </a:p>
          </p:txBody>
        </p:sp>
        <p:sp>
          <p:nvSpPr>
            <p:cNvPr id="390165" name="Text Box 21"/>
            <p:cNvSpPr txBox="1">
              <a:spLocks noChangeArrowheads="1"/>
            </p:cNvSpPr>
            <p:nvPr/>
          </p:nvSpPr>
          <p:spPr bwMode="auto">
            <a:xfrm>
              <a:off x="158" y="2075"/>
              <a:ext cx="5444" cy="369"/>
            </a:xfrm>
            <a:prstGeom prst="rect">
              <a:avLst/>
            </a:prstGeom>
            <a:solidFill>
              <a:srgbClr val="FFCCCC"/>
            </a:solidFill>
            <a:ln w="28575">
              <a:solidFill>
                <a:srgbClr val="800080"/>
              </a:solidFill>
              <a:miter lim="800000"/>
              <a:headEnd/>
              <a:tailEnd/>
            </a:ln>
            <a:effectLst/>
          </p:spPr>
          <p:txBody>
            <a:bodyPr lIns="0" tIns="0" rIns="0" bIns="0" anchor="ctr" anchorCtr="1"/>
            <a:lstStyle/>
            <a:p>
              <a:pPr>
                <a:defRPr/>
              </a:pPr>
              <a:r>
                <a:rPr lang="ru-RU" sz="2000" b="1">
                  <a:solidFill>
                    <a:srgbClr val="CC0000"/>
                  </a:solidFill>
                  <a:effectLst>
                    <a:outerShdw blurRad="38100" dist="38100" dir="2700000" algn="tl">
                      <a:srgbClr val="000000"/>
                    </a:outerShdw>
                  </a:effectLst>
                  <a:latin typeface="Arial" charset="0"/>
                  <a:cs typeface="Arial" charset="0"/>
                </a:rPr>
                <a:t>“Идентификатор маршрутизатора, передавшего данный </a:t>
              </a:r>
              <a:r>
                <a:rPr lang="en-US" sz="2000" b="1">
                  <a:solidFill>
                    <a:srgbClr val="CC0000"/>
                  </a:solidFill>
                  <a:effectLst>
                    <a:outerShdw blurRad="38100" dist="38100" dir="2700000" algn="tl">
                      <a:srgbClr val="000000"/>
                    </a:outerShdw>
                  </a:effectLst>
                  <a:latin typeface="Arial" charset="0"/>
                  <a:cs typeface="Arial" charset="0"/>
                </a:rPr>
                <a:t>LSA</a:t>
              </a:r>
              <a:r>
                <a:rPr lang="ru-RU" sz="2000" b="1">
                  <a:solidFill>
                    <a:srgbClr val="CC0000"/>
                  </a:solidFill>
                  <a:effectLst>
                    <a:outerShdw blurRad="38100" dist="38100" dir="2700000" algn="tl">
                      <a:srgbClr val="000000"/>
                    </a:outerShdw>
                  </a:effectLst>
                  <a:latin typeface="Arial" charset="0"/>
                  <a:cs typeface="Arial" charset="0"/>
                </a:rPr>
                <a:t>-блок”</a:t>
              </a:r>
            </a:p>
          </p:txBody>
        </p:sp>
        <p:sp>
          <p:nvSpPr>
            <p:cNvPr id="390167" name="Text Box 23"/>
            <p:cNvSpPr txBox="1">
              <a:spLocks noChangeArrowheads="1"/>
            </p:cNvSpPr>
            <p:nvPr/>
          </p:nvSpPr>
          <p:spPr bwMode="auto">
            <a:xfrm>
              <a:off x="158" y="969"/>
              <a:ext cx="5444" cy="369"/>
            </a:xfrm>
            <a:prstGeom prst="rect">
              <a:avLst/>
            </a:prstGeom>
            <a:solidFill>
              <a:srgbClr val="86FEA3"/>
            </a:solidFill>
            <a:ln w="28575">
              <a:solidFill>
                <a:srgbClr val="800080"/>
              </a:solidFill>
              <a:miter lim="800000"/>
              <a:headEnd/>
              <a:tailEnd/>
            </a:ln>
            <a:effectLst/>
          </p:spPr>
          <p:txBody>
            <a:bodyPr lIns="0" tIns="0" rIns="0" bIns="0" anchor="ctr" anchorCtr="1"/>
            <a:lstStyle/>
            <a:p>
              <a:pPr>
                <a:defRPr/>
              </a:pPr>
              <a:r>
                <a:rPr lang="ru-RU">
                  <a:solidFill>
                    <a:srgbClr val="CC0000"/>
                  </a:solidFill>
                  <a:effectLst>
                    <a:outerShdw blurRad="38100" dist="38100" dir="2700000" algn="tl">
                      <a:srgbClr val="000000"/>
                    </a:outerShdw>
                  </a:effectLst>
                  <a:latin typeface="Arial" charset="0"/>
                  <a:cs typeface="Arial" charset="0"/>
                </a:rPr>
                <a:t>“</a:t>
              </a:r>
              <a:r>
                <a:rPr lang="en-US">
                  <a:solidFill>
                    <a:srgbClr val="CC0000"/>
                  </a:solidFill>
                  <a:effectLst>
                    <a:outerShdw blurRad="38100" dist="38100" dir="2700000" algn="tl">
                      <a:srgbClr val="000000"/>
                    </a:outerShdw>
                  </a:effectLst>
                  <a:latin typeface="Arial" charset="0"/>
                  <a:cs typeface="Arial" charset="0"/>
                </a:rPr>
                <a:t>OSPF</a:t>
              </a:r>
              <a:r>
                <a:rPr lang="ru-RU">
                  <a:solidFill>
                    <a:srgbClr val="CC0000"/>
                  </a:solidFill>
                  <a:effectLst>
                    <a:outerShdw blurRad="38100" dist="38100" dir="2700000" algn="tl">
                      <a:srgbClr val="000000"/>
                    </a:outerShdw>
                  </a:effectLst>
                  <a:latin typeface="Arial" charset="0"/>
                  <a:cs typeface="Arial" charset="0"/>
                </a:rPr>
                <a:t>-заголовок”</a:t>
              </a:r>
            </a:p>
          </p:txBody>
        </p:sp>
      </p:gr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2738" name="Text Box 2"/>
          <p:cNvSpPr txBox="1">
            <a:spLocks noChangeArrowheads="1"/>
          </p:cNvSpPr>
          <p:nvPr/>
        </p:nvSpPr>
        <p:spPr bwMode="auto">
          <a:xfrm>
            <a:off x="0" y="0"/>
            <a:ext cx="8259763" cy="701675"/>
          </a:xfrm>
          <a:prstGeom prst="rect">
            <a:avLst/>
          </a:prstGeom>
          <a:noFill/>
          <a:ln w="9525">
            <a:noFill/>
            <a:miter lim="800000"/>
            <a:headEnd/>
            <a:tailEnd/>
          </a:ln>
          <a:effectLst/>
        </p:spPr>
        <p:txBody>
          <a:bodyPr>
            <a:spAutoFit/>
          </a:bodyPr>
          <a:lstStyle/>
          <a:p>
            <a:pPr algn="l">
              <a:defRPr/>
            </a:pPr>
            <a:r>
              <a:rPr lang="ru-RU" sz="2000" b="1">
                <a:solidFill>
                  <a:srgbClr val="800080"/>
                </a:solidFill>
                <a:effectLst>
                  <a:outerShdw blurRad="38100" dist="38100" dir="2700000" algn="tl">
                    <a:srgbClr val="C0C0C0"/>
                  </a:outerShdw>
                </a:effectLst>
                <a:latin typeface="Arial" charset="0"/>
                <a:cs typeface="Arial" charset="0"/>
              </a:rPr>
              <a:t>Лекция №11: </a:t>
            </a:r>
            <a:r>
              <a:rPr lang="ru-RU" sz="2000" b="1" i="1">
                <a:solidFill>
                  <a:srgbClr val="800080"/>
                </a:solidFill>
                <a:effectLst>
                  <a:outerShdw blurRad="38100" dist="38100" dir="2700000" algn="tl">
                    <a:srgbClr val="C0C0C0"/>
                  </a:outerShdw>
                </a:effectLst>
                <a:latin typeface="Arial" charset="0"/>
                <a:cs typeface="Arial" charset="0"/>
              </a:rPr>
              <a:t>Маршрутизация в </a:t>
            </a:r>
            <a:r>
              <a:rPr lang="en-US" sz="2000" b="1" i="1">
                <a:solidFill>
                  <a:srgbClr val="800080"/>
                </a:solidFill>
                <a:effectLst>
                  <a:outerShdw blurRad="38100" dist="38100" dir="2700000" algn="tl">
                    <a:srgbClr val="C0C0C0"/>
                  </a:outerShdw>
                </a:effectLst>
                <a:latin typeface="Arial" charset="0"/>
                <a:cs typeface="Arial" charset="0"/>
              </a:rPr>
              <a:t>IP</a:t>
            </a:r>
            <a:r>
              <a:rPr lang="ru-RU" sz="2000" b="1" i="1">
                <a:solidFill>
                  <a:srgbClr val="800080"/>
                </a:solidFill>
                <a:effectLst>
                  <a:outerShdw blurRad="38100" dist="38100" dir="2700000" algn="tl">
                    <a:srgbClr val="C0C0C0"/>
                  </a:outerShdw>
                </a:effectLst>
                <a:latin typeface="Arial" charset="0"/>
                <a:cs typeface="Arial" charset="0"/>
              </a:rPr>
              <a:t>-сетях. Решение проблемы</a:t>
            </a:r>
          </a:p>
          <a:p>
            <a:pPr algn="l">
              <a:defRPr/>
            </a:pPr>
            <a:r>
              <a:rPr lang="ru-RU" sz="2000" b="1" i="1">
                <a:solidFill>
                  <a:srgbClr val="800080"/>
                </a:solidFill>
                <a:effectLst>
                  <a:outerShdw blurRad="38100" dist="38100" dir="2700000" algn="tl">
                    <a:srgbClr val="C0C0C0"/>
                  </a:outerShdw>
                </a:effectLst>
                <a:latin typeface="Arial" charset="0"/>
                <a:cs typeface="Arial" charset="0"/>
              </a:rPr>
              <a:t>                        нехватки </a:t>
            </a:r>
            <a:r>
              <a:rPr lang="en-US" sz="2000" b="1" i="1">
                <a:solidFill>
                  <a:srgbClr val="800080"/>
                </a:solidFill>
                <a:effectLst>
                  <a:outerShdw blurRad="38100" dist="38100" dir="2700000" algn="tl">
                    <a:srgbClr val="C0C0C0"/>
                  </a:outerShdw>
                </a:effectLst>
                <a:latin typeface="Arial" charset="0"/>
                <a:cs typeface="Arial" charset="0"/>
              </a:rPr>
              <a:t>IPv</a:t>
            </a:r>
            <a:r>
              <a:rPr lang="ru-RU" sz="2000" b="1" i="1">
                <a:solidFill>
                  <a:srgbClr val="800080"/>
                </a:solidFill>
                <a:effectLst>
                  <a:outerShdw blurRad="38100" dist="38100" dir="2700000" algn="tl">
                    <a:srgbClr val="C0C0C0"/>
                  </a:outerShdw>
                </a:effectLst>
                <a:latin typeface="Arial" charset="0"/>
                <a:cs typeface="Arial" charset="0"/>
              </a:rPr>
              <a:t>4-адресов</a:t>
            </a:r>
            <a:endParaRPr lang="ru-RU" sz="2000" b="1">
              <a:solidFill>
                <a:srgbClr val="800080"/>
              </a:solidFill>
              <a:latin typeface="Arial" charset="0"/>
              <a:cs typeface="Arial" charset="0"/>
            </a:endParaRPr>
          </a:p>
        </p:txBody>
      </p:sp>
      <p:sp>
        <p:nvSpPr>
          <p:cNvPr id="372739" name="Text Box 3"/>
          <p:cNvSpPr txBox="1">
            <a:spLocks noChangeArrowheads="1"/>
          </p:cNvSpPr>
          <p:nvPr/>
        </p:nvSpPr>
        <p:spPr bwMode="auto">
          <a:xfrm>
            <a:off x="250825" y="1358900"/>
            <a:ext cx="8642350" cy="5216525"/>
          </a:xfrm>
          <a:prstGeom prst="rect">
            <a:avLst/>
          </a:prstGeom>
          <a:noFill/>
          <a:ln w="9525">
            <a:noFill/>
            <a:miter lim="800000"/>
            <a:headEnd/>
            <a:tailEnd/>
          </a:ln>
          <a:effectLst>
            <a:outerShdw dist="17961" dir="2700000" algn="ctr" rotWithShape="0">
              <a:srgbClr val="FF9933"/>
            </a:outerShdw>
          </a:effectLst>
        </p:spPr>
        <p:txBody>
          <a:bodyPr>
            <a:spAutoFit/>
          </a:bodyPr>
          <a:lstStyle/>
          <a:p>
            <a:pPr>
              <a:spcBef>
                <a:spcPct val="50000"/>
              </a:spcBef>
              <a:defRPr/>
            </a:pPr>
            <a:r>
              <a:rPr lang="ru-RU" b="1" i="1">
                <a:solidFill>
                  <a:srgbClr val="800080"/>
                </a:solidFill>
                <a:latin typeface="Arial" charset="0"/>
                <a:cs typeface="Arial" charset="0"/>
              </a:rPr>
              <a:t>Сообщение “Запрос данных о состоянии линии связи”</a:t>
            </a:r>
            <a:r>
              <a:rPr lang="ru-RU">
                <a:solidFill>
                  <a:srgbClr val="800080"/>
                </a:solidFill>
                <a:latin typeface="Arial" charset="0"/>
                <a:cs typeface="Arial" charset="0"/>
              </a:rPr>
              <a:t> (“</a:t>
            </a:r>
            <a:r>
              <a:rPr lang="en-US">
                <a:solidFill>
                  <a:srgbClr val="800080"/>
                </a:solidFill>
                <a:latin typeface="Arial" charset="0"/>
                <a:cs typeface="Arial" charset="0"/>
              </a:rPr>
              <a:t>Link State Update packet</a:t>
            </a:r>
            <a:r>
              <a:rPr lang="ru-RU">
                <a:solidFill>
                  <a:srgbClr val="800080"/>
                </a:solidFill>
                <a:latin typeface="Arial" charset="0"/>
                <a:cs typeface="Arial" charset="0"/>
              </a:rPr>
              <a:t>”) является </a:t>
            </a:r>
            <a:r>
              <a:rPr lang="en-US">
                <a:solidFill>
                  <a:srgbClr val="800080"/>
                </a:solidFill>
                <a:latin typeface="Arial" charset="0"/>
                <a:cs typeface="Arial" charset="0"/>
              </a:rPr>
              <a:t>OSPF</a:t>
            </a:r>
            <a:r>
              <a:rPr lang="ru-RU">
                <a:solidFill>
                  <a:srgbClr val="800080"/>
                </a:solidFill>
                <a:latin typeface="Arial" charset="0"/>
                <a:cs typeface="Arial" charset="0"/>
              </a:rPr>
              <a:t>-сообщением четвёртого типа (рис.11.18). Этот тип </a:t>
            </a:r>
            <a:r>
              <a:rPr lang="en-US">
                <a:solidFill>
                  <a:srgbClr val="800080"/>
                </a:solidFill>
                <a:latin typeface="Arial" charset="0"/>
                <a:cs typeface="Arial" charset="0"/>
              </a:rPr>
              <a:t>OSPF</a:t>
            </a:r>
            <a:r>
              <a:rPr lang="ru-RU">
                <a:solidFill>
                  <a:srgbClr val="800080"/>
                </a:solidFill>
                <a:latin typeface="Arial" charset="0"/>
                <a:cs typeface="Arial" charset="0"/>
              </a:rPr>
              <a:t>-сообщений используется для массовой рассылки </a:t>
            </a:r>
            <a:r>
              <a:rPr lang="en-US">
                <a:solidFill>
                  <a:srgbClr val="800080"/>
                </a:solidFill>
                <a:latin typeface="Arial" charset="0"/>
                <a:cs typeface="Arial" charset="0"/>
              </a:rPr>
              <a:t>LSA</a:t>
            </a:r>
            <a:r>
              <a:rPr lang="ru-RU">
                <a:solidFill>
                  <a:srgbClr val="800080"/>
                </a:solidFill>
                <a:latin typeface="Arial" charset="0"/>
                <a:cs typeface="Arial" charset="0"/>
              </a:rPr>
              <a:t>-блоков, при этом каждое такое сообщение содержит несколько </a:t>
            </a:r>
            <a:r>
              <a:rPr lang="en-US">
                <a:solidFill>
                  <a:srgbClr val="800080"/>
                </a:solidFill>
                <a:latin typeface="Arial" charset="0"/>
                <a:cs typeface="Arial" charset="0"/>
              </a:rPr>
              <a:t>LSA</a:t>
            </a:r>
            <a:r>
              <a:rPr lang="ru-RU">
                <a:solidFill>
                  <a:srgbClr val="800080"/>
                </a:solidFill>
                <a:latin typeface="Arial" charset="0"/>
                <a:cs typeface="Arial" charset="0"/>
              </a:rPr>
              <a:t>-блоков. Для повышения надёжности такой рассылки </a:t>
            </a:r>
            <a:r>
              <a:rPr lang="en-US">
                <a:solidFill>
                  <a:srgbClr val="800080"/>
                </a:solidFill>
                <a:latin typeface="Arial" charset="0"/>
                <a:cs typeface="Arial" charset="0"/>
              </a:rPr>
              <a:t>LSA</a:t>
            </a:r>
            <a:r>
              <a:rPr lang="ru-RU">
                <a:solidFill>
                  <a:srgbClr val="800080"/>
                </a:solidFill>
                <a:latin typeface="Arial" charset="0"/>
                <a:cs typeface="Arial" charset="0"/>
              </a:rPr>
              <a:t>-блоков используется </a:t>
            </a:r>
            <a:r>
              <a:rPr lang="en-US">
                <a:solidFill>
                  <a:srgbClr val="800080"/>
                </a:solidFill>
                <a:latin typeface="Arial" charset="0"/>
                <a:cs typeface="Arial" charset="0"/>
              </a:rPr>
              <a:t>OSPF</a:t>
            </a:r>
            <a:r>
              <a:rPr lang="ru-RU">
                <a:solidFill>
                  <a:srgbClr val="800080"/>
                </a:solidFill>
                <a:latin typeface="Arial" charset="0"/>
                <a:cs typeface="Arial" charset="0"/>
              </a:rPr>
              <a:t>-сообщение пятого типа (рис.11.19), которое служит подтверждением корректного приёма </a:t>
            </a:r>
            <a:r>
              <a:rPr lang="en-US">
                <a:solidFill>
                  <a:srgbClr val="800080"/>
                </a:solidFill>
                <a:latin typeface="Arial" charset="0"/>
                <a:cs typeface="Arial" charset="0"/>
              </a:rPr>
              <a:t>OSPF</a:t>
            </a:r>
            <a:r>
              <a:rPr lang="ru-RU">
                <a:solidFill>
                  <a:srgbClr val="800080"/>
                </a:solidFill>
                <a:latin typeface="Arial" charset="0"/>
                <a:cs typeface="Arial" charset="0"/>
              </a:rPr>
              <a:t>-сообщения четвёртого типа. </a:t>
            </a:r>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3762" name="Text Box 2"/>
          <p:cNvSpPr txBox="1">
            <a:spLocks noChangeArrowheads="1"/>
          </p:cNvSpPr>
          <p:nvPr/>
        </p:nvSpPr>
        <p:spPr bwMode="auto">
          <a:xfrm>
            <a:off x="0" y="0"/>
            <a:ext cx="8259763" cy="701675"/>
          </a:xfrm>
          <a:prstGeom prst="rect">
            <a:avLst/>
          </a:prstGeom>
          <a:noFill/>
          <a:ln w="9525">
            <a:noFill/>
            <a:miter lim="800000"/>
            <a:headEnd/>
            <a:tailEnd/>
          </a:ln>
          <a:effectLst/>
        </p:spPr>
        <p:txBody>
          <a:bodyPr>
            <a:spAutoFit/>
          </a:bodyPr>
          <a:lstStyle/>
          <a:p>
            <a:pPr algn="l">
              <a:defRPr/>
            </a:pPr>
            <a:r>
              <a:rPr lang="ru-RU" sz="2000" b="1">
                <a:solidFill>
                  <a:srgbClr val="800080"/>
                </a:solidFill>
                <a:effectLst>
                  <a:outerShdw blurRad="38100" dist="38100" dir="2700000" algn="tl">
                    <a:srgbClr val="C0C0C0"/>
                  </a:outerShdw>
                </a:effectLst>
                <a:latin typeface="Arial" charset="0"/>
                <a:cs typeface="Arial" charset="0"/>
              </a:rPr>
              <a:t>Лекция №11: </a:t>
            </a:r>
            <a:r>
              <a:rPr lang="ru-RU" sz="2000" b="1" i="1">
                <a:solidFill>
                  <a:srgbClr val="800080"/>
                </a:solidFill>
                <a:effectLst>
                  <a:outerShdw blurRad="38100" dist="38100" dir="2700000" algn="tl">
                    <a:srgbClr val="C0C0C0"/>
                  </a:outerShdw>
                </a:effectLst>
                <a:latin typeface="Arial" charset="0"/>
                <a:cs typeface="Arial" charset="0"/>
              </a:rPr>
              <a:t>Маршрутизация в </a:t>
            </a:r>
            <a:r>
              <a:rPr lang="en-US" sz="2000" b="1" i="1">
                <a:solidFill>
                  <a:srgbClr val="800080"/>
                </a:solidFill>
                <a:effectLst>
                  <a:outerShdw blurRad="38100" dist="38100" dir="2700000" algn="tl">
                    <a:srgbClr val="C0C0C0"/>
                  </a:outerShdw>
                </a:effectLst>
                <a:latin typeface="Arial" charset="0"/>
                <a:cs typeface="Arial" charset="0"/>
              </a:rPr>
              <a:t>IP</a:t>
            </a:r>
            <a:r>
              <a:rPr lang="ru-RU" sz="2000" b="1" i="1">
                <a:solidFill>
                  <a:srgbClr val="800080"/>
                </a:solidFill>
                <a:effectLst>
                  <a:outerShdw blurRad="38100" dist="38100" dir="2700000" algn="tl">
                    <a:srgbClr val="C0C0C0"/>
                  </a:outerShdw>
                </a:effectLst>
                <a:latin typeface="Arial" charset="0"/>
                <a:cs typeface="Arial" charset="0"/>
              </a:rPr>
              <a:t>-сетях. Решение проблемы</a:t>
            </a:r>
          </a:p>
          <a:p>
            <a:pPr algn="l">
              <a:defRPr/>
            </a:pPr>
            <a:r>
              <a:rPr lang="ru-RU" sz="2000" b="1" i="1">
                <a:solidFill>
                  <a:srgbClr val="800080"/>
                </a:solidFill>
                <a:effectLst>
                  <a:outerShdw blurRad="38100" dist="38100" dir="2700000" algn="tl">
                    <a:srgbClr val="C0C0C0"/>
                  </a:outerShdw>
                </a:effectLst>
                <a:latin typeface="Arial" charset="0"/>
                <a:cs typeface="Arial" charset="0"/>
              </a:rPr>
              <a:t>                        нехватки </a:t>
            </a:r>
            <a:r>
              <a:rPr lang="en-US" sz="2000" b="1" i="1">
                <a:solidFill>
                  <a:srgbClr val="800080"/>
                </a:solidFill>
                <a:effectLst>
                  <a:outerShdw blurRad="38100" dist="38100" dir="2700000" algn="tl">
                    <a:srgbClr val="C0C0C0"/>
                  </a:outerShdw>
                </a:effectLst>
                <a:latin typeface="Arial" charset="0"/>
                <a:cs typeface="Arial" charset="0"/>
              </a:rPr>
              <a:t>IPv</a:t>
            </a:r>
            <a:r>
              <a:rPr lang="ru-RU" sz="2000" b="1" i="1">
                <a:solidFill>
                  <a:srgbClr val="800080"/>
                </a:solidFill>
                <a:effectLst>
                  <a:outerShdw blurRad="38100" dist="38100" dir="2700000" algn="tl">
                    <a:srgbClr val="C0C0C0"/>
                  </a:outerShdw>
                </a:effectLst>
                <a:latin typeface="Arial" charset="0"/>
                <a:cs typeface="Arial" charset="0"/>
              </a:rPr>
              <a:t>4-адресов</a:t>
            </a:r>
            <a:endParaRPr lang="ru-RU" sz="2000" b="1">
              <a:solidFill>
                <a:srgbClr val="800080"/>
              </a:solidFill>
              <a:latin typeface="Arial" charset="0"/>
              <a:cs typeface="Arial" charset="0"/>
            </a:endParaRPr>
          </a:p>
        </p:txBody>
      </p:sp>
      <p:sp>
        <p:nvSpPr>
          <p:cNvPr id="373763" name="Text Box 3"/>
          <p:cNvSpPr txBox="1">
            <a:spLocks noChangeArrowheads="1"/>
          </p:cNvSpPr>
          <p:nvPr/>
        </p:nvSpPr>
        <p:spPr bwMode="auto">
          <a:xfrm>
            <a:off x="250825" y="1538288"/>
            <a:ext cx="8686800" cy="1552575"/>
          </a:xfrm>
          <a:prstGeom prst="rect">
            <a:avLst/>
          </a:prstGeom>
          <a:noFill/>
          <a:ln w="9525">
            <a:noFill/>
            <a:miter lim="800000"/>
            <a:headEnd/>
            <a:tailEnd/>
          </a:ln>
          <a:effectLst>
            <a:outerShdw dist="17961" dir="2700000" algn="ctr" rotWithShape="0">
              <a:srgbClr val="FF9933"/>
            </a:outerShdw>
          </a:effectLst>
        </p:spPr>
        <p:txBody>
          <a:bodyPr>
            <a:spAutoFit/>
          </a:bodyPr>
          <a:lstStyle/>
          <a:p>
            <a:pPr>
              <a:spcBef>
                <a:spcPct val="50000"/>
              </a:spcBef>
              <a:defRPr/>
            </a:pPr>
            <a:r>
              <a:rPr lang="ru-RU" sz="2400">
                <a:solidFill>
                  <a:srgbClr val="800080"/>
                </a:solidFill>
                <a:latin typeface="Arial" charset="0"/>
                <a:cs typeface="Arial" charset="0"/>
              </a:rPr>
              <a:t>Если необходима повторная передача, то тогда </a:t>
            </a:r>
            <a:r>
              <a:rPr lang="en-US" sz="2400">
                <a:solidFill>
                  <a:srgbClr val="800080"/>
                </a:solidFill>
                <a:latin typeface="Arial" charset="0"/>
                <a:cs typeface="Arial" charset="0"/>
              </a:rPr>
              <a:t>LSA</a:t>
            </a:r>
            <a:r>
              <a:rPr lang="ru-RU" sz="2400">
                <a:solidFill>
                  <a:srgbClr val="800080"/>
                </a:solidFill>
                <a:latin typeface="Arial" charset="0"/>
                <a:cs typeface="Arial" charset="0"/>
              </a:rPr>
              <a:t>-блоки передаются непосредственно соседнему маршрутизатору. В </a:t>
            </a:r>
            <a:r>
              <a:rPr lang="en-US" sz="2400">
                <a:solidFill>
                  <a:srgbClr val="800080"/>
                </a:solidFill>
                <a:latin typeface="Arial" charset="0"/>
                <a:cs typeface="Arial" charset="0"/>
              </a:rPr>
              <a:t>OSPF</a:t>
            </a:r>
            <a:r>
              <a:rPr lang="ru-RU" sz="2400">
                <a:solidFill>
                  <a:srgbClr val="800080"/>
                </a:solidFill>
                <a:latin typeface="Arial" charset="0"/>
                <a:cs typeface="Arial" charset="0"/>
              </a:rPr>
              <a:t>-сообщении “Запрос данных о состоянии линии связи” используется следующая кодировка: </a:t>
            </a:r>
          </a:p>
        </p:txBody>
      </p:sp>
      <p:sp>
        <p:nvSpPr>
          <p:cNvPr id="373764" name="Text Box 4"/>
          <p:cNvSpPr txBox="1">
            <a:spLocks noChangeArrowheads="1"/>
          </p:cNvSpPr>
          <p:nvPr/>
        </p:nvSpPr>
        <p:spPr bwMode="auto">
          <a:xfrm>
            <a:off x="250825" y="3203575"/>
            <a:ext cx="8642350" cy="1096963"/>
          </a:xfrm>
          <a:prstGeom prst="rect">
            <a:avLst/>
          </a:prstGeom>
          <a:noFill/>
          <a:ln w="9525">
            <a:noFill/>
            <a:miter lim="800000"/>
            <a:headEnd/>
            <a:tailEnd/>
          </a:ln>
          <a:effectLst>
            <a:outerShdw dist="17961" dir="2700000" algn="ctr" rotWithShape="0">
              <a:srgbClr val="FF9933"/>
            </a:outerShdw>
          </a:effectLst>
        </p:spPr>
        <p:txBody>
          <a:bodyPr>
            <a:spAutoFit/>
          </a:bodyPr>
          <a:lstStyle/>
          <a:p>
            <a:pPr marL="363538" indent="-363538" algn="l">
              <a:spcBef>
                <a:spcPct val="50000"/>
              </a:spcBef>
              <a:buSzPct val="90000"/>
              <a:buFont typeface="Wingdings 2" pitchFamily="18" charset="2"/>
              <a:buChar char="u"/>
              <a:defRPr/>
            </a:pPr>
            <a:r>
              <a:rPr lang="ru-RU" sz="2200">
                <a:solidFill>
                  <a:srgbClr val="800080"/>
                </a:solidFill>
                <a:latin typeface="Arial" charset="0"/>
                <a:cs typeface="Arial" charset="0"/>
              </a:rPr>
              <a:t>“Количество передаваемых </a:t>
            </a:r>
            <a:r>
              <a:rPr lang="en-US" sz="2200">
                <a:solidFill>
                  <a:srgbClr val="800080"/>
                </a:solidFill>
                <a:latin typeface="Arial" charset="0"/>
                <a:cs typeface="Arial" charset="0"/>
              </a:rPr>
              <a:t>LSA</a:t>
            </a:r>
            <a:r>
              <a:rPr lang="ru-RU" sz="2200">
                <a:solidFill>
                  <a:srgbClr val="800080"/>
                </a:solidFill>
                <a:latin typeface="Arial" charset="0"/>
                <a:cs typeface="Arial" charset="0"/>
              </a:rPr>
              <a:t>-блоков” — 32-битовое число, которое определяет количество </a:t>
            </a:r>
            <a:r>
              <a:rPr lang="en-US" sz="2200">
                <a:solidFill>
                  <a:srgbClr val="800080"/>
                </a:solidFill>
                <a:latin typeface="Arial" charset="0"/>
                <a:cs typeface="Arial" charset="0"/>
              </a:rPr>
              <a:t>LSA</a:t>
            </a:r>
            <a:r>
              <a:rPr lang="ru-RU" sz="2200">
                <a:solidFill>
                  <a:srgbClr val="800080"/>
                </a:solidFill>
                <a:latin typeface="Arial" charset="0"/>
                <a:cs typeface="Arial" charset="0"/>
              </a:rPr>
              <a:t>-блоков, которое включено в данное сообщение. </a:t>
            </a:r>
          </a:p>
        </p:txBody>
      </p:sp>
      <p:sp>
        <p:nvSpPr>
          <p:cNvPr id="373765" name="Text Box 5"/>
          <p:cNvSpPr txBox="1">
            <a:spLocks noChangeArrowheads="1"/>
          </p:cNvSpPr>
          <p:nvPr/>
        </p:nvSpPr>
        <p:spPr bwMode="auto">
          <a:xfrm>
            <a:off x="250825" y="4733925"/>
            <a:ext cx="8642350" cy="1552575"/>
          </a:xfrm>
          <a:prstGeom prst="rect">
            <a:avLst/>
          </a:prstGeom>
          <a:noFill/>
          <a:ln w="9525">
            <a:noFill/>
            <a:miter lim="800000"/>
            <a:headEnd/>
            <a:tailEnd/>
          </a:ln>
          <a:effectLst>
            <a:outerShdw dist="17961" dir="2700000" algn="ctr" rotWithShape="0">
              <a:srgbClr val="FF9933"/>
            </a:outerShdw>
          </a:effectLst>
        </p:spPr>
        <p:txBody>
          <a:bodyPr>
            <a:spAutoFit/>
          </a:bodyPr>
          <a:lstStyle/>
          <a:p>
            <a:pPr>
              <a:spcBef>
                <a:spcPct val="50000"/>
              </a:spcBef>
              <a:defRPr/>
            </a:pPr>
            <a:r>
              <a:rPr lang="en-US" sz="2400">
                <a:solidFill>
                  <a:srgbClr val="800080"/>
                </a:solidFill>
                <a:latin typeface="Arial" charset="0"/>
                <a:cs typeface="Arial" charset="0"/>
              </a:rPr>
              <a:t>OSPF</a:t>
            </a:r>
            <a:r>
              <a:rPr lang="ru-RU" sz="2400">
                <a:solidFill>
                  <a:srgbClr val="800080"/>
                </a:solidFill>
                <a:latin typeface="Arial" charset="0"/>
                <a:cs typeface="Arial" charset="0"/>
              </a:rPr>
              <a:t>-сообщение </a:t>
            </a:r>
            <a:r>
              <a:rPr lang="ru-RU" sz="2400" b="1" i="1">
                <a:solidFill>
                  <a:srgbClr val="800080"/>
                </a:solidFill>
                <a:latin typeface="Arial" charset="0"/>
                <a:cs typeface="Arial" charset="0"/>
              </a:rPr>
              <a:t>“Ответ на запрос данных о состоянии линии связи”</a:t>
            </a:r>
            <a:r>
              <a:rPr lang="ru-RU" sz="2400">
                <a:solidFill>
                  <a:srgbClr val="800080"/>
                </a:solidFill>
                <a:latin typeface="Arial" charset="0"/>
                <a:cs typeface="Arial" charset="0"/>
              </a:rPr>
              <a:t> (“</a:t>
            </a:r>
            <a:r>
              <a:rPr lang="en-US" sz="2400">
                <a:solidFill>
                  <a:srgbClr val="800080"/>
                </a:solidFill>
                <a:latin typeface="Arial" charset="0"/>
                <a:cs typeface="Arial" charset="0"/>
              </a:rPr>
              <a:t>Link State Acknowledgment packet</a:t>
            </a:r>
            <a:r>
              <a:rPr lang="ru-RU" sz="2400">
                <a:solidFill>
                  <a:srgbClr val="800080"/>
                </a:solidFill>
                <a:latin typeface="Arial" charset="0"/>
                <a:cs typeface="Arial" charset="0"/>
              </a:rPr>
              <a:t>”) содержит ответные </a:t>
            </a:r>
            <a:r>
              <a:rPr lang="en-US" sz="2400">
                <a:solidFill>
                  <a:srgbClr val="800080"/>
                </a:solidFill>
                <a:latin typeface="Arial" charset="0"/>
                <a:cs typeface="Arial" charset="0"/>
              </a:rPr>
              <a:t>LSA</a:t>
            </a:r>
            <a:r>
              <a:rPr lang="ru-RU" sz="2400">
                <a:solidFill>
                  <a:srgbClr val="800080"/>
                </a:solidFill>
                <a:latin typeface="Arial" charset="0"/>
                <a:cs typeface="Arial" charset="0"/>
              </a:rPr>
              <a:t>-блоки, при этом каждый из них имеет свой </a:t>
            </a:r>
            <a:r>
              <a:rPr lang="en-US" sz="2400">
                <a:solidFill>
                  <a:srgbClr val="800080"/>
                </a:solidFill>
                <a:latin typeface="Arial" charset="0"/>
                <a:cs typeface="Arial" charset="0"/>
              </a:rPr>
              <a:t>LSA</a:t>
            </a:r>
            <a:r>
              <a:rPr lang="ru-RU" sz="2400">
                <a:solidFill>
                  <a:srgbClr val="800080"/>
                </a:solidFill>
                <a:latin typeface="Arial" charset="0"/>
                <a:cs typeface="Arial" charset="0"/>
              </a:rPr>
              <a:t>-заголовок.</a:t>
            </a:r>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1170" name="Text Box 2"/>
          <p:cNvSpPr txBox="1">
            <a:spLocks noChangeArrowheads="1"/>
          </p:cNvSpPr>
          <p:nvPr/>
        </p:nvSpPr>
        <p:spPr bwMode="auto">
          <a:xfrm>
            <a:off x="0" y="0"/>
            <a:ext cx="8259763" cy="701675"/>
          </a:xfrm>
          <a:prstGeom prst="rect">
            <a:avLst/>
          </a:prstGeom>
          <a:noFill/>
          <a:ln w="9525">
            <a:noFill/>
            <a:miter lim="800000"/>
            <a:headEnd/>
            <a:tailEnd/>
          </a:ln>
          <a:effectLst/>
        </p:spPr>
        <p:txBody>
          <a:bodyPr>
            <a:spAutoFit/>
          </a:bodyPr>
          <a:lstStyle/>
          <a:p>
            <a:pPr algn="l">
              <a:defRPr/>
            </a:pPr>
            <a:r>
              <a:rPr lang="ru-RU" sz="2000" b="1">
                <a:solidFill>
                  <a:srgbClr val="800080"/>
                </a:solidFill>
                <a:effectLst>
                  <a:outerShdw blurRad="38100" dist="38100" dir="2700000" algn="tl">
                    <a:srgbClr val="C0C0C0"/>
                  </a:outerShdw>
                </a:effectLst>
                <a:latin typeface="Arial" charset="0"/>
                <a:cs typeface="Arial" charset="0"/>
              </a:rPr>
              <a:t>Лекция №11: </a:t>
            </a:r>
            <a:r>
              <a:rPr lang="ru-RU" sz="2000" b="1" i="1">
                <a:solidFill>
                  <a:srgbClr val="800080"/>
                </a:solidFill>
                <a:effectLst>
                  <a:outerShdw blurRad="38100" dist="38100" dir="2700000" algn="tl">
                    <a:srgbClr val="C0C0C0"/>
                  </a:outerShdw>
                </a:effectLst>
                <a:latin typeface="Arial" charset="0"/>
                <a:cs typeface="Arial" charset="0"/>
              </a:rPr>
              <a:t>Маршрутизация в </a:t>
            </a:r>
            <a:r>
              <a:rPr lang="en-US" sz="2000" b="1" i="1">
                <a:solidFill>
                  <a:srgbClr val="800080"/>
                </a:solidFill>
                <a:effectLst>
                  <a:outerShdw blurRad="38100" dist="38100" dir="2700000" algn="tl">
                    <a:srgbClr val="C0C0C0"/>
                  </a:outerShdw>
                </a:effectLst>
                <a:latin typeface="Arial" charset="0"/>
                <a:cs typeface="Arial" charset="0"/>
              </a:rPr>
              <a:t>IP</a:t>
            </a:r>
            <a:r>
              <a:rPr lang="ru-RU" sz="2000" b="1" i="1">
                <a:solidFill>
                  <a:srgbClr val="800080"/>
                </a:solidFill>
                <a:effectLst>
                  <a:outerShdw blurRad="38100" dist="38100" dir="2700000" algn="tl">
                    <a:srgbClr val="C0C0C0"/>
                  </a:outerShdw>
                </a:effectLst>
                <a:latin typeface="Arial" charset="0"/>
                <a:cs typeface="Arial" charset="0"/>
              </a:rPr>
              <a:t>-сетях. Решение проблемы</a:t>
            </a:r>
          </a:p>
          <a:p>
            <a:pPr algn="l">
              <a:defRPr/>
            </a:pPr>
            <a:r>
              <a:rPr lang="ru-RU" sz="2000" b="1" i="1">
                <a:solidFill>
                  <a:srgbClr val="800080"/>
                </a:solidFill>
                <a:effectLst>
                  <a:outerShdw blurRad="38100" dist="38100" dir="2700000" algn="tl">
                    <a:srgbClr val="C0C0C0"/>
                  </a:outerShdw>
                </a:effectLst>
                <a:latin typeface="Arial" charset="0"/>
                <a:cs typeface="Arial" charset="0"/>
              </a:rPr>
              <a:t>                        нехватки </a:t>
            </a:r>
            <a:r>
              <a:rPr lang="en-US" sz="2000" b="1" i="1">
                <a:solidFill>
                  <a:srgbClr val="800080"/>
                </a:solidFill>
                <a:effectLst>
                  <a:outerShdw blurRad="38100" dist="38100" dir="2700000" algn="tl">
                    <a:srgbClr val="C0C0C0"/>
                  </a:outerShdw>
                </a:effectLst>
                <a:latin typeface="Arial" charset="0"/>
                <a:cs typeface="Arial" charset="0"/>
              </a:rPr>
              <a:t>IPv</a:t>
            </a:r>
            <a:r>
              <a:rPr lang="ru-RU" sz="2000" b="1" i="1">
                <a:solidFill>
                  <a:srgbClr val="800080"/>
                </a:solidFill>
                <a:effectLst>
                  <a:outerShdw blurRad="38100" dist="38100" dir="2700000" algn="tl">
                    <a:srgbClr val="C0C0C0"/>
                  </a:outerShdw>
                </a:effectLst>
                <a:latin typeface="Arial" charset="0"/>
                <a:cs typeface="Arial" charset="0"/>
              </a:rPr>
              <a:t>4-адресов</a:t>
            </a:r>
            <a:endParaRPr lang="ru-RU" sz="2000" b="1">
              <a:solidFill>
                <a:srgbClr val="800080"/>
              </a:solidFill>
              <a:latin typeface="Arial" charset="0"/>
              <a:cs typeface="Arial" charset="0"/>
            </a:endParaRPr>
          </a:p>
        </p:txBody>
      </p:sp>
      <p:sp>
        <p:nvSpPr>
          <p:cNvPr id="391171" name="Text Box 3"/>
          <p:cNvSpPr txBox="1">
            <a:spLocks noChangeArrowheads="1"/>
          </p:cNvSpPr>
          <p:nvPr/>
        </p:nvSpPr>
        <p:spPr bwMode="auto">
          <a:xfrm>
            <a:off x="0" y="5589588"/>
            <a:ext cx="9144000" cy="822325"/>
          </a:xfrm>
          <a:prstGeom prst="rect">
            <a:avLst/>
          </a:prstGeom>
          <a:noFill/>
          <a:ln w="9525">
            <a:noFill/>
            <a:miter lim="800000"/>
            <a:headEnd/>
            <a:tailEnd/>
          </a:ln>
          <a:effectLst>
            <a:outerShdw dist="17961" dir="2700000" algn="ctr" rotWithShape="0">
              <a:srgbClr val="FF9933"/>
            </a:outerShdw>
          </a:effectLst>
        </p:spPr>
        <p:txBody>
          <a:bodyPr>
            <a:spAutoFit/>
          </a:bodyPr>
          <a:lstStyle/>
          <a:p>
            <a:pPr>
              <a:defRPr/>
            </a:pPr>
            <a:r>
              <a:rPr lang="ru-RU" sz="2400" b="1">
                <a:solidFill>
                  <a:srgbClr val="800080"/>
                </a:solidFill>
                <a:latin typeface="Arial" charset="0"/>
                <a:cs typeface="Arial" charset="0"/>
              </a:rPr>
              <a:t>Рис.11.18. Формат </a:t>
            </a:r>
            <a:r>
              <a:rPr lang="en-US" sz="2400" b="1">
                <a:solidFill>
                  <a:srgbClr val="800080"/>
                </a:solidFill>
                <a:latin typeface="Arial" charset="0"/>
                <a:cs typeface="Arial" charset="0"/>
              </a:rPr>
              <a:t>OSPF</a:t>
            </a:r>
            <a:r>
              <a:rPr lang="ru-RU" sz="2400" b="1">
                <a:solidFill>
                  <a:srgbClr val="800080"/>
                </a:solidFill>
                <a:latin typeface="Arial" charset="0"/>
                <a:cs typeface="Arial" charset="0"/>
              </a:rPr>
              <a:t>-сообщения</a:t>
            </a:r>
          </a:p>
          <a:p>
            <a:pPr>
              <a:defRPr/>
            </a:pPr>
            <a:r>
              <a:rPr lang="ru-RU" sz="2400" b="1">
                <a:solidFill>
                  <a:srgbClr val="800080"/>
                </a:solidFill>
                <a:latin typeface="Arial" charset="0"/>
                <a:cs typeface="Arial" charset="0"/>
              </a:rPr>
              <a:t>“Запрос данных о состоянии линии связи”</a:t>
            </a:r>
            <a:r>
              <a:rPr lang="ru-RU" sz="2400">
                <a:solidFill>
                  <a:srgbClr val="800080"/>
                </a:solidFill>
                <a:latin typeface="Arial" charset="0"/>
                <a:cs typeface="Arial" charset="0"/>
              </a:rPr>
              <a:t> </a:t>
            </a:r>
          </a:p>
        </p:txBody>
      </p:sp>
      <p:grpSp>
        <p:nvGrpSpPr>
          <p:cNvPr id="86020" name="Group 20"/>
          <p:cNvGrpSpPr>
            <a:grpSpLocks/>
          </p:cNvGrpSpPr>
          <p:nvPr/>
        </p:nvGrpSpPr>
        <p:grpSpPr bwMode="auto">
          <a:xfrm>
            <a:off x="250825" y="1898650"/>
            <a:ext cx="8642350" cy="2746375"/>
            <a:chOff x="158" y="1139"/>
            <a:chExt cx="5444" cy="1730"/>
          </a:xfrm>
        </p:grpSpPr>
        <p:sp>
          <p:nvSpPr>
            <p:cNvPr id="391186" name="Text Box 18"/>
            <p:cNvSpPr txBox="1">
              <a:spLocks noChangeArrowheads="1"/>
            </p:cNvSpPr>
            <p:nvPr/>
          </p:nvSpPr>
          <p:spPr bwMode="auto">
            <a:xfrm>
              <a:off x="158" y="2132"/>
              <a:ext cx="5444" cy="708"/>
            </a:xfrm>
            <a:prstGeom prst="rect">
              <a:avLst/>
            </a:prstGeom>
            <a:solidFill>
              <a:srgbClr val="FFCCCC"/>
            </a:solidFill>
            <a:ln w="28575">
              <a:solidFill>
                <a:srgbClr val="800080"/>
              </a:solidFill>
              <a:miter lim="800000"/>
              <a:headEnd/>
              <a:tailEnd/>
            </a:ln>
            <a:effectLst/>
          </p:spPr>
          <p:txBody>
            <a:bodyPr lIns="0" tIns="0" rIns="0" bIns="0" anchorCtr="1"/>
            <a:lstStyle/>
            <a:p>
              <a:pPr>
                <a:defRPr/>
              </a:pPr>
              <a:r>
                <a:rPr lang="ru-RU">
                  <a:solidFill>
                    <a:srgbClr val="CC0000"/>
                  </a:solidFill>
                  <a:effectLst>
                    <a:outerShdw blurRad="38100" dist="38100" dir="2700000" algn="tl">
                      <a:srgbClr val="000000"/>
                    </a:outerShdw>
                  </a:effectLst>
                  <a:latin typeface="Arial" charset="0"/>
                  <a:cs typeface="Arial" charset="0"/>
                </a:rPr>
                <a:t>“</a:t>
              </a:r>
              <a:r>
                <a:rPr lang="en-US">
                  <a:solidFill>
                    <a:srgbClr val="CC0000"/>
                  </a:solidFill>
                  <a:effectLst>
                    <a:outerShdw blurRad="38100" dist="38100" dir="2700000" algn="tl">
                      <a:srgbClr val="000000"/>
                    </a:outerShdw>
                  </a:effectLst>
                  <a:latin typeface="Arial" charset="0"/>
                  <a:cs typeface="Arial" charset="0"/>
                </a:rPr>
                <a:t>LSA</a:t>
              </a:r>
              <a:r>
                <a:rPr lang="ru-RU">
                  <a:solidFill>
                    <a:srgbClr val="CC0000"/>
                  </a:solidFill>
                  <a:effectLst>
                    <a:outerShdw blurRad="38100" dist="38100" dir="2700000" algn="tl">
                      <a:srgbClr val="000000"/>
                    </a:outerShdw>
                  </a:effectLst>
                  <a:latin typeface="Arial" charset="0"/>
                  <a:cs typeface="Arial" charset="0"/>
                </a:rPr>
                <a:t>-блоки”</a:t>
              </a:r>
            </a:p>
          </p:txBody>
        </p:sp>
        <p:grpSp>
          <p:nvGrpSpPr>
            <p:cNvPr id="86022" name="Group 6"/>
            <p:cNvGrpSpPr>
              <a:grpSpLocks/>
            </p:cNvGrpSpPr>
            <p:nvPr/>
          </p:nvGrpSpPr>
          <p:grpSpPr bwMode="auto">
            <a:xfrm>
              <a:off x="158" y="1139"/>
              <a:ext cx="5444" cy="341"/>
              <a:chOff x="158" y="487"/>
              <a:chExt cx="5444" cy="341"/>
            </a:xfrm>
          </p:grpSpPr>
          <p:sp>
            <p:nvSpPr>
              <p:cNvPr id="86026" name="Line 7"/>
              <p:cNvSpPr>
                <a:spLocks noChangeShapeType="1"/>
              </p:cNvSpPr>
              <p:nvPr/>
            </p:nvSpPr>
            <p:spPr bwMode="auto">
              <a:xfrm>
                <a:off x="2880" y="487"/>
                <a:ext cx="0" cy="341"/>
              </a:xfrm>
              <a:prstGeom prst="line">
                <a:avLst/>
              </a:prstGeom>
              <a:noFill/>
              <a:ln w="19050">
                <a:solidFill>
                  <a:srgbClr val="800080"/>
                </a:solidFill>
                <a:prstDash val="sysDot"/>
                <a:round/>
                <a:headEnd/>
                <a:tailEnd/>
              </a:ln>
              <a:extLst>
                <a:ext uri="{909E8E84-426E-40DD-AFC4-6F175D3DCCD1}">
                  <a14:hiddenFill xmlns:a14="http://schemas.microsoft.com/office/drawing/2010/main">
                    <a:noFill/>
                  </a14:hiddenFill>
                </a:ext>
              </a:extLst>
            </p:spPr>
            <p:txBody>
              <a:bodyPr/>
              <a:lstStyle/>
              <a:p>
                <a:endParaRPr lang="ru-RU"/>
              </a:p>
            </p:txBody>
          </p:sp>
          <p:sp>
            <p:nvSpPr>
              <p:cNvPr id="86027" name="Line 8"/>
              <p:cNvSpPr>
                <a:spLocks noChangeShapeType="1"/>
              </p:cNvSpPr>
              <p:nvPr/>
            </p:nvSpPr>
            <p:spPr bwMode="auto">
              <a:xfrm>
                <a:off x="4241" y="487"/>
                <a:ext cx="0" cy="341"/>
              </a:xfrm>
              <a:prstGeom prst="line">
                <a:avLst/>
              </a:prstGeom>
              <a:noFill/>
              <a:ln w="19050">
                <a:solidFill>
                  <a:srgbClr val="800080"/>
                </a:solidFill>
                <a:prstDash val="sysDot"/>
                <a:round/>
                <a:headEnd/>
                <a:tailEnd/>
              </a:ln>
              <a:extLst>
                <a:ext uri="{909E8E84-426E-40DD-AFC4-6F175D3DCCD1}">
                  <a14:hiddenFill xmlns:a14="http://schemas.microsoft.com/office/drawing/2010/main">
                    <a:noFill/>
                  </a14:hiddenFill>
                </a:ext>
              </a:extLst>
            </p:spPr>
            <p:txBody>
              <a:bodyPr/>
              <a:lstStyle/>
              <a:p>
                <a:endParaRPr lang="ru-RU"/>
              </a:p>
            </p:txBody>
          </p:sp>
          <p:sp>
            <p:nvSpPr>
              <p:cNvPr id="86028" name="Line 9"/>
              <p:cNvSpPr>
                <a:spLocks noChangeShapeType="1"/>
              </p:cNvSpPr>
              <p:nvPr/>
            </p:nvSpPr>
            <p:spPr bwMode="auto">
              <a:xfrm>
                <a:off x="5602" y="487"/>
                <a:ext cx="0" cy="341"/>
              </a:xfrm>
              <a:prstGeom prst="line">
                <a:avLst/>
              </a:prstGeom>
              <a:noFill/>
              <a:ln w="19050">
                <a:solidFill>
                  <a:srgbClr val="800080"/>
                </a:solidFill>
                <a:prstDash val="sysDot"/>
                <a:round/>
                <a:headEnd/>
                <a:tailEnd/>
              </a:ln>
              <a:extLst>
                <a:ext uri="{909E8E84-426E-40DD-AFC4-6F175D3DCCD1}">
                  <a14:hiddenFill xmlns:a14="http://schemas.microsoft.com/office/drawing/2010/main">
                    <a:noFill/>
                  </a14:hiddenFill>
                </a:ext>
              </a:extLst>
            </p:spPr>
            <p:txBody>
              <a:bodyPr/>
              <a:lstStyle/>
              <a:p>
                <a:endParaRPr lang="ru-RU"/>
              </a:p>
            </p:txBody>
          </p:sp>
          <p:sp>
            <p:nvSpPr>
              <p:cNvPr id="86029" name="Line 10"/>
              <p:cNvSpPr>
                <a:spLocks noChangeShapeType="1"/>
              </p:cNvSpPr>
              <p:nvPr/>
            </p:nvSpPr>
            <p:spPr bwMode="auto">
              <a:xfrm>
                <a:off x="158" y="487"/>
                <a:ext cx="0" cy="341"/>
              </a:xfrm>
              <a:prstGeom prst="line">
                <a:avLst/>
              </a:prstGeom>
              <a:noFill/>
              <a:ln w="19050">
                <a:solidFill>
                  <a:srgbClr val="800080"/>
                </a:solidFill>
                <a:prstDash val="sysDot"/>
                <a:round/>
                <a:headEnd/>
                <a:tailEnd/>
              </a:ln>
              <a:extLst>
                <a:ext uri="{909E8E84-426E-40DD-AFC4-6F175D3DCCD1}">
                  <a14:hiddenFill xmlns:a14="http://schemas.microsoft.com/office/drawing/2010/main">
                    <a:noFill/>
                  </a14:hiddenFill>
                </a:ext>
              </a:extLst>
            </p:spPr>
            <p:txBody>
              <a:bodyPr/>
              <a:lstStyle/>
              <a:p>
                <a:endParaRPr lang="ru-RU"/>
              </a:p>
            </p:txBody>
          </p:sp>
          <p:sp>
            <p:nvSpPr>
              <p:cNvPr id="86030" name="Line 11"/>
              <p:cNvSpPr>
                <a:spLocks noChangeShapeType="1"/>
              </p:cNvSpPr>
              <p:nvPr/>
            </p:nvSpPr>
            <p:spPr bwMode="auto">
              <a:xfrm>
                <a:off x="1519" y="487"/>
                <a:ext cx="0" cy="341"/>
              </a:xfrm>
              <a:prstGeom prst="line">
                <a:avLst/>
              </a:prstGeom>
              <a:noFill/>
              <a:ln w="19050">
                <a:solidFill>
                  <a:srgbClr val="800080"/>
                </a:solidFill>
                <a:prstDash val="sysDot"/>
                <a:round/>
                <a:headEnd/>
                <a:tailEnd/>
              </a:ln>
              <a:extLst>
                <a:ext uri="{909E8E84-426E-40DD-AFC4-6F175D3DCCD1}">
                  <a14:hiddenFill xmlns:a14="http://schemas.microsoft.com/office/drawing/2010/main">
                    <a:noFill/>
                  </a14:hiddenFill>
                </a:ext>
              </a:extLst>
            </p:spPr>
            <p:txBody>
              <a:bodyPr/>
              <a:lstStyle/>
              <a:p>
                <a:endParaRPr lang="ru-RU"/>
              </a:p>
            </p:txBody>
          </p:sp>
          <p:sp>
            <p:nvSpPr>
              <p:cNvPr id="391180" name="Text Box 12"/>
              <p:cNvSpPr txBox="1">
                <a:spLocks noChangeArrowheads="1"/>
              </p:cNvSpPr>
              <p:nvPr/>
            </p:nvSpPr>
            <p:spPr bwMode="auto">
              <a:xfrm>
                <a:off x="158" y="487"/>
                <a:ext cx="1361" cy="243"/>
              </a:xfrm>
              <a:prstGeom prst="rect">
                <a:avLst/>
              </a:prstGeom>
              <a:noFill/>
              <a:ln w="19050">
                <a:noFill/>
                <a:miter lim="800000"/>
                <a:headEnd/>
                <a:tailEnd/>
              </a:ln>
              <a:effectLst/>
            </p:spPr>
            <p:txBody>
              <a:bodyPr lIns="0" tIns="0" rIns="0" bIns="0" anchor="ctr" anchorCtr="1"/>
              <a:lstStyle/>
              <a:p>
                <a:pPr>
                  <a:spcBef>
                    <a:spcPct val="50000"/>
                  </a:spcBef>
                  <a:defRPr/>
                </a:pPr>
                <a:r>
                  <a:rPr lang="ru-RU" sz="1800" b="1" i="1">
                    <a:solidFill>
                      <a:srgbClr val="FF6600"/>
                    </a:solidFill>
                    <a:effectLst>
                      <a:outerShdw blurRad="38100" dist="38100" dir="2700000" algn="tl">
                        <a:srgbClr val="C0C0C0"/>
                      </a:outerShdw>
                    </a:effectLst>
                    <a:latin typeface="Arial" charset="0"/>
                    <a:cs typeface="Arial" charset="0"/>
                  </a:rPr>
                  <a:t>0                            7</a:t>
                </a:r>
              </a:p>
            </p:txBody>
          </p:sp>
          <p:sp>
            <p:nvSpPr>
              <p:cNvPr id="391181" name="Text Box 13"/>
              <p:cNvSpPr txBox="1">
                <a:spLocks noChangeArrowheads="1"/>
              </p:cNvSpPr>
              <p:nvPr/>
            </p:nvSpPr>
            <p:spPr bwMode="auto">
              <a:xfrm>
                <a:off x="1519" y="487"/>
                <a:ext cx="1361" cy="243"/>
              </a:xfrm>
              <a:prstGeom prst="rect">
                <a:avLst/>
              </a:prstGeom>
              <a:noFill/>
              <a:ln w="19050">
                <a:noFill/>
                <a:miter lim="800000"/>
                <a:headEnd/>
                <a:tailEnd/>
              </a:ln>
              <a:effectLst/>
            </p:spPr>
            <p:txBody>
              <a:bodyPr lIns="0" tIns="0" rIns="0" bIns="0" anchor="ctr" anchorCtr="1"/>
              <a:lstStyle/>
              <a:p>
                <a:pPr>
                  <a:spcBef>
                    <a:spcPct val="50000"/>
                  </a:spcBef>
                  <a:defRPr/>
                </a:pPr>
                <a:r>
                  <a:rPr lang="ru-RU" sz="1800" b="1" i="1">
                    <a:solidFill>
                      <a:srgbClr val="FF6600"/>
                    </a:solidFill>
                    <a:effectLst>
                      <a:outerShdw blurRad="38100" dist="38100" dir="2700000" algn="tl">
                        <a:srgbClr val="C0C0C0"/>
                      </a:outerShdw>
                    </a:effectLst>
                    <a:latin typeface="Arial" charset="0"/>
                    <a:cs typeface="Arial" charset="0"/>
                  </a:rPr>
                  <a:t>8                          15</a:t>
                </a:r>
              </a:p>
            </p:txBody>
          </p:sp>
          <p:sp>
            <p:nvSpPr>
              <p:cNvPr id="391182" name="Text Box 14"/>
              <p:cNvSpPr txBox="1">
                <a:spLocks noChangeArrowheads="1"/>
              </p:cNvSpPr>
              <p:nvPr/>
            </p:nvSpPr>
            <p:spPr bwMode="auto">
              <a:xfrm>
                <a:off x="2880" y="487"/>
                <a:ext cx="1361" cy="243"/>
              </a:xfrm>
              <a:prstGeom prst="rect">
                <a:avLst/>
              </a:prstGeom>
              <a:noFill/>
              <a:ln w="19050">
                <a:noFill/>
                <a:miter lim="800000"/>
                <a:headEnd/>
                <a:tailEnd/>
              </a:ln>
              <a:effectLst/>
            </p:spPr>
            <p:txBody>
              <a:bodyPr lIns="0" tIns="0" rIns="0" bIns="0" anchor="ctr" anchorCtr="1"/>
              <a:lstStyle/>
              <a:p>
                <a:pPr>
                  <a:spcBef>
                    <a:spcPct val="50000"/>
                  </a:spcBef>
                  <a:defRPr/>
                </a:pPr>
                <a:r>
                  <a:rPr lang="ru-RU" sz="1800" b="1" i="1">
                    <a:solidFill>
                      <a:srgbClr val="FF6600"/>
                    </a:solidFill>
                    <a:effectLst>
                      <a:outerShdw blurRad="38100" dist="38100" dir="2700000" algn="tl">
                        <a:srgbClr val="C0C0C0"/>
                      </a:outerShdw>
                    </a:effectLst>
                    <a:latin typeface="Arial" charset="0"/>
                    <a:cs typeface="Arial" charset="0"/>
                  </a:rPr>
                  <a:t>16                         23</a:t>
                </a:r>
              </a:p>
            </p:txBody>
          </p:sp>
          <p:sp>
            <p:nvSpPr>
              <p:cNvPr id="391183" name="Text Box 15"/>
              <p:cNvSpPr txBox="1">
                <a:spLocks noChangeArrowheads="1"/>
              </p:cNvSpPr>
              <p:nvPr/>
            </p:nvSpPr>
            <p:spPr bwMode="auto">
              <a:xfrm>
                <a:off x="4241" y="487"/>
                <a:ext cx="1361" cy="243"/>
              </a:xfrm>
              <a:prstGeom prst="rect">
                <a:avLst/>
              </a:prstGeom>
              <a:noFill/>
              <a:ln w="19050">
                <a:noFill/>
                <a:miter lim="800000"/>
                <a:headEnd/>
                <a:tailEnd/>
              </a:ln>
              <a:effectLst/>
            </p:spPr>
            <p:txBody>
              <a:bodyPr lIns="0" tIns="0" rIns="0" bIns="0" anchor="ctr" anchorCtr="1"/>
              <a:lstStyle/>
              <a:p>
                <a:pPr>
                  <a:spcBef>
                    <a:spcPct val="50000"/>
                  </a:spcBef>
                  <a:defRPr/>
                </a:pPr>
                <a:r>
                  <a:rPr lang="ru-RU" sz="1800" b="1" i="1">
                    <a:solidFill>
                      <a:srgbClr val="FF6600"/>
                    </a:solidFill>
                    <a:effectLst>
                      <a:outerShdw blurRad="38100" dist="38100" dir="2700000" algn="tl">
                        <a:srgbClr val="C0C0C0"/>
                      </a:outerShdw>
                    </a:effectLst>
                    <a:latin typeface="Arial" charset="0"/>
                    <a:cs typeface="Arial" charset="0"/>
                  </a:rPr>
                  <a:t>24                         31</a:t>
                </a:r>
              </a:p>
            </p:txBody>
          </p:sp>
        </p:grpSp>
        <p:sp>
          <p:nvSpPr>
            <p:cNvPr id="391184" name="Text Box 16"/>
            <p:cNvSpPr txBox="1">
              <a:spLocks noChangeArrowheads="1"/>
            </p:cNvSpPr>
            <p:nvPr/>
          </p:nvSpPr>
          <p:spPr bwMode="auto">
            <a:xfrm>
              <a:off x="158" y="1763"/>
              <a:ext cx="5444" cy="368"/>
            </a:xfrm>
            <a:prstGeom prst="rect">
              <a:avLst/>
            </a:prstGeom>
            <a:solidFill>
              <a:srgbClr val="FFFF99"/>
            </a:solidFill>
            <a:ln w="28575">
              <a:solidFill>
                <a:srgbClr val="800080"/>
              </a:solidFill>
              <a:miter lim="800000"/>
              <a:headEnd/>
              <a:tailEnd/>
            </a:ln>
            <a:effectLst/>
          </p:spPr>
          <p:txBody>
            <a:bodyPr lIns="0" tIns="0" rIns="0" bIns="0" anchor="ctr" anchorCtr="1"/>
            <a:lstStyle/>
            <a:p>
              <a:pPr>
                <a:lnSpc>
                  <a:spcPct val="80000"/>
                </a:lnSpc>
                <a:defRPr/>
              </a:pPr>
              <a:r>
                <a:rPr lang="ru-RU">
                  <a:solidFill>
                    <a:srgbClr val="CC0000"/>
                  </a:solidFill>
                  <a:effectLst>
                    <a:outerShdw blurRad="38100" dist="38100" dir="2700000" algn="tl">
                      <a:srgbClr val="000000"/>
                    </a:outerShdw>
                  </a:effectLst>
                  <a:latin typeface="Arial" charset="0"/>
                  <a:cs typeface="Arial" charset="0"/>
                </a:rPr>
                <a:t>“Количество передаваемых </a:t>
              </a:r>
              <a:r>
                <a:rPr lang="en-US">
                  <a:solidFill>
                    <a:srgbClr val="CC0000"/>
                  </a:solidFill>
                  <a:effectLst>
                    <a:outerShdw blurRad="38100" dist="38100" dir="2700000" algn="tl">
                      <a:srgbClr val="000000"/>
                    </a:outerShdw>
                  </a:effectLst>
                  <a:latin typeface="Arial" charset="0"/>
                  <a:cs typeface="Arial" charset="0"/>
                </a:rPr>
                <a:t>LSA-</a:t>
              </a:r>
              <a:r>
                <a:rPr lang="ru-RU">
                  <a:solidFill>
                    <a:srgbClr val="CC0000"/>
                  </a:solidFill>
                  <a:effectLst>
                    <a:outerShdw blurRad="38100" dist="38100" dir="2700000" algn="tl">
                      <a:srgbClr val="000000"/>
                    </a:outerShdw>
                  </a:effectLst>
                  <a:latin typeface="Arial" charset="0"/>
                  <a:cs typeface="Arial" charset="0"/>
                </a:rPr>
                <a:t>блоков”</a:t>
              </a:r>
              <a:endParaRPr lang="ru-RU" b="1">
                <a:solidFill>
                  <a:srgbClr val="CC0000"/>
                </a:solidFill>
                <a:latin typeface="Arial" charset="0"/>
                <a:cs typeface="Arial" charset="0"/>
              </a:endParaRPr>
            </a:p>
          </p:txBody>
        </p:sp>
        <p:sp>
          <p:nvSpPr>
            <p:cNvPr id="391187" name="Text Box 19"/>
            <p:cNvSpPr txBox="1">
              <a:spLocks noChangeArrowheads="1"/>
            </p:cNvSpPr>
            <p:nvPr/>
          </p:nvSpPr>
          <p:spPr bwMode="auto">
            <a:xfrm>
              <a:off x="158" y="1394"/>
              <a:ext cx="5444" cy="369"/>
            </a:xfrm>
            <a:prstGeom prst="rect">
              <a:avLst/>
            </a:prstGeom>
            <a:solidFill>
              <a:srgbClr val="86FEA3"/>
            </a:solidFill>
            <a:ln w="28575">
              <a:solidFill>
                <a:srgbClr val="800080"/>
              </a:solidFill>
              <a:miter lim="800000"/>
              <a:headEnd/>
              <a:tailEnd/>
            </a:ln>
            <a:effectLst/>
          </p:spPr>
          <p:txBody>
            <a:bodyPr lIns="0" tIns="0" rIns="0" bIns="0" anchor="ctr" anchorCtr="1"/>
            <a:lstStyle/>
            <a:p>
              <a:pPr>
                <a:defRPr/>
              </a:pPr>
              <a:r>
                <a:rPr lang="ru-RU">
                  <a:solidFill>
                    <a:srgbClr val="CC0000"/>
                  </a:solidFill>
                  <a:effectLst>
                    <a:outerShdw blurRad="38100" dist="38100" dir="2700000" algn="tl">
                      <a:srgbClr val="000000"/>
                    </a:outerShdw>
                  </a:effectLst>
                  <a:latin typeface="Arial" charset="0"/>
                  <a:cs typeface="Arial" charset="0"/>
                </a:rPr>
                <a:t>“</a:t>
              </a:r>
              <a:r>
                <a:rPr lang="en-US">
                  <a:solidFill>
                    <a:srgbClr val="CC0000"/>
                  </a:solidFill>
                  <a:effectLst>
                    <a:outerShdw blurRad="38100" dist="38100" dir="2700000" algn="tl">
                      <a:srgbClr val="000000"/>
                    </a:outerShdw>
                  </a:effectLst>
                  <a:latin typeface="Arial" charset="0"/>
                  <a:cs typeface="Arial" charset="0"/>
                </a:rPr>
                <a:t>OSPF</a:t>
              </a:r>
              <a:r>
                <a:rPr lang="ru-RU">
                  <a:solidFill>
                    <a:srgbClr val="CC0000"/>
                  </a:solidFill>
                  <a:effectLst>
                    <a:outerShdw blurRad="38100" dist="38100" dir="2700000" algn="tl">
                      <a:srgbClr val="000000"/>
                    </a:outerShdw>
                  </a:effectLst>
                  <a:latin typeface="Arial" charset="0"/>
                  <a:cs typeface="Arial" charset="0"/>
                </a:rPr>
                <a:t>-заголовок”</a:t>
              </a:r>
            </a:p>
          </p:txBody>
        </p:sp>
        <p:sp>
          <p:nvSpPr>
            <p:cNvPr id="391173" name="Text Box 5"/>
            <p:cNvSpPr txBox="1">
              <a:spLocks noChangeArrowheads="1"/>
            </p:cNvSpPr>
            <p:nvPr/>
          </p:nvSpPr>
          <p:spPr bwMode="auto">
            <a:xfrm>
              <a:off x="158" y="2500"/>
              <a:ext cx="5444" cy="369"/>
            </a:xfrm>
            <a:prstGeom prst="rect">
              <a:avLst/>
            </a:prstGeom>
            <a:solidFill>
              <a:srgbClr val="FFCCCC"/>
            </a:solidFill>
            <a:ln w="28575">
              <a:solidFill>
                <a:srgbClr val="800080"/>
              </a:solidFill>
              <a:prstDash val="dash"/>
              <a:miter lim="800000"/>
              <a:headEnd/>
              <a:tailEnd/>
            </a:ln>
            <a:effectLst/>
          </p:spPr>
          <p:txBody>
            <a:bodyPr lIns="0" tIns="0" rIns="0" bIns="0" anchor="ctr" anchorCtr="1"/>
            <a:lstStyle/>
            <a:p>
              <a:pPr>
                <a:defRPr/>
              </a:pPr>
              <a:endParaRPr lang="ru-RU">
                <a:solidFill>
                  <a:srgbClr val="CC0000"/>
                </a:solidFill>
                <a:effectLst>
                  <a:outerShdw blurRad="38100" dist="38100" dir="2700000" algn="tl">
                    <a:srgbClr val="000000"/>
                  </a:outerShdw>
                </a:effectLst>
                <a:latin typeface="Arial" charset="0"/>
                <a:cs typeface="Arial" charset="0"/>
              </a:endParaRPr>
            </a:p>
          </p:txBody>
        </p:sp>
      </p:gr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786" name="Text Box 2"/>
          <p:cNvSpPr txBox="1">
            <a:spLocks noChangeArrowheads="1"/>
          </p:cNvSpPr>
          <p:nvPr/>
        </p:nvSpPr>
        <p:spPr bwMode="auto">
          <a:xfrm>
            <a:off x="0" y="0"/>
            <a:ext cx="8259763" cy="701675"/>
          </a:xfrm>
          <a:prstGeom prst="rect">
            <a:avLst/>
          </a:prstGeom>
          <a:noFill/>
          <a:ln w="9525">
            <a:noFill/>
            <a:miter lim="800000"/>
            <a:headEnd/>
            <a:tailEnd/>
          </a:ln>
          <a:effectLst/>
        </p:spPr>
        <p:txBody>
          <a:bodyPr>
            <a:spAutoFit/>
          </a:bodyPr>
          <a:lstStyle/>
          <a:p>
            <a:pPr algn="l">
              <a:defRPr/>
            </a:pPr>
            <a:r>
              <a:rPr lang="ru-RU" sz="2000" b="1">
                <a:solidFill>
                  <a:srgbClr val="800080"/>
                </a:solidFill>
                <a:effectLst>
                  <a:outerShdw blurRad="38100" dist="38100" dir="2700000" algn="tl">
                    <a:srgbClr val="C0C0C0"/>
                  </a:outerShdw>
                </a:effectLst>
                <a:latin typeface="Arial" charset="0"/>
                <a:cs typeface="Arial" charset="0"/>
              </a:rPr>
              <a:t>Лекция №11: </a:t>
            </a:r>
            <a:r>
              <a:rPr lang="ru-RU" sz="2000" b="1" i="1">
                <a:solidFill>
                  <a:srgbClr val="800080"/>
                </a:solidFill>
                <a:effectLst>
                  <a:outerShdw blurRad="38100" dist="38100" dir="2700000" algn="tl">
                    <a:srgbClr val="C0C0C0"/>
                  </a:outerShdw>
                </a:effectLst>
                <a:latin typeface="Arial" charset="0"/>
                <a:cs typeface="Arial" charset="0"/>
              </a:rPr>
              <a:t>Маршрутизация в </a:t>
            </a:r>
            <a:r>
              <a:rPr lang="en-US" sz="2000" b="1" i="1">
                <a:solidFill>
                  <a:srgbClr val="800080"/>
                </a:solidFill>
                <a:effectLst>
                  <a:outerShdw blurRad="38100" dist="38100" dir="2700000" algn="tl">
                    <a:srgbClr val="C0C0C0"/>
                  </a:outerShdw>
                </a:effectLst>
                <a:latin typeface="Arial" charset="0"/>
                <a:cs typeface="Arial" charset="0"/>
              </a:rPr>
              <a:t>IP</a:t>
            </a:r>
            <a:r>
              <a:rPr lang="ru-RU" sz="2000" b="1" i="1">
                <a:solidFill>
                  <a:srgbClr val="800080"/>
                </a:solidFill>
                <a:effectLst>
                  <a:outerShdw blurRad="38100" dist="38100" dir="2700000" algn="tl">
                    <a:srgbClr val="C0C0C0"/>
                  </a:outerShdw>
                </a:effectLst>
                <a:latin typeface="Arial" charset="0"/>
                <a:cs typeface="Arial" charset="0"/>
              </a:rPr>
              <a:t>-сетях. Решение проблемы</a:t>
            </a:r>
          </a:p>
          <a:p>
            <a:pPr algn="l">
              <a:defRPr/>
            </a:pPr>
            <a:r>
              <a:rPr lang="ru-RU" sz="2000" b="1" i="1">
                <a:solidFill>
                  <a:srgbClr val="800080"/>
                </a:solidFill>
                <a:effectLst>
                  <a:outerShdw blurRad="38100" dist="38100" dir="2700000" algn="tl">
                    <a:srgbClr val="C0C0C0"/>
                  </a:outerShdw>
                </a:effectLst>
                <a:latin typeface="Arial" charset="0"/>
                <a:cs typeface="Arial" charset="0"/>
              </a:rPr>
              <a:t>                        нехватки </a:t>
            </a:r>
            <a:r>
              <a:rPr lang="en-US" sz="2000" b="1" i="1">
                <a:solidFill>
                  <a:srgbClr val="800080"/>
                </a:solidFill>
                <a:effectLst>
                  <a:outerShdw blurRad="38100" dist="38100" dir="2700000" algn="tl">
                    <a:srgbClr val="C0C0C0"/>
                  </a:outerShdw>
                </a:effectLst>
                <a:latin typeface="Arial" charset="0"/>
                <a:cs typeface="Arial" charset="0"/>
              </a:rPr>
              <a:t>IPv</a:t>
            </a:r>
            <a:r>
              <a:rPr lang="ru-RU" sz="2000" b="1" i="1">
                <a:solidFill>
                  <a:srgbClr val="800080"/>
                </a:solidFill>
                <a:effectLst>
                  <a:outerShdw blurRad="38100" dist="38100" dir="2700000" algn="tl">
                    <a:srgbClr val="C0C0C0"/>
                  </a:outerShdw>
                </a:effectLst>
                <a:latin typeface="Arial" charset="0"/>
                <a:cs typeface="Arial" charset="0"/>
              </a:rPr>
              <a:t>4-адресов</a:t>
            </a:r>
            <a:endParaRPr lang="ru-RU" sz="2000" b="1">
              <a:solidFill>
                <a:srgbClr val="800080"/>
              </a:solidFill>
              <a:latin typeface="Arial" charset="0"/>
              <a:cs typeface="Arial" charset="0"/>
            </a:endParaRPr>
          </a:p>
        </p:txBody>
      </p:sp>
      <p:grpSp>
        <p:nvGrpSpPr>
          <p:cNvPr id="87043" name="Group 3"/>
          <p:cNvGrpSpPr>
            <a:grpSpLocks/>
          </p:cNvGrpSpPr>
          <p:nvPr/>
        </p:nvGrpSpPr>
        <p:grpSpPr bwMode="auto">
          <a:xfrm>
            <a:off x="250825" y="1493838"/>
            <a:ext cx="8642350" cy="4141787"/>
            <a:chOff x="158" y="714"/>
            <a:chExt cx="5444" cy="2609"/>
          </a:xfrm>
        </p:grpSpPr>
        <p:sp>
          <p:nvSpPr>
            <p:cNvPr id="374788" name="Text Box 4"/>
            <p:cNvSpPr txBox="1">
              <a:spLocks noChangeArrowheads="1"/>
            </p:cNvSpPr>
            <p:nvPr/>
          </p:nvSpPr>
          <p:spPr bwMode="auto">
            <a:xfrm>
              <a:off x="158" y="2954"/>
              <a:ext cx="5444" cy="369"/>
            </a:xfrm>
            <a:prstGeom prst="rect">
              <a:avLst/>
            </a:prstGeom>
            <a:solidFill>
              <a:srgbClr val="66FFCC"/>
            </a:solidFill>
            <a:ln w="28575">
              <a:solidFill>
                <a:srgbClr val="800080"/>
              </a:solidFill>
              <a:prstDash val="dash"/>
              <a:miter lim="800000"/>
              <a:headEnd/>
              <a:tailEnd/>
            </a:ln>
            <a:effectLst/>
          </p:spPr>
          <p:txBody>
            <a:bodyPr lIns="0" tIns="0" rIns="0" bIns="0" anchor="ctr" anchorCtr="1"/>
            <a:lstStyle/>
            <a:p>
              <a:pPr>
                <a:defRPr/>
              </a:pPr>
              <a:endParaRPr lang="ru-RU">
                <a:solidFill>
                  <a:srgbClr val="CC0000"/>
                </a:solidFill>
                <a:effectLst>
                  <a:outerShdw blurRad="38100" dist="38100" dir="2700000" algn="tl">
                    <a:srgbClr val="000000"/>
                  </a:outerShdw>
                </a:effectLst>
                <a:latin typeface="Arial" charset="0"/>
                <a:cs typeface="Arial" charset="0"/>
              </a:endParaRPr>
            </a:p>
          </p:txBody>
        </p:sp>
        <p:grpSp>
          <p:nvGrpSpPr>
            <p:cNvPr id="87046" name="Group 5"/>
            <p:cNvGrpSpPr>
              <a:grpSpLocks/>
            </p:cNvGrpSpPr>
            <p:nvPr/>
          </p:nvGrpSpPr>
          <p:grpSpPr bwMode="auto">
            <a:xfrm>
              <a:off x="158" y="714"/>
              <a:ext cx="5444" cy="341"/>
              <a:chOff x="158" y="487"/>
              <a:chExt cx="5444" cy="341"/>
            </a:xfrm>
          </p:grpSpPr>
          <p:sp>
            <p:nvSpPr>
              <p:cNvPr id="87060" name="Line 6"/>
              <p:cNvSpPr>
                <a:spLocks noChangeShapeType="1"/>
              </p:cNvSpPr>
              <p:nvPr/>
            </p:nvSpPr>
            <p:spPr bwMode="auto">
              <a:xfrm>
                <a:off x="2880" y="487"/>
                <a:ext cx="0" cy="341"/>
              </a:xfrm>
              <a:prstGeom prst="line">
                <a:avLst/>
              </a:prstGeom>
              <a:noFill/>
              <a:ln w="19050">
                <a:solidFill>
                  <a:srgbClr val="800080"/>
                </a:solidFill>
                <a:prstDash val="sysDot"/>
                <a:round/>
                <a:headEnd/>
                <a:tailEnd/>
              </a:ln>
              <a:extLst>
                <a:ext uri="{909E8E84-426E-40DD-AFC4-6F175D3DCCD1}">
                  <a14:hiddenFill xmlns:a14="http://schemas.microsoft.com/office/drawing/2010/main">
                    <a:noFill/>
                  </a14:hiddenFill>
                </a:ext>
              </a:extLst>
            </p:spPr>
            <p:txBody>
              <a:bodyPr/>
              <a:lstStyle/>
              <a:p>
                <a:endParaRPr lang="ru-RU"/>
              </a:p>
            </p:txBody>
          </p:sp>
          <p:sp>
            <p:nvSpPr>
              <p:cNvPr id="87061" name="Line 7"/>
              <p:cNvSpPr>
                <a:spLocks noChangeShapeType="1"/>
              </p:cNvSpPr>
              <p:nvPr/>
            </p:nvSpPr>
            <p:spPr bwMode="auto">
              <a:xfrm>
                <a:off x="4241" y="487"/>
                <a:ext cx="0" cy="341"/>
              </a:xfrm>
              <a:prstGeom prst="line">
                <a:avLst/>
              </a:prstGeom>
              <a:noFill/>
              <a:ln w="19050">
                <a:solidFill>
                  <a:srgbClr val="800080"/>
                </a:solidFill>
                <a:prstDash val="sysDot"/>
                <a:round/>
                <a:headEnd/>
                <a:tailEnd/>
              </a:ln>
              <a:extLst>
                <a:ext uri="{909E8E84-426E-40DD-AFC4-6F175D3DCCD1}">
                  <a14:hiddenFill xmlns:a14="http://schemas.microsoft.com/office/drawing/2010/main">
                    <a:noFill/>
                  </a14:hiddenFill>
                </a:ext>
              </a:extLst>
            </p:spPr>
            <p:txBody>
              <a:bodyPr/>
              <a:lstStyle/>
              <a:p>
                <a:endParaRPr lang="ru-RU"/>
              </a:p>
            </p:txBody>
          </p:sp>
          <p:sp>
            <p:nvSpPr>
              <p:cNvPr id="87062" name="Line 8"/>
              <p:cNvSpPr>
                <a:spLocks noChangeShapeType="1"/>
              </p:cNvSpPr>
              <p:nvPr/>
            </p:nvSpPr>
            <p:spPr bwMode="auto">
              <a:xfrm>
                <a:off x="5602" y="487"/>
                <a:ext cx="0" cy="341"/>
              </a:xfrm>
              <a:prstGeom prst="line">
                <a:avLst/>
              </a:prstGeom>
              <a:noFill/>
              <a:ln w="19050">
                <a:solidFill>
                  <a:srgbClr val="800080"/>
                </a:solidFill>
                <a:prstDash val="sysDot"/>
                <a:round/>
                <a:headEnd/>
                <a:tailEnd/>
              </a:ln>
              <a:extLst>
                <a:ext uri="{909E8E84-426E-40DD-AFC4-6F175D3DCCD1}">
                  <a14:hiddenFill xmlns:a14="http://schemas.microsoft.com/office/drawing/2010/main">
                    <a:noFill/>
                  </a14:hiddenFill>
                </a:ext>
              </a:extLst>
            </p:spPr>
            <p:txBody>
              <a:bodyPr/>
              <a:lstStyle/>
              <a:p>
                <a:endParaRPr lang="ru-RU"/>
              </a:p>
            </p:txBody>
          </p:sp>
          <p:sp>
            <p:nvSpPr>
              <p:cNvPr id="87063" name="Line 9"/>
              <p:cNvSpPr>
                <a:spLocks noChangeShapeType="1"/>
              </p:cNvSpPr>
              <p:nvPr/>
            </p:nvSpPr>
            <p:spPr bwMode="auto">
              <a:xfrm>
                <a:off x="158" y="487"/>
                <a:ext cx="0" cy="341"/>
              </a:xfrm>
              <a:prstGeom prst="line">
                <a:avLst/>
              </a:prstGeom>
              <a:noFill/>
              <a:ln w="19050">
                <a:solidFill>
                  <a:srgbClr val="800080"/>
                </a:solidFill>
                <a:prstDash val="sysDot"/>
                <a:round/>
                <a:headEnd/>
                <a:tailEnd/>
              </a:ln>
              <a:extLst>
                <a:ext uri="{909E8E84-426E-40DD-AFC4-6F175D3DCCD1}">
                  <a14:hiddenFill xmlns:a14="http://schemas.microsoft.com/office/drawing/2010/main">
                    <a:noFill/>
                  </a14:hiddenFill>
                </a:ext>
              </a:extLst>
            </p:spPr>
            <p:txBody>
              <a:bodyPr/>
              <a:lstStyle/>
              <a:p>
                <a:endParaRPr lang="ru-RU"/>
              </a:p>
            </p:txBody>
          </p:sp>
          <p:sp>
            <p:nvSpPr>
              <p:cNvPr id="87064" name="Line 10"/>
              <p:cNvSpPr>
                <a:spLocks noChangeShapeType="1"/>
              </p:cNvSpPr>
              <p:nvPr/>
            </p:nvSpPr>
            <p:spPr bwMode="auto">
              <a:xfrm>
                <a:off x="1519" y="487"/>
                <a:ext cx="0" cy="341"/>
              </a:xfrm>
              <a:prstGeom prst="line">
                <a:avLst/>
              </a:prstGeom>
              <a:noFill/>
              <a:ln w="19050">
                <a:solidFill>
                  <a:srgbClr val="800080"/>
                </a:solidFill>
                <a:prstDash val="sysDot"/>
                <a:round/>
                <a:headEnd/>
                <a:tailEnd/>
              </a:ln>
              <a:extLst>
                <a:ext uri="{909E8E84-426E-40DD-AFC4-6F175D3DCCD1}">
                  <a14:hiddenFill xmlns:a14="http://schemas.microsoft.com/office/drawing/2010/main">
                    <a:noFill/>
                  </a14:hiddenFill>
                </a:ext>
              </a:extLst>
            </p:spPr>
            <p:txBody>
              <a:bodyPr/>
              <a:lstStyle/>
              <a:p>
                <a:endParaRPr lang="ru-RU"/>
              </a:p>
            </p:txBody>
          </p:sp>
          <p:sp>
            <p:nvSpPr>
              <p:cNvPr id="374795" name="Text Box 11"/>
              <p:cNvSpPr txBox="1">
                <a:spLocks noChangeArrowheads="1"/>
              </p:cNvSpPr>
              <p:nvPr/>
            </p:nvSpPr>
            <p:spPr bwMode="auto">
              <a:xfrm>
                <a:off x="158" y="487"/>
                <a:ext cx="1361" cy="243"/>
              </a:xfrm>
              <a:prstGeom prst="rect">
                <a:avLst/>
              </a:prstGeom>
              <a:noFill/>
              <a:ln w="19050">
                <a:noFill/>
                <a:miter lim="800000"/>
                <a:headEnd/>
                <a:tailEnd/>
              </a:ln>
              <a:effectLst/>
            </p:spPr>
            <p:txBody>
              <a:bodyPr lIns="0" tIns="0" rIns="0" bIns="0" anchor="ctr" anchorCtr="1"/>
              <a:lstStyle/>
              <a:p>
                <a:pPr>
                  <a:spcBef>
                    <a:spcPct val="50000"/>
                  </a:spcBef>
                  <a:defRPr/>
                </a:pPr>
                <a:r>
                  <a:rPr lang="ru-RU" sz="1800" b="1" i="1">
                    <a:solidFill>
                      <a:srgbClr val="FF6600"/>
                    </a:solidFill>
                    <a:effectLst>
                      <a:outerShdw blurRad="38100" dist="38100" dir="2700000" algn="tl">
                        <a:srgbClr val="C0C0C0"/>
                      </a:outerShdw>
                    </a:effectLst>
                    <a:latin typeface="Arial" charset="0"/>
                    <a:cs typeface="Arial" charset="0"/>
                  </a:rPr>
                  <a:t>0                            7</a:t>
                </a:r>
              </a:p>
            </p:txBody>
          </p:sp>
          <p:sp>
            <p:nvSpPr>
              <p:cNvPr id="374796" name="Text Box 12"/>
              <p:cNvSpPr txBox="1">
                <a:spLocks noChangeArrowheads="1"/>
              </p:cNvSpPr>
              <p:nvPr/>
            </p:nvSpPr>
            <p:spPr bwMode="auto">
              <a:xfrm>
                <a:off x="1519" y="487"/>
                <a:ext cx="1361" cy="243"/>
              </a:xfrm>
              <a:prstGeom prst="rect">
                <a:avLst/>
              </a:prstGeom>
              <a:noFill/>
              <a:ln w="19050">
                <a:noFill/>
                <a:miter lim="800000"/>
                <a:headEnd/>
                <a:tailEnd/>
              </a:ln>
              <a:effectLst/>
            </p:spPr>
            <p:txBody>
              <a:bodyPr lIns="0" tIns="0" rIns="0" bIns="0" anchor="ctr" anchorCtr="1"/>
              <a:lstStyle/>
              <a:p>
                <a:pPr>
                  <a:spcBef>
                    <a:spcPct val="50000"/>
                  </a:spcBef>
                  <a:defRPr/>
                </a:pPr>
                <a:r>
                  <a:rPr lang="ru-RU" sz="1800" b="1" i="1">
                    <a:solidFill>
                      <a:srgbClr val="FF6600"/>
                    </a:solidFill>
                    <a:effectLst>
                      <a:outerShdw blurRad="38100" dist="38100" dir="2700000" algn="tl">
                        <a:srgbClr val="C0C0C0"/>
                      </a:outerShdw>
                    </a:effectLst>
                    <a:latin typeface="Arial" charset="0"/>
                    <a:cs typeface="Arial" charset="0"/>
                  </a:rPr>
                  <a:t>8                          15</a:t>
                </a:r>
              </a:p>
            </p:txBody>
          </p:sp>
          <p:sp>
            <p:nvSpPr>
              <p:cNvPr id="374797" name="Text Box 13"/>
              <p:cNvSpPr txBox="1">
                <a:spLocks noChangeArrowheads="1"/>
              </p:cNvSpPr>
              <p:nvPr/>
            </p:nvSpPr>
            <p:spPr bwMode="auto">
              <a:xfrm>
                <a:off x="2880" y="487"/>
                <a:ext cx="1361" cy="243"/>
              </a:xfrm>
              <a:prstGeom prst="rect">
                <a:avLst/>
              </a:prstGeom>
              <a:noFill/>
              <a:ln w="19050">
                <a:noFill/>
                <a:miter lim="800000"/>
                <a:headEnd/>
                <a:tailEnd/>
              </a:ln>
              <a:effectLst/>
            </p:spPr>
            <p:txBody>
              <a:bodyPr lIns="0" tIns="0" rIns="0" bIns="0" anchor="ctr" anchorCtr="1"/>
              <a:lstStyle/>
              <a:p>
                <a:pPr>
                  <a:spcBef>
                    <a:spcPct val="50000"/>
                  </a:spcBef>
                  <a:defRPr/>
                </a:pPr>
                <a:r>
                  <a:rPr lang="ru-RU" sz="1800" b="1" i="1">
                    <a:solidFill>
                      <a:srgbClr val="FF6600"/>
                    </a:solidFill>
                    <a:effectLst>
                      <a:outerShdw blurRad="38100" dist="38100" dir="2700000" algn="tl">
                        <a:srgbClr val="C0C0C0"/>
                      </a:outerShdw>
                    </a:effectLst>
                    <a:latin typeface="Arial" charset="0"/>
                    <a:cs typeface="Arial" charset="0"/>
                  </a:rPr>
                  <a:t>16                         23</a:t>
                </a:r>
              </a:p>
            </p:txBody>
          </p:sp>
          <p:sp>
            <p:nvSpPr>
              <p:cNvPr id="374798" name="Text Box 14"/>
              <p:cNvSpPr txBox="1">
                <a:spLocks noChangeArrowheads="1"/>
              </p:cNvSpPr>
              <p:nvPr/>
            </p:nvSpPr>
            <p:spPr bwMode="auto">
              <a:xfrm>
                <a:off x="4241" y="487"/>
                <a:ext cx="1361" cy="243"/>
              </a:xfrm>
              <a:prstGeom prst="rect">
                <a:avLst/>
              </a:prstGeom>
              <a:noFill/>
              <a:ln w="19050">
                <a:noFill/>
                <a:miter lim="800000"/>
                <a:headEnd/>
                <a:tailEnd/>
              </a:ln>
              <a:effectLst/>
            </p:spPr>
            <p:txBody>
              <a:bodyPr lIns="0" tIns="0" rIns="0" bIns="0" anchor="ctr" anchorCtr="1"/>
              <a:lstStyle/>
              <a:p>
                <a:pPr>
                  <a:spcBef>
                    <a:spcPct val="50000"/>
                  </a:spcBef>
                  <a:defRPr/>
                </a:pPr>
                <a:r>
                  <a:rPr lang="ru-RU" sz="1800" b="1" i="1">
                    <a:solidFill>
                      <a:srgbClr val="FF6600"/>
                    </a:solidFill>
                    <a:effectLst>
                      <a:outerShdw blurRad="38100" dist="38100" dir="2700000" algn="tl">
                        <a:srgbClr val="C0C0C0"/>
                      </a:outerShdw>
                    </a:effectLst>
                    <a:latin typeface="Arial" charset="0"/>
                    <a:cs typeface="Arial" charset="0"/>
                  </a:rPr>
                  <a:t>24                         31</a:t>
                </a:r>
              </a:p>
            </p:txBody>
          </p:sp>
        </p:grpSp>
        <p:sp>
          <p:nvSpPr>
            <p:cNvPr id="374799" name="Text Box 15"/>
            <p:cNvSpPr txBox="1">
              <a:spLocks noChangeArrowheads="1"/>
            </p:cNvSpPr>
            <p:nvPr/>
          </p:nvSpPr>
          <p:spPr bwMode="auto">
            <a:xfrm>
              <a:off x="4241" y="1338"/>
              <a:ext cx="170" cy="369"/>
            </a:xfrm>
            <a:prstGeom prst="rect">
              <a:avLst/>
            </a:prstGeom>
            <a:solidFill>
              <a:srgbClr val="FCAAF6"/>
            </a:solidFill>
            <a:ln w="28575">
              <a:solidFill>
                <a:srgbClr val="800080"/>
              </a:solidFill>
              <a:miter lim="800000"/>
              <a:headEnd/>
              <a:tailEnd/>
            </a:ln>
            <a:effectLst/>
          </p:spPr>
          <p:txBody>
            <a:bodyPr lIns="0" tIns="0" rIns="0" bIns="0" anchor="ctr" anchorCtr="1"/>
            <a:lstStyle/>
            <a:p>
              <a:pPr>
                <a:lnSpc>
                  <a:spcPct val="85000"/>
                </a:lnSpc>
                <a:defRPr/>
              </a:pPr>
              <a:r>
                <a:rPr lang="ru-RU" sz="1800" b="1" i="1">
                  <a:solidFill>
                    <a:srgbClr val="CC0000"/>
                  </a:solidFill>
                  <a:effectLst>
                    <a:outerShdw blurRad="38100" dist="38100" dir="2700000" algn="tl">
                      <a:srgbClr val="000000"/>
                    </a:outerShdw>
                  </a:effectLst>
                  <a:latin typeface="Arial" charset="0"/>
                  <a:cs typeface="Arial" charset="0"/>
                </a:rPr>
                <a:t>0</a:t>
              </a:r>
            </a:p>
          </p:txBody>
        </p:sp>
        <p:sp>
          <p:nvSpPr>
            <p:cNvPr id="374800" name="Text Box 16"/>
            <p:cNvSpPr txBox="1">
              <a:spLocks noChangeArrowheads="1"/>
            </p:cNvSpPr>
            <p:nvPr/>
          </p:nvSpPr>
          <p:spPr bwMode="auto">
            <a:xfrm>
              <a:off x="2880" y="1338"/>
              <a:ext cx="1361" cy="369"/>
            </a:xfrm>
            <a:prstGeom prst="rect">
              <a:avLst/>
            </a:prstGeom>
            <a:solidFill>
              <a:srgbClr val="85FFC8"/>
            </a:solidFill>
            <a:ln w="28575">
              <a:solidFill>
                <a:srgbClr val="800080"/>
              </a:solidFill>
              <a:miter lim="800000"/>
              <a:headEnd/>
              <a:tailEnd/>
            </a:ln>
            <a:effectLst/>
          </p:spPr>
          <p:txBody>
            <a:bodyPr lIns="0" tIns="0" rIns="0" bIns="0" anchor="ctr" anchorCtr="1"/>
            <a:lstStyle/>
            <a:p>
              <a:pPr>
                <a:lnSpc>
                  <a:spcPct val="90000"/>
                </a:lnSpc>
                <a:defRPr/>
              </a:pPr>
              <a:r>
                <a:rPr lang="ru-RU" sz="1800">
                  <a:solidFill>
                    <a:srgbClr val="CC0000"/>
                  </a:solidFill>
                  <a:effectLst>
                    <a:outerShdw blurRad="38100" dist="38100" dir="2700000" algn="tl">
                      <a:srgbClr val="000000"/>
                    </a:outerShdw>
                  </a:effectLst>
                  <a:latin typeface="Arial" charset="0"/>
                  <a:cs typeface="Arial" charset="0"/>
                </a:rPr>
                <a:t>“Дополнительные функции”</a:t>
              </a:r>
            </a:p>
          </p:txBody>
        </p:sp>
        <p:sp>
          <p:nvSpPr>
            <p:cNvPr id="374801" name="Text Box 17"/>
            <p:cNvSpPr txBox="1">
              <a:spLocks noChangeArrowheads="1"/>
            </p:cNvSpPr>
            <p:nvPr/>
          </p:nvSpPr>
          <p:spPr bwMode="auto">
            <a:xfrm>
              <a:off x="158" y="1706"/>
              <a:ext cx="5444" cy="369"/>
            </a:xfrm>
            <a:prstGeom prst="rect">
              <a:avLst/>
            </a:prstGeom>
            <a:solidFill>
              <a:srgbClr val="EFFEBE"/>
            </a:solidFill>
            <a:ln w="28575">
              <a:solidFill>
                <a:srgbClr val="800080"/>
              </a:solidFill>
              <a:miter lim="800000"/>
              <a:headEnd/>
              <a:tailEnd/>
            </a:ln>
            <a:effectLst/>
          </p:spPr>
          <p:txBody>
            <a:bodyPr lIns="0" tIns="0" rIns="0" bIns="0" anchor="ctr" anchorCtr="1"/>
            <a:lstStyle/>
            <a:p>
              <a:pPr>
                <a:lnSpc>
                  <a:spcPct val="90000"/>
                </a:lnSpc>
                <a:defRPr/>
              </a:pPr>
              <a:r>
                <a:rPr lang="ru-RU" sz="2400">
                  <a:solidFill>
                    <a:srgbClr val="CC0000"/>
                  </a:solidFill>
                  <a:effectLst>
                    <a:outerShdw blurRad="38100" dist="38100" dir="2700000" algn="tl">
                      <a:srgbClr val="000000"/>
                    </a:outerShdw>
                  </a:effectLst>
                  <a:latin typeface="Arial" charset="0"/>
                  <a:cs typeface="Arial" charset="0"/>
                </a:rPr>
                <a:t>“Последовательный номер ОМДБ-сообщения”</a:t>
              </a:r>
            </a:p>
          </p:txBody>
        </p:sp>
        <p:sp>
          <p:nvSpPr>
            <p:cNvPr id="374802" name="Text Box 18"/>
            <p:cNvSpPr txBox="1">
              <a:spLocks noChangeArrowheads="1"/>
            </p:cNvSpPr>
            <p:nvPr/>
          </p:nvSpPr>
          <p:spPr bwMode="auto">
            <a:xfrm>
              <a:off x="158" y="2075"/>
              <a:ext cx="5444" cy="879"/>
            </a:xfrm>
            <a:prstGeom prst="rect">
              <a:avLst/>
            </a:prstGeom>
            <a:solidFill>
              <a:srgbClr val="FFCCCC"/>
            </a:solidFill>
            <a:ln w="28575">
              <a:solidFill>
                <a:srgbClr val="800080"/>
              </a:solidFill>
              <a:miter lim="800000"/>
              <a:headEnd/>
              <a:tailEnd/>
            </a:ln>
            <a:effectLst/>
          </p:spPr>
          <p:txBody>
            <a:bodyPr lIns="0" tIns="0" rIns="0" bIns="0" anchor="ctr" anchorCtr="1"/>
            <a:lstStyle/>
            <a:p>
              <a:pPr>
                <a:defRPr/>
              </a:pPr>
              <a:r>
                <a:rPr lang="ru-RU">
                  <a:solidFill>
                    <a:srgbClr val="CC0000"/>
                  </a:solidFill>
                  <a:effectLst>
                    <a:outerShdw blurRad="38100" dist="38100" dir="2700000" algn="tl">
                      <a:srgbClr val="000000"/>
                    </a:outerShdw>
                  </a:effectLst>
                  <a:latin typeface="Arial" charset="0"/>
                  <a:cs typeface="Arial" charset="0"/>
                </a:rPr>
                <a:t>“</a:t>
              </a:r>
              <a:r>
                <a:rPr lang="en-US">
                  <a:solidFill>
                    <a:srgbClr val="CC0000"/>
                  </a:solidFill>
                  <a:effectLst>
                    <a:outerShdw blurRad="38100" dist="38100" dir="2700000" algn="tl">
                      <a:srgbClr val="000000"/>
                    </a:outerShdw>
                  </a:effectLst>
                  <a:latin typeface="Arial" charset="0"/>
                  <a:cs typeface="Arial" charset="0"/>
                </a:rPr>
                <a:t>LSA</a:t>
              </a:r>
              <a:r>
                <a:rPr lang="ru-RU">
                  <a:solidFill>
                    <a:srgbClr val="CC0000"/>
                  </a:solidFill>
                  <a:effectLst>
                    <a:outerShdw blurRad="38100" dist="38100" dir="2700000" algn="tl">
                      <a:srgbClr val="000000"/>
                    </a:outerShdw>
                  </a:effectLst>
                  <a:latin typeface="Arial" charset="0"/>
                  <a:cs typeface="Arial" charset="0"/>
                </a:rPr>
                <a:t>-заголовок”</a:t>
              </a:r>
            </a:p>
          </p:txBody>
        </p:sp>
        <p:sp>
          <p:nvSpPr>
            <p:cNvPr id="374803" name="Text Box 19"/>
            <p:cNvSpPr txBox="1">
              <a:spLocks noChangeArrowheads="1"/>
            </p:cNvSpPr>
            <p:nvPr/>
          </p:nvSpPr>
          <p:spPr bwMode="auto">
            <a:xfrm>
              <a:off x="158" y="1338"/>
              <a:ext cx="2722" cy="368"/>
            </a:xfrm>
            <a:prstGeom prst="rect">
              <a:avLst/>
            </a:prstGeom>
            <a:solidFill>
              <a:srgbClr val="B3FFFF"/>
            </a:solidFill>
            <a:ln w="28575">
              <a:solidFill>
                <a:srgbClr val="800080"/>
              </a:solidFill>
              <a:miter lim="800000"/>
              <a:headEnd/>
              <a:tailEnd/>
            </a:ln>
            <a:effectLst/>
          </p:spPr>
          <p:txBody>
            <a:bodyPr lIns="0" tIns="0" rIns="0" bIns="0" anchor="ctr" anchorCtr="1"/>
            <a:lstStyle/>
            <a:p>
              <a:pPr>
                <a:lnSpc>
                  <a:spcPct val="85000"/>
                </a:lnSpc>
                <a:defRPr/>
              </a:pPr>
              <a:r>
                <a:rPr lang="ru-RU" sz="2000">
                  <a:solidFill>
                    <a:srgbClr val="CC0000"/>
                  </a:solidFill>
                  <a:effectLst>
                    <a:outerShdw blurRad="38100" dist="38100" dir="2700000" algn="tl">
                      <a:srgbClr val="000000"/>
                    </a:outerShdw>
                  </a:effectLst>
                  <a:latin typeface="Arial" charset="0"/>
                  <a:cs typeface="Arial" charset="0"/>
                </a:rPr>
                <a:t>“Максимальный размер </a:t>
              </a:r>
              <a:r>
                <a:rPr lang="en-US" sz="2000">
                  <a:solidFill>
                    <a:srgbClr val="CC0000"/>
                  </a:solidFill>
                  <a:effectLst>
                    <a:outerShdw blurRad="38100" dist="38100" dir="2700000" algn="tl">
                      <a:srgbClr val="000000"/>
                    </a:outerShdw>
                  </a:effectLst>
                  <a:latin typeface="Arial" charset="0"/>
                  <a:cs typeface="Arial" charset="0"/>
                </a:rPr>
                <a:t>IP-</a:t>
              </a:r>
              <a:r>
                <a:rPr lang="ru-RU" sz="2000">
                  <a:solidFill>
                    <a:srgbClr val="CC0000"/>
                  </a:solidFill>
                  <a:effectLst>
                    <a:outerShdw blurRad="38100" dist="38100" dir="2700000" algn="tl">
                      <a:srgbClr val="000000"/>
                    </a:outerShdw>
                  </a:effectLst>
                  <a:latin typeface="Arial" charset="0"/>
                  <a:cs typeface="Arial" charset="0"/>
                </a:rPr>
                <a:t>пакета”</a:t>
              </a:r>
            </a:p>
          </p:txBody>
        </p:sp>
        <p:sp>
          <p:nvSpPr>
            <p:cNvPr id="374804" name="Text Box 20"/>
            <p:cNvSpPr txBox="1">
              <a:spLocks noChangeArrowheads="1"/>
            </p:cNvSpPr>
            <p:nvPr/>
          </p:nvSpPr>
          <p:spPr bwMode="auto">
            <a:xfrm>
              <a:off x="158" y="969"/>
              <a:ext cx="5444" cy="369"/>
            </a:xfrm>
            <a:prstGeom prst="rect">
              <a:avLst/>
            </a:prstGeom>
            <a:solidFill>
              <a:srgbClr val="86FEA3"/>
            </a:solidFill>
            <a:ln w="28575">
              <a:solidFill>
                <a:srgbClr val="800080"/>
              </a:solidFill>
              <a:miter lim="800000"/>
              <a:headEnd/>
              <a:tailEnd/>
            </a:ln>
            <a:effectLst/>
          </p:spPr>
          <p:txBody>
            <a:bodyPr lIns="0" tIns="0" rIns="0" bIns="0" anchor="ctr" anchorCtr="1"/>
            <a:lstStyle/>
            <a:p>
              <a:pPr>
                <a:defRPr/>
              </a:pPr>
              <a:r>
                <a:rPr lang="ru-RU">
                  <a:solidFill>
                    <a:srgbClr val="CC0000"/>
                  </a:solidFill>
                  <a:effectLst>
                    <a:outerShdw blurRad="38100" dist="38100" dir="2700000" algn="tl">
                      <a:srgbClr val="000000"/>
                    </a:outerShdw>
                  </a:effectLst>
                  <a:latin typeface="Arial" charset="0"/>
                  <a:cs typeface="Arial" charset="0"/>
                </a:rPr>
                <a:t>“</a:t>
              </a:r>
              <a:r>
                <a:rPr lang="en-US">
                  <a:solidFill>
                    <a:srgbClr val="CC0000"/>
                  </a:solidFill>
                  <a:effectLst>
                    <a:outerShdw blurRad="38100" dist="38100" dir="2700000" algn="tl">
                      <a:srgbClr val="000000"/>
                    </a:outerShdw>
                  </a:effectLst>
                  <a:latin typeface="Arial" charset="0"/>
                  <a:cs typeface="Arial" charset="0"/>
                </a:rPr>
                <a:t>OSPF</a:t>
              </a:r>
              <a:r>
                <a:rPr lang="ru-RU">
                  <a:solidFill>
                    <a:srgbClr val="CC0000"/>
                  </a:solidFill>
                  <a:effectLst>
                    <a:outerShdw blurRad="38100" dist="38100" dir="2700000" algn="tl">
                      <a:srgbClr val="000000"/>
                    </a:outerShdw>
                  </a:effectLst>
                  <a:latin typeface="Arial" charset="0"/>
                  <a:cs typeface="Arial" charset="0"/>
                </a:rPr>
                <a:t>-заголовок”</a:t>
              </a:r>
            </a:p>
          </p:txBody>
        </p:sp>
        <p:sp>
          <p:nvSpPr>
            <p:cNvPr id="374805" name="Text Box 21"/>
            <p:cNvSpPr txBox="1">
              <a:spLocks noChangeArrowheads="1"/>
            </p:cNvSpPr>
            <p:nvPr/>
          </p:nvSpPr>
          <p:spPr bwMode="auto">
            <a:xfrm>
              <a:off x="4411" y="1338"/>
              <a:ext cx="170" cy="369"/>
            </a:xfrm>
            <a:prstGeom prst="rect">
              <a:avLst/>
            </a:prstGeom>
            <a:solidFill>
              <a:srgbClr val="FCAAF6"/>
            </a:solidFill>
            <a:ln w="28575">
              <a:solidFill>
                <a:srgbClr val="800080"/>
              </a:solidFill>
              <a:miter lim="800000"/>
              <a:headEnd/>
              <a:tailEnd/>
            </a:ln>
            <a:effectLst/>
          </p:spPr>
          <p:txBody>
            <a:bodyPr lIns="0" tIns="0" rIns="0" bIns="0" anchor="ctr" anchorCtr="1"/>
            <a:lstStyle/>
            <a:p>
              <a:pPr>
                <a:lnSpc>
                  <a:spcPct val="85000"/>
                </a:lnSpc>
                <a:defRPr/>
              </a:pPr>
              <a:r>
                <a:rPr lang="ru-RU" sz="1800" b="1" i="1">
                  <a:solidFill>
                    <a:srgbClr val="CC0000"/>
                  </a:solidFill>
                  <a:effectLst>
                    <a:outerShdw blurRad="38100" dist="38100" dir="2700000" algn="tl">
                      <a:srgbClr val="000000"/>
                    </a:outerShdw>
                  </a:effectLst>
                  <a:latin typeface="Arial" charset="0"/>
                  <a:cs typeface="Arial" charset="0"/>
                </a:rPr>
                <a:t>0</a:t>
              </a:r>
            </a:p>
          </p:txBody>
        </p:sp>
        <p:sp>
          <p:nvSpPr>
            <p:cNvPr id="374806" name="Text Box 22"/>
            <p:cNvSpPr txBox="1">
              <a:spLocks noChangeArrowheads="1"/>
            </p:cNvSpPr>
            <p:nvPr/>
          </p:nvSpPr>
          <p:spPr bwMode="auto">
            <a:xfrm>
              <a:off x="4581" y="1338"/>
              <a:ext cx="170" cy="369"/>
            </a:xfrm>
            <a:prstGeom prst="rect">
              <a:avLst/>
            </a:prstGeom>
            <a:solidFill>
              <a:srgbClr val="FCAAF6"/>
            </a:solidFill>
            <a:ln w="28575">
              <a:solidFill>
                <a:srgbClr val="800080"/>
              </a:solidFill>
              <a:miter lim="800000"/>
              <a:headEnd/>
              <a:tailEnd/>
            </a:ln>
            <a:effectLst/>
          </p:spPr>
          <p:txBody>
            <a:bodyPr lIns="0" tIns="0" rIns="0" bIns="0" anchor="ctr" anchorCtr="1"/>
            <a:lstStyle/>
            <a:p>
              <a:pPr>
                <a:lnSpc>
                  <a:spcPct val="85000"/>
                </a:lnSpc>
                <a:defRPr/>
              </a:pPr>
              <a:r>
                <a:rPr lang="ru-RU" sz="1800" b="1" i="1">
                  <a:solidFill>
                    <a:srgbClr val="CC0000"/>
                  </a:solidFill>
                  <a:effectLst>
                    <a:outerShdw blurRad="38100" dist="38100" dir="2700000" algn="tl">
                      <a:srgbClr val="000000"/>
                    </a:outerShdw>
                  </a:effectLst>
                  <a:latin typeface="Arial" charset="0"/>
                  <a:cs typeface="Arial" charset="0"/>
                </a:rPr>
                <a:t>0</a:t>
              </a:r>
            </a:p>
          </p:txBody>
        </p:sp>
        <p:sp>
          <p:nvSpPr>
            <p:cNvPr id="374807" name="Text Box 23"/>
            <p:cNvSpPr txBox="1">
              <a:spLocks noChangeArrowheads="1"/>
            </p:cNvSpPr>
            <p:nvPr/>
          </p:nvSpPr>
          <p:spPr bwMode="auto">
            <a:xfrm>
              <a:off x="5431" y="1338"/>
              <a:ext cx="170" cy="369"/>
            </a:xfrm>
            <a:prstGeom prst="rect">
              <a:avLst/>
            </a:prstGeom>
            <a:solidFill>
              <a:srgbClr val="CCFF99"/>
            </a:solidFill>
            <a:ln w="28575">
              <a:solidFill>
                <a:srgbClr val="800080"/>
              </a:solidFill>
              <a:miter lim="800000"/>
              <a:headEnd/>
              <a:tailEnd/>
            </a:ln>
            <a:effectLst/>
          </p:spPr>
          <p:txBody>
            <a:bodyPr vert="eaVert" lIns="0" tIns="0" rIns="0" bIns="0" anchor="ctr" anchorCtr="1"/>
            <a:lstStyle/>
            <a:p>
              <a:pPr>
                <a:lnSpc>
                  <a:spcPct val="85000"/>
                </a:lnSpc>
                <a:defRPr/>
              </a:pPr>
              <a:r>
                <a:rPr lang="en-US" sz="1800" b="1">
                  <a:solidFill>
                    <a:srgbClr val="CC0000"/>
                  </a:solidFill>
                  <a:effectLst>
                    <a:outerShdw blurRad="38100" dist="38100" dir="2700000" algn="tl">
                      <a:srgbClr val="000000"/>
                    </a:outerShdw>
                  </a:effectLst>
                  <a:latin typeface="Arial" charset="0"/>
                  <a:cs typeface="Arial" charset="0"/>
                </a:rPr>
                <a:t>MS</a:t>
              </a:r>
              <a:endParaRPr lang="ru-RU" sz="1800" b="1">
                <a:solidFill>
                  <a:srgbClr val="CC0000"/>
                </a:solidFill>
                <a:effectLst>
                  <a:outerShdw blurRad="38100" dist="38100" dir="2700000" algn="tl">
                    <a:srgbClr val="000000"/>
                  </a:outerShdw>
                </a:effectLst>
                <a:latin typeface="Arial" charset="0"/>
                <a:cs typeface="Arial" charset="0"/>
              </a:endParaRPr>
            </a:p>
          </p:txBody>
        </p:sp>
        <p:sp>
          <p:nvSpPr>
            <p:cNvPr id="374808" name="Text Box 24"/>
            <p:cNvSpPr txBox="1">
              <a:spLocks noChangeArrowheads="1"/>
            </p:cNvSpPr>
            <p:nvPr/>
          </p:nvSpPr>
          <p:spPr bwMode="auto">
            <a:xfrm>
              <a:off x="5261" y="1338"/>
              <a:ext cx="170" cy="369"/>
            </a:xfrm>
            <a:prstGeom prst="rect">
              <a:avLst/>
            </a:prstGeom>
            <a:solidFill>
              <a:srgbClr val="FFCC99"/>
            </a:solidFill>
            <a:ln w="28575">
              <a:solidFill>
                <a:srgbClr val="800080"/>
              </a:solidFill>
              <a:miter lim="800000"/>
              <a:headEnd/>
              <a:tailEnd/>
            </a:ln>
            <a:effectLst/>
          </p:spPr>
          <p:txBody>
            <a:bodyPr lIns="0" tIns="0" rIns="0" bIns="0" anchor="ctr" anchorCtr="1"/>
            <a:lstStyle/>
            <a:p>
              <a:pPr>
                <a:lnSpc>
                  <a:spcPct val="85000"/>
                </a:lnSpc>
                <a:defRPr/>
              </a:pPr>
              <a:r>
                <a:rPr lang="en-US" sz="1800" b="1">
                  <a:solidFill>
                    <a:srgbClr val="CC0000"/>
                  </a:solidFill>
                  <a:effectLst>
                    <a:outerShdw blurRad="38100" dist="38100" dir="2700000" algn="tl">
                      <a:srgbClr val="000000"/>
                    </a:outerShdw>
                  </a:effectLst>
                  <a:latin typeface="Arial" charset="0"/>
                  <a:cs typeface="Arial" charset="0"/>
                </a:rPr>
                <a:t>M</a:t>
              </a:r>
              <a:endParaRPr lang="ru-RU" sz="1800" b="1">
                <a:solidFill>
                  <a:srgbClr val="CC0000"/>
                </a:solidFill>
                <a:effectLst>
                  <a:outerShdw blurRad="38100" dist="38100" dir="2700000" algn="tl">
                    <a:srgbClr val="000000"/>
                  </a:outerShdw>
                </a:effectLst>
                <a:latin typeface="Arial" charset="0"/>
                <a:cs typeface="Arial" charset="0"/>
              </a:endParaRPr>
            </a:p>
          </p:txBody>
        </p:sp>
        <p:sp>
          <p:nvSpPr>
            <p:cNvPr id="374809" name="Text Box 25"/>
            <p:cNvSpPr txBox="1">
              <a:spLocks noChangeArrowheads="1"/>
            </p:cNvSpPr>
            <p:nvPr/>
          </p:nvSpPr>
          <p:spPr bwMode="auto">
            <a:xfrm>
              <a:off x="5091" y="1338"/>
              <a:ext cx="170" cy="369"/>
            </a:xfrm>
            <a:prstGeom prst="rect">
              <a:avLst/>
            </a:prstGeom>
            <a:solidFill>
              <a:srgbClr val="D9EDEF"/>
            </a:solidFill>
            <a:ln w="28575">
              <a:solidFill>
                <a:srgbClr val="800080"/>
              </a:solidFill>
              <a:miter lim="800000"/>
              <a:headEnd/>
              <a:tailEnd/>
            </a:ln>
            <a:effectLst/>
          </p:spPr>
          <p:txBody>
            <a:bodyPr lIns="0" tIns="0" rIns="0" bIns="0" anchor="ctr" anchorCtr="1"/>
            <a:lstStyle/>
            <a:p>
              <a:pPr>
                <a:lnSpc>
                  <a:spcPct val="85000"/>
                </a:lnSpc>
                <a:defRPr/>
              </a:pPr>
              <a:r>
                <a:rPr lang="en-US" sz="1800" b="1">
                  <a:solidFill>
                    <a:srgbClr val="CC0000"/>
                  </a:solidFill>
                  <a:effectLst>
                    <a:outerShdw blurRad="38100" dist="38100" dir="2700000" algn="tl">
                      <a:srgbClr val="000000"/>
                    </a:outerShdw>
                  </a:effectLst>
                  <a:latin typeface="Arial" charset="0"/>
                  <a:cs typeface="Arial" charset="0"/>
                </a:rPr>
                <a:t>I</a:t>
              </a:r>
              <a:endParaRPr lang="ru-RU" sz="1800" b="1">
                <a:solidFill>
                  <a:srgbClr val="CC0000"/>
                </a:solidFill>
                <a:effectLst>
                  <a:outerShdw blurRad="38100" dist="38100" dir="2700000" algn="tl">
                    <a:srgbClr val="000000"/>
                  </a:outerShdw>
                </a:effectLst>
                <a:latin typeface="Arial" charset="0"/>
                <a:cs typeface="Arial" charset="0"/>
              </a:endParaRPr>
            </a:p>
          </p:txBody>
        </p:sp>
        <p:sp>
          <p:nvSpPr>
            <p:cNvPr id="374810" name="Text Box 26"/>
            <p:cNvSpPr txBox="1">
              <a:spLocks noChangeArrowheads="1"/>
            </p:cNvSpPr>
            <p:nvPr/>
          </p:nvSpPr>
          <p:spPr bwMode="auto">
            <a:xfrm>
              <a:off x="4921" y="1338"/>
              <a:ext cx="170" cy="369"/>
            </a:xfrm>
            <a:prstGeom prst="rect">
              <a:avLst/>
            </a:prstGeom>
            <a:solidFill>
              <a:srgbClr val="FCAAF6"/>
            </a:solidFill>
            <a:ln w="28575">
              <a:solidFill>
                <a:srgbClr val="800080"/>
              </a:solidFill>
              <a:miter lim="800000"/>
              <a:headEnd/>
              <a:tailEnd/>
            </a:ln>
            <a:effectLst/>
          </p:spPr>
          <p:txBody>
            <a:bodyPr lIns="0" tIns="0" rIns="0" bIns="0" anchor="ctr" anchorCtr="1"/>
            <a:lstStyle/>
            <a:p>
              <a:pPr>
                <a:lnSpc>
                  <a:spcPct val="85000"/>
                </a:lnSpc>
                <a:defRPr/>
              </a:pPr>
              <a:r>
                <a:rPr lang="ru-RU" sz="1800" b="1" i="1">
                  <a:solidFill>
                    <a:srgbClr val="CC0000"/>
                  </a:solidFill>
                  <a:effectLst>
                    <a:outerShdw blurRad="38100" dist="38100" dir="2700000" algn="tl">
                      <a:srgbClr val="000000"/>
                    </a:outerShdw>
                  </a:effectLst>
                  <a:latin typeface="Arial" charset="0"/>
                  <a:cs typeface="Arial" charset="0"/>
                </a:rPr>
                <a:t>0</a:t>
              </a:r>
            </a:p>
          </p:txBody>
        </p:sp>
        <p:sp>
          <p:nvSpPr>
            <p:cNvPr id="374811" name="Text Box 27"/>
            <p:cNvSpPr txBox="1">
              <a:spLocks noChangeArrowheads="1"/>
            </p:cNvSpPr>
            <p:nvPr/>
          </p:nvSpPr>
          <p:spPr bwMode="auto">
            <a:xfrm>
              <a:off x="4751" y="1338"/>
              <a:ext cx="170" cy="369"/>
            </a:xfrm>
            <a:prstGeom prst="rect">
              <a:avLst/>
            </a:prstGeom>
            <a:solidFill>
              <a:srgbClr val="FCAAF6"/>
            </a:solidFill>
            <a:ln w="28575">
              <a:solidFill>
                <a:srgbClr val="800080"/>
              </a:solidFill>
              <a:miter lim="800000"/>
              <a:headEnd/>
              <a:tailEnd/>
            </a:ln>
            <a:effectLst/>
          </p:spPr>
          <p:txBody>
            <a:bodyPr lIns="0" tIns="0" rIns="0" bIns="0" anchor="ctr" anchorCtr="1"/>
            <a:lstStyle/>
            <a:p>
              <a:pPr>
                <a:lnSpc>
                  <a:spcPct val="85000"/>
                </a:lnSpc>
                <a:defRPr/>
              </a:pPr>
              <a:r>
                <a:rPr lang="ru-RU" sz="1800" b="1" i="1">
                  <a:solidFill>
                    <a:srgbClr val="CC0000"/>
                  </a:solidFill>
                  <a:effectLst>
                    <a:outerShdw blurRad="38100" dist="38100" dir="2700000" algn="tl">
                      <a:srgbClr val="000000"/>
                    </a:outerShdw>
                  </a:effectLst>
                  <a:latin typeface="Arial" charset="0"/>
                  <a:cs typeface="Arial" charset="0"/>
                </a:rPr>
                <a:t>0</a:t>
              </a:r>
            </a:p>
          </p:txBody>
        </p:sp>
      </p:grpSp>
      <p:sp>
        <p:nvSpPr>
          <p:cNvPr id="374812" name="Text Box 28"/>
          <p:cNvSpPr txBox="1">
            <a:spLocks noChangeArrowheads="1"/>
          </p:cNvSpPr>
          <p:nvPr/>
        </p:nvSpPr>
        <p:spPr bwMode="auto">
          <a:xfrm>
            <a:off x="0" y="5768975"/>
            <a:ext cx="9144000" cy="822325"/>
          </a:xfrm>
          <a:prstGeom prst="rect">
            <a:avLst/>
          </a:prstGeom>
          <a:noFill/>
          <a:ln w="9525">
            <a:noFill/>
            <a:miter lim="800000"/>
            <a:headEnd/>
            <a:tailEnd/>
          </a:ln>
          <a:effectLst>
            <a:outerShdw dist="17961" dir="2700000" algn="ctr" rotWithShape="0">
              <a:srgbClr val="FF9933"/>
            </a:outerShdw>
          </a:effectLst>
        </p:spPr>
        <p:txBody>
          <a:bodyPr>
            <a:spAutoFit/>
          </a:bodyPr>
          <a:lstStyle/>
          <a:p>
            <a:pPr>
              <a:defRPr/>
            </a:pPr>
            <a:r>
              <a:rPr lang="ru-RU" sz="2400" b="1">
                <a:solidFill>
                  <a:srgbClr val="800080"/>
                </a:solidFill>
                <a:latin typeface="Arial" charset="0"/>
                <a:cs typeface="Arial" charset="0"/>
              </a:rPr>
              <a:t>Рис.11.19. Формат </a:t>
            </a:r>
            <a:r>
              <a:rPr lang="en-US" sz="2400" b="1">
                <a:solidFill>
                  <a:srgbClr val="800080"/>
                </a:solidFill>
                <a:latin typeface="Arial" charset="0"/>
                <a:cs typeface="Arial" charset="0"/>
              </a:rPr>
              <a:t>OSPF</a:t>
            </a:r>
            <a:r>
              <a:rPr lang="ru-RU" sz="2400" b="1">
                <a:solidFill>
                  <a:srgbClr val="800080"/>
                </a:solidFill>
                <a:latin typeface="Arial" charset="0"/>
                <a:cs typeface="Arial" charset="0"/>
              </a:rPr>
              <a:t>-сообщения</a:t>
            </a:r>
          </a:p>
          <a:p>
            <a:pPr>
              <a:defRPr/>
            </a:pPr>
            <a:r>
              <a:rPr lang="ru-RU" sz="2400" b="1">
                <a:solidFill>
                  <a:srgbClr val="800080"/>
                </a:solidFill>
                <a:latin typeface="Arial" charset="0"/>
                <a:cs typeface="Arial" charset="0"/>
              </a:rPr>
              <a:t>“Ответ на запрос данных о состоянии линии связи”</a:t>
            </a:r>
            <a:r>
              <a:rPr lang="ru-RU" sz="2400">
                <a:solidFill>
                  <a:srgbClr val="800080"/>
                </a:solidFill>
                <a:latin typeface="Arial" charset="0"/>
                <a:cs typeface="Arial" charset="0"/>
              </a:rPr>
              <a:t> </a:t>
            </a:r>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810" name="Text Box 2"/>
          <p:cNvSpPr txBox="1">
            <a:spLocks noChangeArrowheads="1"/>
          </p:cNvSpPr>
          <p:nvPr/>
        </p:nvSpPr>
        <p:spPr bwMode="auto">
          <a:xfrm>
            <a:off x="0" y="0"/>
            <a:ext cx="8259763" cy="701675"/>
          </a:xfrm>
          <a:prstGeom prst="rect">
            <a:avLst/>
          </a:prstGeom>
          <a:noFill/>
          <a:ln w="9525">
            <a:noFill/>
            <a:miter lim="800000"/>
            <a:headEnd/>
            <a:tailEnd/>
          </a:ln>
          <a:effectLst/>
        </p:spPr>
        <p:txBody>
          <a:bodyPr>
            <a:spAutoFit/>
          </a:bodyPr>
          <a:lstStyle/>
          <a:p>
            <a:pPr algn="l">
              <a:defRPr/>
            </a:pPr>
            <a:r>
              <a:rPr lang="ru-RU" sz="2000" b="1">
                <a:solidFill>
                  <a:srgbClr val="800080"/>
                </a:solidFill>
                <a:effectLst>
                  <a:outerShdw blurRad="38100" dist="38100" dir="2700000" algn="tl">
                    <a:srgbClr val="C0C0C0"/>
                  </a:outerShdw>
                </a:effectLst>
                <a:latin typeface="Arial" charset="0"/>
                <a:cs typeface="Arial" charset="0"/>
              </a:rPr>
              <a:t>Лекция №11: </a:t>
            </a:r>
            <a:r>
              <a:rPr lang="ru-RU" sz="2000" b="1" i="1">
                <a:solidFill>
                  <a:srgbClr val="800080"/>
                </a:solidFill>
                <a:effectLst>
                  <a:outerShdw blurRad="38100" dist="38100" dir="2700000" algn="tl">
                    <a:srgbClr val="C0C0C0"/>
                  </a:outerShdw>
                </a:effectLst>
                <a:latin typeface="Arial" charset="0"/>
                <a:cs typeface="Arial" charset="0"/>
              </a:rPr>
              <a:t>Маршрутизация в </a:t>
            </a:r>
            <a:r>
              <a:rPr lang="en-US" sz="2000" b="1" i="1">
                <a:solidFill>
                  <a:srgbClr val="800080"/>
                </a:solidFill>
                <a:effectLst>
                  <a:outerShdw blurRad="38100" dist="38100" dir="2700000" algn="tl">
                    <a:srgbClr val="C0C0C0"/>
                  </a:outerShdw>
                </a:effectLst>
                <a:latin typeface="Arial" charset="0"/>
                <a:cs typeface="Arial" charset="0"/>
              </a:rPr>
              <a:t>IP</a:t>
            </a:r>
            <a:r>
              <a:rPr lang="ru-RU" sz="2000" b="1" i="1">
                <a:solidFill>
                  <a:srgbClr val="800080"/>
                </a:solidFill>
                <a:effectLst>
                  <a:outerShdw blurRad="38100" dist="38100" dir="2700000" algn="tl">
                    <a:srgbClr val="C0C0C0"/>
                  </a:outerShdw>
                </a:effectLst>
                <a:latin typeface="Arial" charset="0"/>
                <a:cs typeface="Arial" charset="0"/>
              </a:rPr>
              <a:t>-сетях. Решение проблемы</a:t>
            </a:r>
          </a:p>
          <a:p>
            <a:pPr algn="l">
              <a:defRPr/>
            </a:pPr>
            <a:r>
              <a:rPr lang="ru-RU" sz="2000" b="1" i="1">
                <a:solidFill>
                  <a:srgbClr val="800080"/>
                </a:solidFill>
                <a:effectLst>
                  <a:outerShdw blurRad="38100" dist="38100" dir="2700000" algn="tl">
                    <a:srgbClr val="C0C0C0"/>
                  </a:outerShdw>
                </a:effectLst>
                <a:latin typeface="Arial" charset="0"/>
                <a:cs typeface="Arial" charset="0"/>
              </a:rPr>
              <a:t>                        нехватки </a:t>
            </a:r>
            <a:r>
              <a:rPr lang="en-US" sz="2000" b="1" i="1">
                <a:solidFill>
                  <a:srgbClr val="800080"/>
                </a:solidFill>
                <a:effectLst>
                  <a:outerShdw blurRad="38100" dist="38100" dir="2700000" algn="tl">
                    <a:srgbClr val="C0C0C0"/>
                  </a:outerShdw>
                </a:effectLst>
                <a:latin typeface="Arial" charset="0"/>
                <a:cs typeface="Arial" charset="0"/>
              </a:rPr>
              <a:t>IPv</a:t>
            </a:r>
            <a:r>
              <a:rPr lang="ru-RU" sz="2000" b="1" i="1">
                <a:solidFill>
                  <a:srgbClr val="800080"/>
                </a:solidFill>
                <a:effectLst>
                  <a:outerShdw blurRad="38100" dist="38100" dir="2700000" algn="tl">
                    <a:srgbClr val="C0C0C0"/>
                  </a:outerShdw>
                </a:effectLst>
                <a:latin typeface="Arial" charset="0"/>
                <a:cs typeface="Arial" charset="0"/>
              </a:rPr>
              <a:t>4-адресов</a:t>
            </a:r>
            <a:endParaRPr lang="ru-RU" sz="2000" b="1">
              <a:solidFill>
                <a:srgbClr val="800080"/>
              </a:solidFill>
              <a:latin typeface="Arial" charset="0"/>
              <a:cs typeface="Arial" charset="0"/>
            </a:endParaRPr>
          </a:p>
        </p:txBody>
      </p:sp>
      <p:sp>
        <p:nvSpPr>
          <p:cNvPr id="375811" name="Text Box 3"/>
          <p:cNvSpPr txBox="1">
            <a:spLocks noChangeArrowheads="1"/>
          </p:cNvSpPr>
          <p:nvPr/>
        </p:nvSpPr>
        <p:spPr bwMode="auto">
          <a:xfrm>
            <a:off x="341313" y="728663"/>
            <a:ext cx="8504237" cy="457200"/>
          </a:xfrm>
          <a:prstGeom prst="rect">
            <a:avLst/>
          </a:prstGeom>
          <a:noFill/>
          <a:ln w="9525">
            <a:noFill/>
            <a:miter lim="800000"/>
            <a:headEnd/>
            <a:tailEnd/>
          </a:ln>
          <a:effectLst>
            <a:outerShdw dist="17961" dir="2700000" algn="ctr" rotWithShape="0">
              <a:srgbClr val="FF9933"/>
            </a:outerShdw>
          </a:effectLst>
        </p:spPr>
        <p:txBody>
          <a:bodyPr>
            <a:spAutoFit/>
          </a:bodyPr>
          <a:lstStyle/>
          <a:p>
            <a:pPr>
              <a:spcBef>
                <a:spcPct val="50000"/>
              </a:spcBef>
              <a:defRPr/>
            </a:pPr>
            <a:r>
              <a:rPr lang="ru-RU" sz="2400" b="1">
                <a:solidFill>
                  <a:srgbClr val="CC0000"/>
                </a:solidFill>
                <a:latin typeface="Tahoma" pitchFamily="34" charset="0"/>
                <a:cs typeface="Arial" charset="0"/>
              </a:rPr>
              <a:t>11.4. </a:t>
            </a:r>
            <a:r>
              <a:rPr lang="ru-RU" sz="2400" b="1">
                <a:solidFill>
                  <a:srgbClr val="CC0000"/>
                </a:solidFill>
                <a:latin typeface="Arial" charset="0"/>
                <a:cs typeface="Arial" charset="0"/>
              </a:rPr>
              <a:t>Решение проблемы нехватки IP</a:t>
            </a:r>
            <a:r>
              <a:rPr lang="en-US" sz="2400" b="1">
                <a:solidFill>
                  <a:srgbClr val="CC0000"/>
                </a:solidFill>
                <a:latin typeface="Arial" charset="0"/>
                <a:cs typeface="Arial" charset="0"/>
              </a:rPr>
              <a:t>v</a:t>
            </a:r>
            <a:r>
              <a:rPr lang="ru-RU" sz="2400" b="1">
                <a:solidFill>
                  <a:srgbClr val="CC0000"/>
                </a:solidFill>
                <a:latin typeface="Arial" charset="0"/>
                <a:cs typeface="Arial" charset="0"/>
              </a:rPr>
              <a:t>4-адресов</a:t>
            </a:r>
            <a:r>
              <a:rPr lang="ru-RU" sz="2400">
                <a:solidFill>
                  <a:srgbClr val="CC0000"/>
                </a:solidFill>
                <a:latin typeface="Arial" charset="0"/>
                <a:cs typeface="Arial" charset="0"/>
              </a:rPr>
              <a:t> </a:t>
            </a:r>
          </a:p>
        </p:txBody>
      </p:sp>
      <p:sp>
        <p:nvSpPr>
          <p:cNvPr id="375812" name="Text Box 4"/>
          <p:cNvSpPr txBox="1">
            <a:spLocks noChangeArrowheads="1"/>
          </p:cNvSpPr>
          <p:nvPr/>
        </p:nvSpPr>
        <p:spPr bwMode="auto">
          <a:xfrm>
            <a:off x="0" y="1854200"/>
            <a:ext cx="9144000" cy="4473575"/>
          </a:xfrm>
          <a:prstGeom prst="rect">
            <a:avLst/>
          </a:prstGeom>
          <a:noFill/>
          <a:ln w="9525">
            <a:noFill/>
            <a:miter lim="800000"/>
            <a:headEnd/>
            <a:tailEnd/>
          </a:ln>
          <a:effectLst>
            <a:outerShdw dist="17961" dir="2700000" algn="ctr" rotWithShape="0">
              <a:srgbClr val="FF9933"/>
            </a:outerShdw>
          </a:effectLst>
        </p:spPr>
        <p:txBody>
          <a:bodyPr>
            <a:spAutoFit/>
          </a:bodyPr>
          <a:lstStyle/>
          <a:p>
            <a:pPr>
              <a:spcBef>
                <a:spcPct val="50000"/>
              </a:spcBef>
              <a:defRPr/>
            </a:pPr>
            <a:r>
              <a:rPr lang="ru-RU" sz="2400">
                <a:solidFill>
                  <a:srgbClr val="800080"/>
                </a:solidFill>
                <a:latin typeface="Arial" charset="0"/>
                <a:cs typeface="Arial" charset="0"/>
              </a:rPr>
              <a:t>Опубликованный в мае 1994 года стандарт </a:t>
            </a:r>
            <a:r>
              <a:rPr lang="en-US" sz="2400">
                <a:solidFill>
                  <a:srgbClr val="800080"/>
                </a:solidFill>
                <a:latin typeface="Arial" charset="0"/>
                <a:cs typeface="Arial" charset="0"/>
              </a:rPr>
              <a:t>RFC</a:t>
            </a:r>
            <a:r>
              <a:rPr lang="ru-RU" sz="2400">
                <a:solidFill>
                  <a:srgbClr val="800080"/>
                </a:solidFill>
                <a:latin typeface="Arial" charset="0"/>
                <a:cs typeface="Arial" charset="0"/>
              </a:rPr>
              <a:t>-1631 ввёл понятие транслятора сетевых адресов, который используется как средство преодоления проблемы уменьшение числа свободных </a:t>
            </a:r>
            <a:r>
              <a:rPr lang="en-GB" sz="2400">
                <a:solidFill>
                  <a:srgbClr val="800080"/>
                </a:solidFill>
                <a:latin typeface="Arial" charset="0"/>
                <a:cs typeface="Arial" charset="0"/>
              </a:rPr>
              <a:t>IPv</a:t>
            </a:r>
            <a:r>
              <a:rPr lang="ru-RU" sz="2400">
                <a:solidFill>
                  <a:srgbClr val="800080"/>
                </a:solidFill>
                <a:latin typeface="Arial" charset="0"/>
                <a:cs typeface="Arial" charset="0"/>
              </a:rPr>
              <a:t>4-адресов. В основе решения этой проблемы лежит способ, с помощью которого </a:t>
            </a:r>
            <a:r>
              <a:rPr lang="en-GB" sz="2400">
                <a:solidFill>
                  <a:srgbClr val="800080"/>
                </a:solidFill>
                <a:latin typeface="Arial" charset="0"/>
                <a:cs typeface="Arial" charset="0"/>
              </a:rPr>
              <a:t>IP</a:t>
            </a:r>
            <a:r>
              <a:rPr lang="ru-RU" sz="2400">
                <a:solidFill>
                  <a:srgbClr val="800080"/>
                </a:solidFill>
                <a:latin typeface="Arial" charset="0"/>
                <a:cs typeface="Arial" charset="0"/>
              </a:rPr>
              <a:t>-адреса отображаются из одного адресного пространства (принадлежащего какой-либо сетевой администрации) в другое (принадлежащего другой сетевой администрации). Специализированный программный модуль, реализующий </a:t>
            </a:r>
            <a:r>
              <a:rPr lang="en-GB" sz="2400">
                <a:solidFill>
                  <a:srgbClr val="800080"/>
                </a:solidFill>
                <a:latin typeface="Arial" charset="0"/>
                <a:cs typeface="Arial" charset="0"/>
              </a:rPr>
              <a:t>NAT</a:t>
            </a:r>
            <a:r>
              <a:rPr lang="ru-RU" sz="2400">
                <a:solidFill>
                  <a:srgbClr val="800080"/>
                </a:solidFill>
                <a:latin typeface="Arial" charset="0"/>
                <a:cs typeface="Arial" charset="0"/>
              </a:rPr>
              <a:t>-функцию (</a:t>
            </a:r>
            <a:r>
              <a:rPr lang="en-GB" sz="2400">
                <a:solidFill>
                  <a:srgbClr val="800080"/>
                </a:solidFill>
                <a:latin typeface="Arial" charset="0"/>
                <a:cs typeface="Arial" charset="0"/>
              </a:rPr>
              <a:t>NAT</a:t>
            </a:r>
            <a:r>
              <a:rPr lang="ru-RU" sz="2400">
                <a:solidFill>
                  <a:srgbClr val="800080"/>
                </a:solidFill>
                <a:latin typeface="Arial" charset="0"/>
                <a:cs typeface="Arial" charset="0"/>
              </a:rPr>
              <a:t>-модуль), ничего не знает о прикладной службе (процессе), сообщения которой транслируются через него, так как он “просматривает” только </a:t>
            </a:r>
            <a:r>
              <a:rPr lang="en-GB" sz="2400">
                <a:solidFill>
                  <a:srgbClr val="800080"/>
                </a:solidFill>
                <a:latin typeface="Arial" charset="0"/>
                <a:cs typeface="Arial" charset="0"/>
              </a:rPr>
              <a:t>IP</a:t>
            </a:r>
            <a:r>
              <a:rPr lang="ru-RU" sz="2400">
                <a:solidFill>
                  <a:srgbClr val="800080"/>
                </a:solidFill>
                <a:latin typeface="Arial" charset="0"/>
                <a:cs typeface="Arial" charset="0"/>
              </a:rPr>
              <a:t>-адреса (рис.11.20). </a:t>
            </a:r>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6834" name="Text Box 2"/>
          <p:cNvSpPr txBox="1">
            <a:spLocks noChangeArrowheads="1"/>
          </p:cNvSpPr>
          <p:nvPr/>
        </p:nvSpPr>
        <p:spPr bwMode="auto">
          <a:xfrm>
            <a:off x="0" y="0"/>
            <a:ext cx="8259763" cy="701675"/>
          </a:xfrm>
          <a:prstGeom prst="rect">
            <a:avLst/>
          </a:prstGeom>
          <a:noFill/>
          <a:ln w="9525">
            <a:noFill/>
            <a:miter lim="800000"/>
            <a:headEnd/>
            <a:tailEnd/>
          </a:ln>
          <a:effectLst/>
        </p:spPr>
        <p:txBody>
          <a:bodyPr>
            <a:spAutoFit/>
          </a:bodyPr>
          <a:lstStyle/>
          <a:p>
            <a:pPr algn="l">
              <a:defRPr/>
            </a:pPr>
            <a:r>
              <a:rPr lang="ru-RU" sz="2000" b="1">
                <a:solidFill>
                  <a:srgbClr val="800080"/>
                </a:solidFill>
                <a:effectLst>
                  <a:outerShdw blurRad="38100" dist="38100" dir="2700000" algn="tl">
                    <a:srgbClr val="C0C0C0"/>
                  </a:outerShdw>
                </a:effectLst>
                <a:latin typeface="Arial" charset="0"/>
                <a:cs typeface="Arial" charset="0"/>
              </a:rPr>
              <a:t>Лекция №11: </a:t>
            </a:r>
            <a:r>
              <a:rPr lang="ru-RU" sz="2000" b="1" i="1">
                <a:solidFill>
                  <a:srgbClr val="800080"/>
                </a:solidFill>
                <a:effectLst>
                  <a:outerShdw blurRad="38100" dist="38100" dir="2700000" algn="tl">
                    <a:srgbClr val="C0C0C0"/>
                  </a:outerShdw>
                </a:effectLst>
                <a:latin typeface="Arial" charset="0"/>
                <a:cs typeface="Arial" charset="0"/>
              </a:rPr>
              <a:t>Маршрутизация в </a:t>
            </a:r>
            <a:r>
              <a:rPr lang="en-US" sz="2000" b="1" i="1">
                <a:solidFill>
                  <a:srgbClr val="800080"/>
                </a:solidFill>
                <a:effectLst>
                  <a:outerShdw blurRad="38100" dist="38100" dir="2700000" algn="tl">
                    <a:srgbClr val="C0C0C0"/>
                  </a:outerShdw>
                </a:effectLst>
                <a:latin typeface="Arial" charset="0"/>
                <a:cs typeface="Arial" charset="0"/>
              </a:rPr>
              <a:t>IP</a:t>
            </a:r>
            <a:r>
              <a:rPr lang="ru-RU" sz="2000" b="1" i="1">
                <a:solidFill>
                  <a:srgbClr val="800080"/>
                </a:solidFill>
                <a:effectLst>
                  <a:outerShdw blurRad="38100" dist="38100" dir="2700000" algn="tl">
                    <a:srgbClr val="C0C0C0"/>
                  </a:outerShdw>
                </a:effectLst>
                <a:latin typeface="Arial" charset="0"/>
                <a:cs typeface="Arial" charset="0"/>
              </a:rPr>
              <a:t>-сетях. Решение проблемы</a:t>
            </a:r>
          </a:p>
          <a:p>
            <a:pPr algn="l">
              <a:defRPr/>
            </a:pPr>
            <a:r>
              <a:rPr lang="ru-RU" sz="2000" b="1" i="1">
                <a:solidFill>
                  <a:srgbClr val="800080"/>
                </a:solidFill>
                <a:effectLst>
                  <a:outerShdw blurRad="38100" dist="38100" dir="2700000" algn="tl">
                    <a:srgbClr val="C0C0C0"/>
                  </a:outerShdw>
                </a:effectLst>
                <a:latin typeface="Arial" charset="0"/>
                <a:cs typeface="Arial" charset="0"/>
              </a:rPr>
              <a:t>                        нехватки </a:t>
            </a:r>
            <a:r>
              <a:rPr lang="en-US" sz="2000" b="1" i="1">
                <a:solidFill>
                  <a:srgbClr val="800080"/>
                </a:solidFill>
                <a:effectLst>
                  <a:outerShdw blurRad="38100" dist="38100" dir="2700000" algn="tl">
                    <a:srgbClr val="C0C0C0"/>
                  </a:outerShdw>
                </a:effectLst>
                <a:latin typeface="Arial" charset="0"/>
                <a:cs typeface="Arial" charset="0"/>
              </a:rPr>
              <a:t>IPv</a:t>
            </a:r>
            <a:r>
              <a:rPr lang="ru-RU" sz="2000" b="1" i="1">
                <a:solidFill>
                  <a:srgbClr val="800080"/>
                </a:solidFill>
                <a:effectLst>
                  <a:outerShdw blurRad="38100" dist="38100" dir="2700000" algn="tl">
                    <a:srgbClr val="C0C0C0"/>
                  </a:outerShdw>
                </a:effectLst>
                <a:latin typeface="Arial" charset="0"/>
                <a:cs typeface="Arial" charset="0"/>
              </a:rPr>
              <a:t>4-адресов</a:t>
            </a:r>
            <a:endParaRPr lang="ru-RU" sz="2000" b="1">
              <a:solidFill>
                <a:srgbClr val="800080"/>
              </a:solidFill>
              <a:latin typeface="Arial" charset="0"/>
              <a:cs typeface="Arial" charset="0"/>
            </a:endParaRPr>
          </a:p>
        </p:txBody>
      </p:sp>
      <p:grpSp>
        <p:nvGrpSpPr>
          <p:cNvPr id="89091" name="Group 4"/>
          <p:cNvGrpSpPr>
            <a:grpSpLocks/>
          </p:cNvGrpSpPr>
          <p:nvPr/>
        </p:nvGrpSpPr>
        <p:grpSpPr bwMode="auto">
          <a:xfrm>
            <a:off x="341313" y="1260475"/>
            <a:ext cx="4303712" cy="3182938"/>
            <a:chOff x="4539" y="3055"/>
            <a:chExt cx="2712" cy="1808"/>
          </a:xfrm>
        </p:grpSpPr>
        <p:sp>
          <p:nvSpPr>
            <p:cNvPr id="89141" name="Oval 5"/>
            <p:cNvSpPr>
              <a:spLocks noChangeArrowheads="1"/>
            </p:cNvSpPr>
            <p:nvPr/>
          </p:nvSpPr>
          <p:spPr bwMode="auto">
            <a:xfrm>
              <a:off x="5104" y="3055"/>
              <a:ext cx="1469" cy="1243"/>
            </a:xfrm>
            <a:prstGeom prst="ellipse">
              <a:avLst/>
            </a:prstGeom>
            <a:solidFill>
              <a:srgbClr val="FFCCCC"/>
            </a:solidFill>
            <a:ln w="38100">
              <a:solidFill>
                <a:srgbClr val="CC0000"/>
              </a:solidFill>
              <a:round/>
              <a:headEnd/>
              <a:tailEnd/>
            </a:ln>
          </p:spPr>
          <p:txBody>
            <a:bodyPr/>
            <a:lstStyle>
              <a:lvl1pPr eaLnBrk="0" hangingPunct="0">
                <a:defRPr sz="2800">
                  <a:solidFill>
                    <a:schemeClr val="tx1"/>
                  </a:solidFill>
                  <a:latin typeface="Arial" panose="020B0604020202020204" pitchFamily="34" charset="0"/>
                  <a:cs typeface="Arial" panose="020B0604020202020204" pitchFamily="34" charset="0"/>
                </a:defRPr>
              </a:lvl1pPr>
              <a:lvl2pPr marL="742950" indent="-285750" eaLnBrk="0" hangingPunct="0">
                <a:defRPr sz="2800">
                  <a:solidFill>
                    <a:schemeClr val="tx1"/>
                  </a:solidFill>
                  <a:latin typeface="Arial" panose="020B0604020202020204" pitchFamily="34" charset="0"/>
                  <a:cs typeface="Arial" panose="020B0604020202020204" pitchFamily="34" charset="0"/>
                </a:defRPr>
              </a:lvl2pPr>
              <a:lvl3pPr marL="1143000" indent="-228600" eaLnBrk="0" hangingPunct="0">
                <a:defRPr sz="2800">
                  <a:solidFill>
                    <a:schemeClr val="tx1"/>
                  </a:solidFill>
                  <a:latin typeface="Arial" panose="020B0604020202020204" pitchFamily="34" charset="0"/>
                  <a:cs typeface="Arial" panose="020B0604020202020204" pitchFamily="34" charset="0"/>
                </a:defRPr>
              </a:lvl3pPr>
              <a:lvl4pPr marL="1600200" indent="-228600" eaLnBrk="0" hangingPunct="0">
                <a:defRPr sz="2800">
                  <a:solidFill>
                    <a:schemeClr val="tx1"/>
                  </a:solidFill>
                  <a:latin typeface="Arial" panose="020B0604020202020204" pitchFamily="34" charset="0"/>
                  <a:cs typeface="Arial" panose="020B0604020202020204" pitchFamily="34" charset="0"/>
                </a:defRPr>
              </a:lvl4pPr>
              <a:lvl5pPr marL="2057400" indent="-228600" eaLnBrk="0" hangingPunct="0">
                <a:defRPr sz="28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376838" name="Oval 6"/>
            <p:cNvSpPr>
              <a:spLocks noChangeArrowheads="1"/>
            </p:cNvSpPr>
            <p:nvPr/>
          </p:nvSpPr>
          <p:spPr bwMode="auto">
            <a:xfrm>
              <a:off x="5217" y="3394"/>
              <a:ext cx="2034" cy="1130"/>
            </a:xfrm>
            <a:prstGeom prst="ellipse">
              <a:avLst/>
            </a:prstGeom>
            <a:solidFill>
              <a:srgbClr val="FFCCCC"/>
            </a:solidFill>
            <a:ln w="38100">
              <a:solidFill>
                <a:srgbClr val="CC0000"/>
              </a:solidFill>
              <a:round/>
              <a:headEnd/>
              <a:tailEnd/>
            </a:ln>
            <a:effectLst>
              <a:outerShdw dist="40161" dir="4293903" algn="ctr" rotWithShape="0">
                <a:srgbClr val="FF9933"/>
              </a:outerShdw>
            </a:effectLst>
          </p:spPr>
          <p:txBody>
            <a:bodyPr/>
            <a:lstStyle/>
            <a:p>
              <a:pPr>
                <a:defRPr/>
              </a:pPr>
              <a:endParaRPr lang="ru-RU">
                <a:latin typeface="Arial" charset="0"/>
                <a:cs typeface="Arial" charset="0"/>
              </a:endParaRPr>
            </a:p>
          </p:txBody>
        </p:sp>
        <p:sp>
          <p:nvSpPr>
            <p:cNvPr id="376839" name="Oval 7"/>
            <p:cNvSpPr>
              <a:spLocks noChangeArrowheads="1"/>
            </p:cNvSpPr>
            <p:nvPr/>
          </p:nvSpPr>
          <p:spPr bwMode="auto">
            <a:xfrm>
              <a:off x="4539" y="3733"/>
              <a:ext cx="1357" cy="791"/>
            </a:xfrm>
            <a:prstGeom prst="ellipse">
              <a:avLst/>
            </a:prstGeom>
            <a:solidFill>
              <a:srgbClr val="FFCCCC"/>
            </a:solidFill>
            <a:ln w="38100">
              <a:solidFill>
                <a:srgbClr val="CC0000"/>
              </a:solidFill>
              <a:round/>
              <a:headEnd/>
              <a:tailEnd/>
            </a:ln>
            <a:effectLst>
              <a:outerShdw dist="45791" dir="3378596" algn="ctr" rotWithShape="0">
                <a:srgbClr val="FF9933"/>
              </a:outerShdw>
            </a:effectLst>
          </p:spPr>
          <p:txBody>
            <a:bodyPr/>
            <a:lstStyle/>
            <a:p>
              <a:pPr>
                <a:defRPr/>
              </a:pPr>
              <a:endParaRPr lang="ru-RU">
                <a:latin typeface="Arial" charset="0"/>
                <a:cs typeface="Arial" charset="0"/>
              </a:endParaRPr>
            </a:p>
          </p:txBody>
        </p:sp>
        <p:sp>
          <p:nvSpPr>
            <p:cNvPr id="89144" name="Oval 8"/>
            <p:cNvSpPr>
              <a:spLocks noChangeArrowheads="1"/>
            </p:cNvSpPr>
            <p:nvPr/>
          </p:nvSpPr>
          <p:spPr bwMode="auto">
            <a:xfrm>
              <a:off x="4652" y="3394"/>
              <a:ext cx="1130" cy="904"/>
            </a:xfrm>
            <a:prstGeom prst="ellipse">
              <a:avLst/>
            </a:prstGeom>
            <a:solidFill>
              <a:srgbClr val="FFCCCC"/>
            </a:solidFill>
            <a:ln w="38100">
              <a:solidFill>
                <a:srgbClr val="CC0000"/>
              </a:solidFill>
              <a:round/>
              <a:headEnd/>
              <a:tailEnd/>
            </a:ln>
          </p:spPr>
          <p:txBody>
            <a:bodyPr/>
            <a:lstStyle>
              <a:lvl1pPr eaLnBrk="0" hangingPunct="0">
                <a:defRPr sz="2800">
                  <a:solidFill>
                    <a:schemeClr val="tx1"/>
                  </a:solidFill>
                  <a:latin typeface="Arial" panose="020B0604020202020204" pitchFamily="34" charset="0"/>
                  <a:cs typeface="Arial" panose="020B0604020202020204" pitchFamily="34" charset="0"/>
                </a:defRPr>
              </a:lvl1pPr>
              <a:lvl2pPr marL="742950" indent="-285750" eaLnBrk="0" hangingPunct="0">
                <a:defRPr sz="2800">
                  <a:solidFill>
                    <a:schemeClr val="tx1"/>
                  </a:solidFill>
                  <a:latin typeface="Arial" panose="020B0604020202020204" pitchFamily="34" charset="0"/>
                  <a:cs typeface="Arial" panose="020B0604020202020204" pitchFamily="34" charset="0"/>
                </a:defRPr>
              </a:lvl2pPr>
              <a:lvl3pPr marL="1143000" indent="-228600" eaLnBrk="0" hangingPunct="0">
                <a:defRPr sz="2800">
                  <a:solidFill>
                    <a:schemeClr val="tx1"/>
                  </a:solidFill>
                  <a:latin typeface="Arial" panose="020B0604020202020204" pitchFamily="34" charset="0"/>
                  <a:cs typeface="Arial" panose="020B0604020202020204" pitchFamily="34" charset="0"/>
                </a:defRPr>
              </a:lvl3pPr>
              <a:lvl4pPr marL="1600200" indent="-228600" eaLnBrk="0" hangingPunct="0">
                <a:defRPr sz="2800">
                  <a:solidFill>
                    <a:schemeClr val="tx1"/>
                  </a:solidFill>
                  <a:latin typeface="Arial" panose="020B0604020202020204" pitchFamily="34" charset="0"/>
                  <a:cs typeface="Arial" panose="020B0604020202020204" pitchFamily="34" charset="0"/>
                </a:defRPr>
              </a:lvl4pPr>
              <a:lvl5pPr marL="2057400" indent="-228600" eaLnBrk="0" hangingPunct="0">
                <a:defRPr sz="28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376841" name="Oval 9"/>
            <p:cNvSpPr>
              <a:spLocks noChangeArrowheads="1"/>
            </p:cNvSpPr>
            <p:nvPr/>
          </p:nvSpPr>
          <p:spPr bwMode="auto">
            <a:xfrm>
              <a:off x="5217" y="3507"/>
              <a:ext cx="1695" cy="1356"/>
            </a:xfrm>
            <a:prstGeom prst="ellipse">
              <a:avLst/>
            </a:prstGeom>
            <a:solidFill>
              <a:srgbClr val="FFCCCC"/>
            </a:solidFill>
            <a:ln w="38100">
              <a:solidFill>
                <a:srgbClr val="CC0000"/>
              </a:solidFill>
              <a:round/>
              <a:headEnd/>
              <a:tailEnd/>
            </a:ln>
            <a:effectLst>
              <a:outerShdw dist="50800" dir="5400000" algn="ctr" rotWithShape="0">
                <a:srgbClr val="FF9933"/>
              </a:outerShdw>
            </a:effectLst>
          </p:spPr>
          <p:txBody>
            <a:bodyPr/>
            <a:lstStyle/>
            <a:p>
              <a:pPr>
                <a:defRPr/>
              </a:pPr>
              <a:endParaRPr lang="ru-RU">
                <a:latin typeface="Arial" charset="0"/>
                <a:cs typeface="Arial" charset="0"/>
              </a:endParaRPr>
            </a:p>
          </p:txBody>
        </p:sp>
        <p:sp>
          <p:nvSpPr>
            <p:cNvPr id="376842" name="Oval 10"/>
            <p:cNvSpPr>
              <a:spLocks noChangeArrowheads="1"/>
            </p:cNvSpPr>
            <p:nvPr/>
          </p:nvSpPr>
          <p:spPr bwMode="auto">
            <a:xfrm>
              <a:off x="4878" y="4072"/>
              <a:ext cx="904" cy="791"/>
            </a:xfrm>
            <a:prstGeom prst="ellipse">
              <a:avLst/>
            </a:prstGeom>
            <a:solidFill>
              <a:srgbClr val="FFCCCC"/>
            </a:solidFill>
            <a:ln w="38100">
              <a:solidFill>
                <a:srgbClr val="CC0000"/>
              </a:solidFill>
              <a:round/>
              <a:headEnd/>
              <a:tailEnd/>
            </a:ln>
            <a:effectLst>
              <a:outerShdw dist="40161" dir="6506097" algn="ctr" rotWithShape="0">
                <a:srgbClr val="FF9933"/>
              </a:outerShdw>
            </a:effectLst>
          </p:spPr>
          <p:txBody>
            <a:bodyPr/>
            <a:lstStyle/>
            <a:p>
              <a:pPr>
                <a:defRPr/>
              </a:pPr>
              <a:endParaRPr lang="ru-RU">
                <a:latin typeface="Arial" charset="0"/>
                <a:cs typeface="Arial" charset="0"/>
              </a:endParaRPr>
            </a:p>
          </p:txBody>
        </p:sp>
        <p:sp>
          <p:nvSpPr>
            <p:cNvPr id="89147" name="Oval 11"/>
            <p:cNvSpPr>
              <a:spLocks noChangeArrowheads="1"/>
            </p:cNvSpPr>
            <p:nvPr/>
          </p:nvSpPr>
          <p:spPr bwMode="auto">
            <a:xfrm>
              <a:off x="4765" y="3394"/>
              <a:ext cx="2260" cy="1243"/>
            </a:xfrm>
            <a:prstGeom prst="ellipse">
              <a:avLst/>
            </a:prstGeom>
            <a:solidFill>
              <a:srgbClr val="FFCCCC"/>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800">
                  <a:solidFill>
                    <a:schemeClr val="tx1"/>
                  </a:solidFill>
                  <a:latin typeface="Arial" panose="020B0604020202020204" pitchFamily="34" charset="0"/>
                  <a:cs typeface="Arial" panose="020B0604020202020204" pitchFamily="34" charset="0"/>
                </a:defRPr>
              </a:lvl1pPr>
              <a:lvl2pPr marL="742950" indent="-285750" eaLnBrk="0" hangingPunct="0">
                <a:defRPr sz="2800">
                  <a:solidFill>
                    <a:schemeClr val="tx1"/>
                  </a:solidFill>
                  <a:latin typeface="Arial" panose="020B0604020202020204" pitchFamily="34" charset="0"/>
                  <a:cs typeface="Arial" panose="020B0604020202020204" pitchFamily="34" charset="0"/>
                </a:defRPr>
              </a:lvl2pPr>
              <a:lvl3pPr marL="1143000" indent="-228600" eaLnBrk="0" hangingPunct="0">
                <a:defRPr sz="2800">
                  <a:solidFill>
                    <a:schemeClr val="tx1"/>
                  </a:solidFill>
                  <a:latin typeface="Arial" panose="020B0604020202020204" pitchFamily="34" charset="0"/>
                  <a:cs typeface="Arial" panose="020B0604020202020204" pitchFamily="34" charset="0"/>
                </a:defRPr>
              </a:lvl3pPr>
              <a:lvl4pPr marL="1600200" indent="-228600" eaLnBrk="0" hangingPunct="0">
                <a:defRPr sz="2800">
                  <a:solidFill>
                    <a:schemeClr val="tx1"/>
                  </a:solidFill>
                  <a:latin typeface="Arial" panose="020B0604020202020204" pitchFamily="34" charset="0"/>
                  <a:cs typeface="Arial" panose="020B0604020202020204" pitchFamily="34" charset="0"/>
                </a:defRPr>
              </a:lvl4pPr>
              <a:lvl5pPr marL="2057400" indent="-228600" eaLnBrk="0" hangingPunct="0">
                <a:defRPr sz="28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89148" name="Oval 12"/>
            <p:cNvSpPr>
              <a:spLocks noChangeArrowheads="1"/>
            </p:cNvSpPr>
            <p:nvPr/>
          </p:nvSpPr>
          <p:spPr bwMode="auto">
            <a:xfrm>
              <a:off x="5217" y="3168"/>
              <a:ext cx="1130" cy="791"/>
            </a:xfrm>
            <a:prstGeom prst="ellipse">
              <a:avLst/>
            </a:prstGeom>
            <a:solidFill>
              <a:srgbClr val="FFCCCC"/>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800">
                  <a:solidFill>
                    <a:schemeClr val="tx1"/>
                  </a:solidFill>
                  <a:latin typeface="Arial" panose="020B0604020202020204" pitchFamily="34" charset="0"/>
                  <a:cs typeface="Arial" panose="020B0604020202020204" pitchFamily="34" charset="0"/>
                </a:defRPr>
              </a:lvl1pPr>
              <a:lvl2pPr marL="742950" indent="-285750" eaLnBrk="0" hangingPunct="0">
                <a:defRPr sz="2800">
                  <a:solidFill>
                    <a:schemeClr val="tx1"/>
                  </a:solidFill>
                  <a:latin typeface="Arial" panose="020B0604020202020204" pitchFamily="34" charset="0"/>
                  <a:cs typeface="Arial" panose="020B0604020202020204" pitchFamily="34" charset="0"/>
                </a:defRPr>
              </a:lvl2pPr>
              <a:lvl3pPr marL="1143000" indent="-228600" eaLnBrk="0" hangingPunct="0">
                <a:defRPr sz="2800">
                  <a:solidFill>
                    <a:schemeClr val="tx1"/>
                  </a:solidFill>
                  <a:latin typeface="Arial" panose="020B0604020202020204" pitchFamily="34" charset="0"/>
                  <a:cs typeface="Arial" panose="020B0604020202020204" pitchFamily="34" charset="0"/>
                </a:defRPr>
              </a:lvl3pPr>
              <a:lvl4pPr marL="1600200" indent="-228600" eaLnBrk="0" hangingPunct="0">
                <a:defRPr sz="2800">
                  <a:solidFill>
                    <a:schemeClr val="tx1"/>
                  </a:solidFill>
                  <a:latin typeface="Arial" panose="020B0604020202020204" pitchFamily="34" charset="0"/>
                  <a:cs typeface="Arial" panose="020B0604020202020204" pitchFamily="34" charset="0"/>
                </a:defRPr>
              </a:lvl4pPr>
              <a:lvl5pPr marL="2057400" indent="-228600" eaLnBrk="0" hangingPunct="0">
                <a:defRPr sz="28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grpSp>
      <p:sp>
        <p:nvSpPr>
          <p:cNvPr id="89092" name="Freeform 13"/>
          <p:cNvSpPr>
            <a:spLocks/>
          </p:cNvSpPr>
          <p:nvPr/>
        </p:nvSpPr>
        <p:spPr bwMode="auto">
          <a:xfrm>
            <a:off x="6103938" y="3298825"/>
            <a:ext cx="395287" cy="1076325"/>
          </a:xfrm>
          <a:custGeom>
            <a:avLst/>
            <a:gdLst>
              <a:gd name="T0" fmla="*/ 0 w 452"/>
              <a:gd name="T1" fmla="*/ 0 h 455"/>
              <a:gd name="T2" fmla="*/ 2 w 452"/>
              <a:gd name="T3" fmla="*/ 455 h 455"/>
              <a:gd name="T4" fmla="*/ 452 w 452"/>
              <a:gd name="T5" fmla="*/ 452 h 455"/>
              <a:gd name="T6" fmla="*/ 0 60000 65536"/>
              <a:gd name="T7" fmla="*/ 0 60000 65536"/>
              <a:gd name="T8" fmla="*/ 0 60000 65536"/>
              <a:gd name="T9" fmla="*/ 0 w 452"/>
              <a:gd name="T10" fmla="*/ 0 h 455"/>
              <a:gd name="T11" fmla="*/ 452 w 452"/>
              <a:gd name="T12" fmla="*/ 455 h 455"/>
            </a:gdLst>
            <a:ahLst/>
            <a:cxnLst>
              <a:cxn ang="T6">
                <a:pos x="T0" y="T1"/>
              </a:cxn>
              <a:cxn ang="T7">
                <a:pos x="T2" y="T3"/>
              </a:cxn>
              <a:cxn ang="T8">
                <a:pos x="T4" y="T5"/>
              </a:cxn>
            </a:cxnLst>
            <a:rect l="T9" t="T10" r="T11" b="T12"/>
            <a:pathLst>
              <a:path w="452" h="455">
                <a:moveTo>
                  <a:pt x="0" y="0"/>
                </a:moveTo>
                <a:lnTo>
                  <a:pt x="2" y="455"/>
                </a:lnTo>
                <a:lnTo>
                  <a:pt x="452" y="452"/>
                </a:lnTo>
              </a:path>
            </a:pathLst>
          </a:custGeom>
          <a:noFill/>
          <a:ln w="38100">
            <a:solidFill>
              <a:schemeClr val="accent2"/>
            </a:solidFill>
            <a:round/>
            <a:headEnd type="stealth" w="lg" len="med"/>
            <a:tailEnd type="stealth" w="lg" len="med"/>
          </a:ln>
          <a:extLst>
            <a:ext uri="{909E8E84-426E-40DD-AFC4-6F175D3DCCD1}">
              <a14:hiddenFill xmlns:a14="http://schemas.microsoft.com/office/drawing/2010/main">
                <a:solidFill>
                  <a:srgbClr val="FFFFFF"/>
                </a:solidFill>
              </a14:hiddenFill>
            </a:ext>
          </a:extLst>
        </p:spPr>
        <p:txBody>
          <a:bodyPr/>
          <a:lstStyle>
            <a:lvl1pPr eaLnBrk="0" hangingPunct="0">
              <a:defRPr sz="2800">
                <a:solidFill>
                  <a:schemeClr val="tx1"/>
                </a:solidFill>
                <a:latin typeface="Arial" panose="020B0604020202020204" pitchFamily="34" charset="0"/>
                <a:cs typeface="Arial" panose="020B0604020202020204" pitchFamily="34" charset="0"/>
              </a:defRPr>
            </a:lvl1pPr>
            <a:lvl2pPr marL="742950" indent="-285750" eaLnBrk="0" hangingPunct="0">
              <a:defRPr sz="2800">
                <a:solidFill>
                  <a:schemeClr val="tx1"/>
                </a:solidFill>
                <a:latin typeface="Arial" panose="020B0604020202020204" pitchFamily="34" charset="0"/>
                <a:cs typeface="Arial" panose="020B0604020202020204" pitchFamily="34" charset="0"/>
              </a:defRPr>
            </a:lvl2pPr>
            <a:lvl3pPr marL="1143000" indent="-228600" eaLnBrk="0" hangingPunct="0">
              <a:defRPr sz="2800">
                <a:solidFill>
                  <a:schemeClr val="tx1"/>
                </a:solidFill>
                <a:latin typeface="Arial" panose="020B0604020202020204" pitchFamily="34" charset="0"/>
                <a:cs typeface="Arial" panose="020B0604020202020204" pitchFamily="34" charset="0"/>
              </a:defRPr>
            </a:lvl3pPr>
            <a:lvl4pPr marL="1600200" indent="-228600" eaLnBrk="0" hangingPunct="0">
              <a:defRPr sz="2800">
                <a:solidFill>
                  <a:schemeClr val="tx1"/>
                </a:solidFill>
                <a:latin typeface="Arial" panose="020B0604020202020204" pitchFamily="34" charset="0"/>
                <a:cs typeface="Arial" panose="020B0604020202020204" pitchFamily="34" charset="0"/>
              </a:defRPr>
            </a:lvl4pPr>
            <a:lvl5pPr marL="2057400" indent="-228600" eaLnBrk="0" hangingPunct="0">
              <a:defRPr sz="28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grpSp>
        <p:nvGrpSpPr>
          <p:cNvPr id="89093" name="Group 14"/>
          <p:cNvGrpSpPr>
            <a:grpSpLocks/>
          </p:cNvGrpSpPr>
          <p:nvPr/>
        </p:nvGrpSpPr>
        <p:grpSpPr bwMode="auto">
          <a:xfrm>
            <a:off x="6367463" y="3813175"/>
            <a:ext cx="2390775" cy="1519238"/>
            <a:chOff x="4539" y="3055"/>
            <a:chExt cx="2712" cy="1808"/>
          </a:xfrm>
        </p:grpSpPr>
        <p:sp>
          <p:nvSpPr>
            <p:cNvPr id="89133" name="Oval 15"/>
            <p:cNvSpPr>
              <a:spLocks noChangeArrowheads="1"/>
            </p:cNvSpPr>
            <p:nvPr/>
          </p:nvSpPr>
          <p:spPr bwMode="auto">
            <a:xfrm>
              <a:off x="5104" y="3055"/>
              <a:ext cx="1469" cy="1243"/>
            </a:xfrm>
            <a:prstGeom prst="ellipse">
              <a:avLst/>
            </a:prstGeom>
            <a:solidFill>
              <a:srgbClr val="FFCCCC"/>
            </a:solidFill>
            <a:ln w="38100">
              <a:solidFill>
                <a:srgbClr val="CC0000"/>
              </a:solidFill>
              <a:round/>
              <a:headEnd/>
              <a:tailEnd/>
            </a:ln>
          </p:spPr>
          <p:txBody>
            <a:bodyPr/>
            <a:lstStyle>
              <a:lvl1pPr eaLnBrk="0" hangingPunct="0">
                <a:defRPr sz="2800">
                  <a:solidFill>
                    <a:schemeClr val="tx1"/>
                  </a:solidFill>
                  <a:latin typeface="Arial" panose="020B0604020202020204" pitchFamily="34" charset="0"/>
                  <a:cs typeface="Arial" panose="020B0604020202020204" pitchFamily="34" charset="0"/>
                </a:defRPr>
              </a:lvl1pPr>
              <a:lvl2pPr marL="742950" indent="-285750" eaLnBrk="0" hangingPunct="0">
                <a:defRPr sz="2800">
                  <a:solidFill>
                    <a:schemeClr val="tx1"/>
                  </a:solidFill>
                  <a:latin typeface="Arial" panose="020B0604020202020204" pitchFamily="34" charset="0"/>
                  <a:cs typeface="Arial" panose="020B0604020202020204" pitchFamily="34" charset="0"/>
                </a:defRPr>
              </a:lvl2pPr>
              <a:lvl3pPr marL="1143000" indent="-228600" eaLnBrk="0" hangingPunct="0">
                <a:defRPr sz="2800">
                  <a:solidFill>
                    <a:schemeClr val="tx1"/>
                  </a:solidFill>
                  <a:latin typeface="Arial" panose="020B0604020202020204" pitchFamily="34" charset="0"/>
                  <a:cs typeface="Arial" panose="020B0604020202020204" pitchFamily="34" charset="0"/>
                </a:defRPr>
              </a:lvl3pPr>
              <a:lvl4pPr marL="1600200" indent="-228600" eaLnBrk="0" hangingPunct="0">
                <a:defRPr sz="2800">
                  <a:solidFill>
                    <a:schemeClr val="tx1"/>
                  </a:solidFill>
                  <a:latin typeface="Arial" panose="020B0604020202020204" pitchFamily="34" charset="0"/>
                  <a:cs typeface="Arial" panose="020B0604020202020204" pitchFamily="34" charset="0"/>
                </a:defRPr>
              </a:lvl4pPr>
              <a:lvl5pPr marL="2057400" indent="-228600" eaLnBrk="0" hangingPunct="0">
                <a:defRPr sz="28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376848" name="Oval 16"/>
            <p:cNvSpPr>
              <a:spLocks noChangeArrowheads="1"/>
            </p:cNvSpPr>
            <p:nvPr/>
          </p:nvSpPr>
          <p:spPr bwMode="auto">
            <a:xfrm>
              <a:off x="5218" y="3393"/>
              <a:ext cx="2033" cy="1132"/>
            </a:xfrm>
            <a:prstGeom prst="ellipse">
              <a:avLst/>
            </a:prstGeom>
            <a:solidFill>
              <a:srgbClr val="FFCCCC"/>
            </a:solidFill>
            <a:ln w="38100">
              <a:solidFill>
                <a:srgbClr val="CC0000"/>
              </a:solidFill>
              <a:round/>
              <a:headEnd/>
              <a:tailEnd/>
            </a:ln>
            <a:effectLst>
              <a:outerShdw dist="40161" dir="4293903" algn="ctr" rotWithShape="0">
                <a:srgbClr val="FF9933"/>
              </a:outerShdw>
            </a:effectLst>
          </p:spPr>
          <p:txBody>
            <a:bodyPr/>
            <a:lstStyle/>
            <a:p>
              <a:pPr>
                <a:defRPr/>
              </a:pPr>
              <a:endParaRPr lang="ru-RU">
                <a:latin typeface="Arial" charset="0"/>
                <a:cs typeface="Arial" charset="0"/>
              </a:endParaRPr>
            </a:p>
          </p:txBody>
        </p:sp>
        <p:sp>
          <p:nvSpPr>
            <p:cNvPr id="376849" name="Oval 17"/>
            <p:cNvSpPr>
              <a:spLocks noChangeArrowheads="1"/>
            </p:cNvSpPr>
            <p:nvPr/>
          </p:nvSpPr>
          <p:spPr bwMode="auto">
            <a:xfrm>
              <a:off x="4539" y="3733"/>
              <a:ext cx="1356" cy="792"/>
            </a:xfrm>
            <a:prstGeom prst="ellipse">
              <a:avLst/>
            </a:prstGeom>
            <a:solidFill>
              <a:srgbClr val="FFCCCC"/>
            </a:solidFill>
            <a:ln w="38100">
              <a:solidFill>
                <a:srgbClr val="CC0000"/>
              </a:solidFill>
              <a:round/>
              <a:headEnd/>
              <a:tailEnd/>
            </a:ln>
            <a:effectLst>
              <a:outerShdw dist="45791" dir="3378596" algn="ctr" rotWithShape="0">
                <a:srgbClr val="FF9933"/>
              </a:outerShdw>
            </a:effectLst>
          </p:spPr>
          <p:txBody>
            <a:bodyPr/>
            <a:lstStyle/>
            <a:p>
              <a:pPr>
                <a:defRPr/>
              </a:pPr>
              <a:endParaRPr lang="ru-RU">
                <a:latin typeface="Arial" charset="0"/>
                <a:cs typeface="Arial" charset="0"/>
              </a:endParaRPr>
            </a:p>
          </p:txBody>
        </p:sp>
        <p:sp>
          <p:nvSpPr>
            <p:cNvPr id="89136" name="Oval 18"/>
            <p:cNvSpPr>
              <a:spLocks noChangeArrowheads="1"/>
            </p:cNvSpPr>
            <p:nvPr/>
          </p:nvSpPr>
          <p:spPr bwMode="auto">
            <a:xfrm>
              <a:off x="4652" y="3394"/>
              <a:ext cx="1130" cy="904"/>
            </a:xfrm>
            <a:prstGeom prst="ellipse">
              <a:avLst/>
            </a:prstGeom>
            <a:solidFill>
              <a:srgbClr val="FFCCCC"/>
            </a:solidFill>
            <a:ln w="38100">
              <a:solidFill>
                <a:srgbClr val="CC0000"/>
              </a:solidFill>
              <a:round/>
              <a:headEnd/>
              <a:tailEnd/>
            </a:ln>
          </p:spPr>
          <p:txBody>
            <a:bodyPr/>
            <a:lstStyle>
              <a:lvl1pPr eaLnBrk="0" hangingPunct="0">
                <a:defRPr sz="2800">
                  <a:solidFill>
                    <a:schemeClr val="tx1"/>
                  </a:solidFill>
                  <a:latin typeface="Arial" panose="020B0604020202020204" pitchFamily="34" charset="0"/>
                  <a:cs typeface="Arial" panose="020B0604020202020204" pitchFamily="34" charset="0"/>
                </a:defRPr>
              </a:lvl1pPr>
              <a:lvl2pPr marL="742950" indent="-285750" eaLnBrk="0" hangingPunct="0">
                <a:defRPr sz="2800">
                  <a:solidFill>
                    <a:schemeClr val="tx1"/>
                  </a:solidFill>
                  <a:latin typeface="Arial" panose="020B0604020202020204" pitchFamily="34" charset="0"/>
                  <a:cs typeface="Arial" panose="020B0604020202020204" pitchFamily="34" charset="0"/>
                </a:defRPr>
              </a:lvl2pPr>
              <a:lvl3pPr marL="1143000" indent="-228600" eaLnBrk="0" hangingPunct="0">
                <a:defRPr sz="2800">
                  <a:solidFill>
                    <a:schemeClr val="tx1"/>
                  </a:solidFill>
                  <a:latin typeface="Arial" panose="020B0604020202020204" pitchFamily="34" charset="0"/>
                  <a:cs typeface="Arial" panose="020B0604020202020204" pitchFamily="34" charset="0"/>
                </a:defRPr>
              </a:lvl3pPr>
              <a:lvl4pPr marL="1600200" indent="-228600" eaLnBrk="0" hangingPunct="0">
                <a:defRPr sz="2800">
                  <a:solidFill>
                    <a:schemeClr val="tx1"/>
                  </a:solidFill>
                  <a:latin typeface="Arial" panose="020B0604020202020204" pitchFamily="34" charset="0"/>
                  <a:cs typeface="Arial" panose="020B0604020202020204" pitchFamily="34" charset="0"/>
                </a:defRPr>
              </a:lvl4pPr>
              <a:lvl5pPr marL="2057400" indent="-228600" eaLnBrk="0" hangingPunct="0">
                <a:defRPr sz="28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376851" name="Oval 19"/>
            <p:cNvSpPr>
              <a:spLocks noChangeArrowheads="1"/>
            </p:cNvSpPr>
            <p:nvPr/>
          </p:nvSpPr>
          <p:spPr bwMode="auto">
            <a:xfrm>
              <a:off x="5218" y="3507"/>
              <a:ext cx="1695" cy="1356"/>
            </a:xfrm>
            <a:prstGeom prst="ellipse">
              <a:avLst/>
            </a:prstGeom>
            <a:solidFill>
              <a:srgbClr val="FFCCCC"/>
            </a:solidFill>
            <a:ln w="38100">
              <a:solidFill>
                <a:srgbClr val="CC0000"/>
              </a:solidFill>
              <a:round/>
              <a:headEnd/>
              <a:tailEnd/>
            </a:ln>
            <a:effectLst>
              <a:outerShdw dist="50800" dir="5400000" algn="ctr" rotWithShape="0">
                <a:srgbClr val="FF9933"/>
              </a:outerShdw>
            </a:effectLst>
          </p:spPr>
          <p:txBody>
            <a:bodyPr/>
            <a:lstStyle/>
            <a:p>
              <a:pPr>
                <a:defRPr/>
              </a:pPr>
              <a:endParaRPr lang="ru-RU">
                <a:latin typeface="Arial" charset="0"/>
                <a:cs typeface="Arial" charset="0"/>
              </a:endParaRPr>
            </a:p>
          </p:txBody>
        </p:sp>
        <p:sp>
          <p:nvSpPr>
            <p:cNvPr id="376852" name="Oval 20"/>
            <p:cNvSpPr>
              <a:spLocks noChangeArrowheads="1"/>
            </p:cNvSpPr>
            <p:nvPr/>
          </p:nvSpPr>
          <p:spPr bwMode="auto">
            <a:xfrm>
              <a:off x="4878" y="4071"/>
              <a:ext cx="904" cy="792"/>
            </a:xfrm>
            <a:prstGeom prst="ellipse">
              <a:avLst/>
            </a:prstGeom>
            <a:solidFill>
              <a:srgbClr val="FFCCCC"/>
            </a:solidFill>
            <a:ln w="38100">
              <a:solidFill>
                <a:srgbClr val="CC0000"/>
              </a:solidFill>
              <a:round/>
              <a:headEnd/>
              <a:tailEnd/>
            </a:ln>
            <a:effectLst>
              <a:outerShdw dist="40161" dir="6506097" algn="ctr" rotWithShape="0">
                <a:srgbClr val="FF9933"/>
              </a:outerShdw>
            </a:effectLst>
          </p:spPr>
          <p:txBody>
            <a:bodyPr/>
            <a:lstStyle/>
            <a:p>
              <a:pPr>
                <a:defRPr/>
              </a:pPr>
              <a:endParaRPr lang="ru-RU">
                <a:latin typeface="Arial" charset="0"/>
                <a:cs typeface="Arial" charset="0"/>
              </a:endParaRPr>
            </a:p>
          </p:txBody>
        </p:sp>
        <p:sp>
          <p:nvSpPr>
            <p:cNvPr id="89139" name="Oval 21"/>
            <p:cNvSpPr>
              <a:spLocks noChangeArrowheads="1"/>
            </p:cNvSpPr>
            <p:nvPr/>
          </p:nvSpPr>
          <p:spPr bwMode="auto">
            <a:xfrm>
              <a:off x="4765" y="3394"/>
              <a:ext cx="2260" cy="1243"/>
            </a:xfrm>
            <a:prstGeom prst="ellipse">
              <a:avLst/>
            </a:prstGeom>
            <a:solidFill>
              <a:srgbClr val="FFCCCC"/>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800">
                  <a:solidFill>
                    <a:schemeClr val="tx1"/>
                  </a:solidFill>
                  <a:latin typeface="Arial" panose="020B0604020202020204" pitchFamily="34" charset="0"/>
                  <a:cs typeface="Arial" panose="020B0604020202020204" pitchFamily="34" charset="0"/>
                </a:defRPr>
              </a:lvl1pPr>
              <a:lvl2pPr marL="742950" indent="-285750" eaLnBrk="0" hangingPunct="0">
                <a:defRPr sz="2800">
                  <a:solidFill>
                    <a:schemeClr val="tx1"/>
                  </a:solidFill>
                  <a:latin typeface="Arial" panose="020B0604020202020204" pitchFamily="34" charset="0"/>
                  <a:cs typeface="Arial" panose="020B0604020202020204" pitchFamily="34" charset="0"/>
                </a:defRPr>
              </a:lvl2pPr>
              <a:lvl3pPr marL="1143000" indent="-228600" eaLnBrk="0" hangingPunct="0">
                <a:defRPr sz="2800">
                  <a:solidFill>
                    <a:schemeClr val="tx1"/>
                  </a:solidFill>
                  <a:latin typeface="Arial" panose="020B0604020202020204" pitchFamily="34" charset="0"/>
                  <a:cs typeface="Arial" panose="020B0604020202020204" pitchFamily="34" charset="0"/>
                </a:defRPr>
              </a:lvl3pPr>
              <a:lvl4pPr marL="1600200" indent="-228600" eaLnBrk="0" hangingPunct="0">
                <a:defRPr sz="2800">
                  <a:solidFill>
                    <a:schemeClr val="tx1"/>
                  </a:solidFill>
                  <a:latin typeface="Arial" panose="020B0604020202020204" pitchFamily="34" charset="0"/>
                  <a:cs typeface="Arial" panose="020B0604020202020204" pitchFamily="34" charset="0"/>
                </a:defRPr>
              </a:lvl4pPr>
              <a:lvl5pPr marL="2057400" indent="-228600" eaLnBrk="0" hangingPunct="0">
                <a:defRPr sz="28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89140" name="Oval 22"/>
            <p:cNvSpPr>
              <a:spLocks noChangeArrowheads="1"/>
            </p:cNvSpPr>
            <p:nvPr/>
          </p:nvSpPr>
          <p:spPr bwMode="auto">
            <a:xfrm>
              <a:off x="5217" y="3168"/>
              <a:ext cx="1130" cy="791"/>
            </a:xfrm>
            <a:prstGeom prst="ellipse">
              <a:avLst/>
            </a:prstGeom>
            <a:solidFill>
              <a:srgbClr val="FFCCCC"/>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800">
                  <a:solidFill>
                    <a:schemeClr val="tx1"/>
                  </a:solidFill>
                  <a:latin typeface="Arial" panose="020B0604020202020204" pitchFamily="34" charset="0"/>
                  <a:cs typeface="Arial" panose="020B0604020202020204" pitchFamily="34" charset="0"/>
                </a:defRPr>
              </a:lvl1pPr>
              <a:lvl2pPr marL="742950" indent="-285750" eaLnBrk="0" hangingPunct="0">
                <a:defRPr sz="2800">
                  <a:solidFill>
                    <a:schemeClr val="tx1"/>
                  </a:solidFill>
                  <a:latin typeface="Arial" panose="020B0604020202020204" pitchFamily="34" charset="0"/>
                  <a:cs typeface="Arial" panose="020B0604020202020204" pitchFamily="34" charset="0"/>
                </a:defRPr>
              </a:lvl2pPr>
              <a:lvl3pPr marL="1143000" indent="-228600" eaLnBrk="0" hangingPunct="0">
                <a:defRPr sz="2800">
                  <a:solidFill>
                    <a:schemeClr val="tx1"/>
                  </a:solidFill>
                  <a:latin typeface="Arial" panose="020B0604020202020204" pitchFamily="34" charset="0"/>
                  <a:cs typeface="Arial" panose="020B0604020202020204" pitchFamily="34" charset="0"/>
                </a:defRPr>
              </a:lvl3pPr>
              <a:lvl4pPr marL="1600200" indent="-228600" eaLnBrk="0" hangingPunct="0">
                <a:defRPr sz="2800">
                  <a:solidFill>
                    <a:schemeClr val="tx1"/>
                  </a:solidFill>
                  <a:latin typeface="Arial" panose="020B0604020202020204" pitchFamily="34" charset="0"/>
                  <a:cs typeface="Arial" panose="020B0604020202020204" pitchFamily="34" charset="0"/>
                </a:defRPr>
              </a:lvl4pPr>
              <a:lvl5pPr marL="2057400" indent="-228600" eaLnBrk="0" hangingPunct="0">
                <a:defRPr sz="28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grpSp>
      <p:sp>
        <p:nvSpPr>
          <p:cNvPr id="89094" name="Line 23"/>
          <p:cNvSpPr>
            <a:spLocks noChangeShapeType="1"/>
          </p:cNvSpPr>
          <p:nvPr/>
        </p:nvSpPr>
        <p:spPr bwMode="auto">
          <a:xfrm>
            <a:off x="4773613" y="1260475"/>
            <a:ext cx="0" cy="3735388"/>
          </a:xfrm>
          <a:prstGeom prst="line">
            <a:avLst/>
          </a:prstGeom>
          <a:noFill/>
          <a:ln w="38100">
            <a:solidFill>
              <a:srgbClr val="00CC00"/>
            </a:solidFill>
            <a:prstDash val="lgDash"/>
            <a:round/>
            <a:headEnd/>
            <a:tailEnd/>
          </a:ln>
          <a:extLst>
            <a:ext uri="{909E8E84-426E-40DD-AFC4-6F175D3DCCD1}">
              <a14:hiddenFill xmlns:a14="http://schemas.microsoft.com/office/drawing/2010/main">
                <a:noFill/>
              </a14:hiddenFill>
            </a:ext>
          </a:extLst>
        </p:spPr>
        <p:txBody>
          <a:bodyPr/>
          <a:lstStyle/>
          <a:p>
            <a:endParaRPr lang="ru-RU"/>
          </a:p>
        </p:txBody>
      </p:sp>
      <p:sp>
        <p:nvSpPr>
          <p:cNvPr id="89095" name="WordArt 24"/>
          <p:cNvSpPr>
            <a:spLocks noChangeArrowheads="1" noChangeShapeType="1" noTextEdit="1"/>
          </p:cNvSpPr>
          <p:nvPr/>
        </p:nvSpPr>
        <p:spPr bwMode="auto">
          <a:xfrm>
            <a:off x="1603375" y="1587500"/>
            <a:ext cx="1593850" cy="581025"/>
          </a:xfrm>
          <a:prstGeom prst="rect">
            <a:avLst/>
          </a:prstGeom>
        </p:spPr>
        <p:txBody>
          <a:bodyPr wrap="none" fromWordArt="1">
            <a:prstTxWarp prst="textCanDown">
              <a:avLst>
                <a:gd name="adj" fmla="val 7375"/>
              </a:avLst>
            </a:prstTxWarp>
          </a:bodyPr>
          <a:lstStyle/>
          <a:p>
            <a:r>
              <a:rPr lang="en-US" sz="2000" kern="10">
                <a:ln w="9525">
                  <a:solidFill>
                    <a:srgbClr val="008000"/>
                  </a:solidFill>
                  <a:round/>
                  <a:headEnd/>
                  <a:tailEnd/>
                </a:ln>
                <a:solidFill>
                  <a:srgbClr val="008000"/>
                </a:solidFill>
                <a:effectLst>
                  <a:outerShdw dist="35921" dir="2700000" algn="ctr" rotWithShape="0">
                    <a:srgbClr val="FF9933"/>
                  </a:outerShdw>
                </a:effectLst>
                <a:latin typeface="Tahoma" panose="020B0604030504040204" pitchFamily="34" charset="0"/>
                <a:ea typeface="Tahoma" panose="020B0604030504040204" pitchFamily="34" charset="0"/>
                <a:cs typeface="Tahoma" panose="020B0604030504040204" pitchFamily="34" charset="0"/>
              </a:rPr>
              <a:t> INTERNET </a:t>
            </a:r>
          </a:p>
          <a:p>
            <a:r>
              <a:rPr lang="en-US" sz="2000" kern="10">
                <a:ln w="9525">
                  <a:solidFill>
                    <a:srgbClr val="008000"/>
                  </a:solidFill>
                  <a:round/>
                  <a:headEnd/>
                  <a:tailEnd/>
                </a:ln>
                <a:solidFill>
                  <a:srgbClr val="008000"/>
                </a:solidFill>
                <a:effectLst>
                  <a:outerShdw dist="35921" dir="2700000" algn="ctr" rotWithShape="0">
                    <a:srgbClr val="FF9933"/>
                  </a:outerShdw>
                </a:effectLst>
                <a:latin typeface="Tahoma" panose="020B0604030504040204" pitchFamily="34" charset="0"/>
                <a:ea typeface="Tahoma" panose="020B0604030504040204" pitchFamily="34" charset="0"/>
                <a:cs typeface="Tahoma" panose="020B0604030504040204" pitchFamily="34" charset="0"/>
              </a:rPr>
              <a:t>(WAN)</a:t>
            </a:r>
            <a:endParaRPr lang="ru-RU" sz="2000" kern="10">
              <a:ln w="9525">
                <a:solidFill>
                  <a:srgbClr val="008000"/>
                </a:solidFill>
                <a:round/>
                <a:headEnd/>
                <a:tailEnd/>
              </a:ln>
              <a:solidFill>
                <a:srgbClr val="008000"/>
              </a:solidFill>
              <a:effectLst>
                <a:outerShdw dist="35921" dir="2700000" algn="ctr" rotWithShape="0">
                  <a:srgbClr val="FF9933"/>
                </a:outerShdw>
              </a:effectLst>
              <a:latin typeface="Tahoma" panose="020B0604030504040204" pitchFamily="34" charset="0"/>
              <a:ea typeface="Tahoma" panose="020B0604030504040204" pitchFamily="34" charset="0"/>
              <a:cs typeface="Tahoma" panose="020B0604030504040204" pitchFamily="34" charset="0"/>
            </a:endParaRPr>
          </a:p>
        </p:txBody>
      </p:sp>
      <p:sp>
        <p:nvSpPr>
          <p:cNvPr id="89096" name="Line 25"/>
          <p:cNvSpPr>
            <a:spLocks noChangeShapeType="1"/>
          </p:cNvSpPr>
          <p:nvPr/>
        </p:nvSpPr>
        <p:spPr bwMode="auto">
          <a:xfrm flipV="1">
            <a:off x="4024313" y="2779713"/>
            <a:ext cx="1350962" cy="0"/>
          </a:xfrm>
          <a:prstGeom prst="line">
            <a:avLst/>
          </a:prstGeom>
          <a:noFill/>
          <a:ln w="38100">
            <a:solidFill>
              <a:schemeClr val="accent2"/>
            </a:solidFill>
            <a:round/>
            <a:headEnd type="stealth" w="lg" len="med"/>
            <a:tailEnd type="stealth" w="lg" len="med"/>
          </a:ln>
          <a:extLst>
            <a:ext uri="{909E8E84-426E-40DD-AFC4-6F175D3DCCD1}">
              <a14:hiddenFill xmlns:a14="http://schemas.microsoft.com/office/drawing/2010/main">
                <a:noFill/>
              </a14:hiddenFill>
            </a:ext>
          </a:extLst>
        </p:spPr>
        <p:txBody>
          <a:bodyPr/>
          <a:lstStyle/>
          <a:p>
            <a:endParaRPr lang="ru-RU"/>
          </a:p>
        </p:txBody>
      </p:sp>
      <p:sp>
        <p:nvSpPr>
          <p:cNvPr id="376858" name="Text Box 26"/>
          <p:cNvSpPr txBox="1">
            <a:spLocks noChangeArrowheads="1"/>
          </p:cNvSpPr>
          <p:nvPr/>
        </p:nvSpPr>
        <p:spPr bwMode="auto">
          <a:xfrm>
            <a:off x="2097088" y="3429000"/>
            <a:ext cx="2339975" cy="669925"/>
          </a:xfrm>
          <a:prstGeom prst="rect">
            <a:avLst/>
          </a:prstGeom>
          <a:noFill/>
          <a:ln w="9525">
            <a:noFill/>
            <a:miter lim="800000"/>
            <a:headEnd/>
            <a:tailEnd/>
          </a:ln>
          <a:effectLst>
            <a:outerShdw dist="17961" dir="2700000" algn="ctr" rotWithShape="0">
              <a:srgbClr val="FF9933"/>
            </a:outerShdw>
          </a:effectLst>
        </p:spPr>
        <p:txBody>
          <a:bodyPr lIns="0" tIns="0" rIns="0" bIns="0">
            <a:spAutoFit/>
          </a:bodyPr>
          <a:lstStyle/>
          <a:p>
            <a:pPr>
              <a:defRPr/>
            </a:pPr>
            <a:r>
              <a:rPr lang="ru-RU" altLang="zh-CN" sz="2200" b="1">
                <a:solidFill>
                  <a:schemeClr val="accent2"/>
                </a:solidFill>
                <a:latin typeface="Arial" charset="0"/>
                <a:cs typeface="Arial" charset="0"/>
              </a:rPr>
              <a:t>Региональный</a:t>
            </a:r>
          </a:p>
          <a:p>
            <a:pPr>
              <a:defRPr/>
            </a:pPr>
            <a:r>
              <a:rPr lang="ru-RU" altLang="zh-CN" sz="2200" b="1">
                <a:solidFill>
                  <a:schemeClr val="accent2"/>
                </a:solidFill>
                <a:latin typeface="Arial" charset="0"/>
                <a:cs typeface="Arial" charset="0"/>
              </a:rPr>
              <a:t>маршрутизатор</a:t>
            </a:r>
            <a:endParaRPr lang="ru-RU" sz="2200" b="1">
              <a:solidFill>
                <a:schemeClr val="accent2"/>
              </a:solidFill>
              <a:latin typeface="Arial" charset="0"/>
              <a:cs typeface="Arial" charset="0"/>
            </a:endParaRPr>
          </a:p>
        </p:txBody>
      </p:sp>
      <p:sp>
        <p:nvSpPr>
          <p:cNvPr id="376859" name="Text Box 27"/>
          <p:cNvSpPr txBox="1">
            <a:spLocks noChangeArrowheads="1"/>
          </p:cNvSpPr>
          <p:nvPr/>
        </p:nvSpPr>
        <p:spPr bwMode="auto">
          <a:xfrm>
            <a:off x="5562600" y="1628775"/>
            <a:ext cx="2160588" cy="944563"/>
          </a:xfrm>
          <a:prstGeom prst="rect">
            <a:avLst/>
          </a:prstGeom>
          <a:noFill/>
          <a:ln w="9525">
            <a:noFill/>
            <a:miter lim="800000"/>
            <a:headEnd/>
            <a:tailEnd/>
          </a:ln>
          <a:effectLst>
            <a:outerShdw dist="17961" dir="2700000" algn="ctr" rotWithShape="0">
              <a:srgbClr val="FF9933"/>
            </a:outerShdw>
          </a:effectLst>
        </p:spPr>
        <p:txBody>
          <a:bodyPr lIns="0" tIns="0" rIns="0" bIns="0"/>
          <a:lstStyle/>
          <a:p>
            <a:pPr>
              <a:defRPr/>
            </a:pPr>
            <a:r>
              <a:rPr lang="ru-RU" altLang="zh-CN" sz="2000" b="1">
                <a:solidFill>
                  <a:schemeClr val="accent2"/>
                </a:solidFill>
                <a:latin typeface="Arial" charset="0"/>
                <a:cs typeface="Arial" charset="0"/>
              </a:rPr>
              <a:t>Локальный</a:t>
            </a:r>
          </a:p>
          <a:p>
            <a:pPr>
              <a:defRPr/>
            </a:pPr>
            <a:r>
              <a:rPr lang="ru-RU" altLang="zh-CN" sz="2000" b="1">
                <a:solidFill>
                  <a:schemeClr val="accent2"/>
                </a:solidFill>
                <a:latin typeface="Arial" charset="0"/>
                <a:cs typeface="Arial" charset="0"/>
              </a:rPr>
              <a:t>маршрутизатор</a:t>
            </a:r>
          </a:p>
          <a:p>
            <a:pPr>
              <a:defRPr/>
            </a:pPr>
            <a:r>
              <a:rPr lang="ru-RU" altLang="zh-CN" sz="2000" b="1">
                <a:solidFill>
                  <a:schemeClr val="accent2"/>
                </a:solidFill>
                <a:latin typeface="Arial" charset="0"/>
                <a:cs typeface="Arial" charset="0"/>
              </a:rPr>
              <a:t>(с </a:t>
            </a:r>
            <a:r>
              <a:rPr lang="en-US" altLang="zh-CN" sz="2000" b="1">
                <a:solidFill>
                  <a:schemeClr val="accent2"/>
                </a:solidFill>
                <a:latin typeface="Arial" charset="0"/>
                <a:ea typeface="SimSun" pitchFamily="2" charset="-122"/>
                <a:cs typeface="Arial" charset="0"/>
              </a:rPr>
              <a:t>NAT</a:t>
            </a:r>
            <a:r>
              <a:rPr lang="ru-RU" altLang="zh-CN" sz="2000" b="1">
                <a:solidFill>
                  <a:schemeClr val="accent2"/>
                </a:solidFill>
                <a:latin typeface="Arial" charset="0"/>
                <a:cs typeface="Arial" charset="0"/>
              </a:rPr>
              <a:t>)</a:t>
            </a:r>
            <a:endParaRPr lang="ru-RU" sz="2000" b="1">
              <a:solidFill>
                <a:schemeClr val="accent2"/>
              </a:solidFill>
              <a:latin typeface="Arial" charset="0"/>
              <a:cs typeface="Arial" charset="0"/>
            </a:endParaRPr>
          </a:p>
        </p:txBody>
      </p:sp>
      <p:sp>
        <p:nvSpPr>
          <p:cNvPr id="376860" name="Text Box 28"/>
          <p:cNvSpPr txBox="1">
            <a:spLocks noChangeArrowheads="1"/>
          </p:cNvSpPr>
          <p:nvPr/>
        </p:nvSpPr>
        <p:spPr bwMode="auto">
          <a:xfrm>
            <a:off x="7097713" y="4481513"/>
            <a:ext cx="930275" cy="365125"/>
          </a:xfrm>
          <a:prstGeom prst="rect">
            <a:avLst/>
          </a:prstGeom>
          <a:noFill/>
          <a:ln w="9525">
            <a:noFill/>
            <a:miter lim="800000"/>
            <a:headEnd/>
            <a:tailEnd/>
          </a:ln>
          <a:effectLst>
            <a:outerShdw dist="35921" dir="2700000" algn="ctr" rotWithShape="0">
              <a:srgbClr val="FF9933"/>
            </a:outerShdw>
          </a:effectLst>
        </p:spPr>
        <p:txBody>
          <a:bodyPr lIns="0" tIns="0" rIns="0" bIns="0">
            <a:spAutoFit/>
          </a:bodyPr>
          <a:lstStyle/>
          <a:p>
            <a:pPr>
              <a:defRPr/>
            </a:pPr>
            <a:r>
              <a:rPr lang="en-GB" altLang="zh-CN" sz="2400" b="1">
                <a:solidFill>
                  <a:schemeClr val="hlink"/>
                </a:solidFill>
                <a:latin typeface="Tahoma" pitchFamily="34" charset="0"/>
                <a:ea typeface="SimSun" pitchFamily="2" charset="-122"/>
                <a:cs typeface="Tahoma" pitchFamily="34" charset="0"/>
              </a:rPr>
              <a:t>LAN</a:t>
            </a:r>
            <a:endParaRPr lang="ru-RU" sz="2400">
              <a:solidFill>
                <a:schemeClr val="hlink"/>
              </a:solidFill>
              <a:latin typeface="Tahoma" pitchFamily="34" charset="0"/>
              <a:ea typeface="SimSun" pitchFamily="2" charset="-122"/>
              <a:cs typeface="Tahoma" pitchFamily="34" charset="0"/>
            </a:endParaRPr>
          </a:p>
        </p:txBody>
      </p:sp>
      <p:sp>
        <p:nvSpPr>
          <p:cNvPr id="376861" name="Text Box 29"/>
          <p:cNvSpPr txBox="1">
            <a:spLocks noChangeArrowheads="1"/>
          </p:cNvSpPr>
          <p:nvPr/>
        </p:nvSpPr>
        <p:spPr bwMode="auto">
          <a:xfrm>
            <a:off x="3716338" y="4913313"/>
            <a:ext cx="2070100" cy="730250"/>
          </a:xfrm>
          <a:prstGeom prst="rect">
            <a:avLst/>
          </a:prstGeom>
          <a:noFill/>
          <a:ln w="9525">
            <a:noFill/>
            <a:miter lim="800000"/>
            <a:headEnd/>
            <a:tailEnd/>
          </a:ln>
          <a:effectLst>
            <a:outerShdw dist="17961" dir="2700000" algn="ctr" rotWithShape="0">
              <a:srgbClr val="FF9933"/>
            </a:outerShdw>
          </a:effectLst>
        </p:spPr>
        <p:txBody>
          <a:bodyPr lIns="0" tIns="0" rIns="0" bIns="0">
            <a:spAutoFit/>
          </a:bodyPr>
          <a:lstStyle/>
          <a:p>
            <a:pPr>
              <a:defRPr/>
            </a:pPr>
            <a:r>
              <a:rPr lang="ru-RU" altLang="zh-CN" sz="2400" b="1">
                <a:solidFill>
                  <a:schemeClr val="accent2"/>
                </a:solidFill>
                <a:latin typeface="Tahoma" pitchFamily="34" charset="0"/>
                <a:cs typeface="Tahoma" pitchFamily="34" charset="0"/>
              </a:rPr>
              <a:t>Граница</a:t>
            </a:r>
          </a:p>
          <a:p>
            <a:pPr>
              <a:defRPr/>
            </a:pPr>
            <a:r>
              <a:rPr lang="ru-RU" altLang="zh-CN" sz="2400" b="1">
                <a:solidFill>
                  <a:schemeClr val="accent2"/>
                </a:solidFill>
                <a:latin typeface="Tahoma" pitchFamily="34" charset="0"/>
                <a:cs typeface="Tahoma" pitchFamily="34" charset="0"/>
              </a:rPr>
              <a:t>субсегмента</a:t>
            </a:r>
            <a:endParaRPr lang="ru-RU" sz="2400" b="1">
              <a:solidFill>
                <a:schemeClr val="accent2"/>
              </a:solidFill>
              <a:latin typeface="Arial" charset="0"/>
              <a:cs typeface="Tahoma" pitchFamily="34" charset="0"/>
            </a:endParaRPr>
          </a:p>
        </p:txBody>
      </p:sp>
      <p:sp>
        <p:nvSpPr>
          <p:cNvPr id="376862" name="Text Box 30"/>
          <p:cNvSpPr txBox="1">
            <a:spLocks noChangeArrowheads="1"/>
          </p:cNvSpPr>
          <p:nvPr/>
        </p:nvSpPr>
        <p:spPr bwMode="auto">
          <a:xfrm>
            <a:off x="4886325" y="1133475"/>
            <a:ext cx="1992313" cy="365125"/>
          </a:xfrm>
          <a:prstGeom prst="rect">
            <a:avLst/>
          </a:prstGeom>
          <a:noFill/>
          <a:ln w="9525">
            <a:noFill/>
            <a:miter lim="800000"/>
            <a:headEnd/>
            <a:tailEnd/>
          </a:ln>
          <a:effectLst>
            <a:outerShdw dist="17961" dir="2700000" algn="ctr" rotWithShape="0">
              <a:srgbClr val="FF9933"/>
            </a:outerShdw>
          </a:effectLst>
        </p:spPr>
        <p:txBody>
          <a:bodyPr lIns="0" tIns="0" rIns="0" bIns="0">
            <a:spAutoFit/>
          </a:bodyPr>
          <a:lstStyle/>
          <a:p>
            <a:pPr>
              <a:defRPr/>
            </a:pPr>
            <a:r>
              <a:rPr lang="ru-RU" altLang="zh-CN" sz="2400" b="1">
                <a:solidFill>
                  <a:schemeClr val="accent2"/>
                </a:solidFill>
                <a:latin typeface="Tahoma" pitchFamily="34" charset="0"/>
                <a:cs typeface="Tahoma" pitchFamily="34" charset="0"/>
              </a:rPr>
              <a:t>Субсегмент</a:t>
            </a:r>
            <a:endParaRPr lang="ru-RU" sz="2400" b="1">
              <a:solidFill>
                <a:schemeClr val="accent2"/>
              </a:solidFill>
              <a:latin typeface="Tahoma" pitchFamily="34" charset="0"/>
              <a:cs typeface="Tahoma" pitchFamily="34" charset="0"/>
            </a:endParaRPr>
          </a:p>
        </p:txBody>
      </p:sp>
      <p:grpSp>
        <p:nvGrpSpPr>
          <p:cNvPr id="89102" name="Group 31"/>
          <p:cNvGrpSpPr>
            <a:grpSpLocks/>
          </p:cNvGrpSpPr>
          <p:nvPr/>
        </p:nvGrpSpPr>
        <p:grpSpPr bwMode="auto">
          <a:xfrm>
            <a:off x="5386388" y="2430463"/>
            <a:ext cx="1474787" cy="936625"/>
            <a:chOff x="1531" y="13498"/>
            <a:chExt cx="2552" cy="2123"/>
          </a:xfrm>
        </p:grpSpPr>
        <p:sp>
          <p:nvSpPr>
            <p:cNvPr id="89123" name="Freeform 32"/>
            <p:cNvSpPr>
              <a:spLocks/>
            </p:cNvSpPr>
            <p:nvPr/>
          </p:nvSpPr>
          <p:spPr bwMode="auto">
            <a:xfrm>
              <a:off x="1531" y="13498"/>
              <a:ext cx="2552" cy="2123"/>
            </a:xfrm>
            <a:custGeom>
              <a:avLst/>
              <a:gdLst>
                <a:gd name="T0" fmla="*/ 0 w 2552"/>
                <a:gd name="T1" fmla="*/ 499 h 2123"/>
                <a:gd name="T2" fmla="*/ 0 w 2552"/>
                <a:gd name="T3" fmla="*/ 1052 h 2123"/>
                <a:gd name="T4" fmla="*/ 42 w 2552"/>
                <a:gd name="T5" fmla="*/ 1083 h 2123"/>
                <a:gd name="T6" fmla="*/ 42 w 2552"/>
                <a:gd name="T7" fmla="*/ 1169 h 2123"/>
                <a:gd name="T8" fmla="*/ 382 w 2552"/>
                <a:gd name="T9" fmla="*/ 1359 h 2123"/>
                <a:gd name="T10" fmla="*/ 412 w 2552"/>
                <a:gd name="T11" fmla="*/ 1428 h 2123"/>
                <a:gd name="T12" fmla="*/ 447 w 2552"/>
                <a:gd name="T13" fmla="*/ 1492 h 2123"/>
                <a:gd name="T14" fmla="*/ 487 w 2552"/>
                <a:gd name="T15" fmla="*/ 1554 h 2123"/>
                <a:gd name="T16" fmla="*/ 532 w 2552"/>
                <a:gd name="T17" fmla="*/ 1610 h 2123"/>
                <a:gd name="T18" fmla="*/ 582 w 2552"/>
                <a:gd name="T19" fmla="*/ 1663 h 2123"/>
                <a:gd name="T20" fmla="*/ 636 w 2552"/>
                <a:gd name="T21" fmla="*/ 1711 h 2123"/>
                <a:gd name="T22" fmla="*/ 693 w 2552"/>
                <a:gd name="T23" fmla="*/ 1754 h 2123"/>
                <a:gd name="T24" fmla="*/ 753 w 2552"/>
                <a:gd name="T25" fmla="*/ 1793 h 2123"/>
                <a:gd name="T26" fmla="*/ 817 w 2552"/>
                <a:gd name="T27" fmla="*/ 1826 h 2123"/>
                <a:gd name="T28" fmla="*/ 883 w 2552"/>
                <a:gd name="T29" fmla="*/ 1855 h 2123"/>
                <a:gd name="T30" fmla="*/ 952 w 2552"/>
                <a:gd name="T31" fmla="*/ 1877 h 2123"/>
                <a:gd name="T32" fmla="*/ 1023 w 2552"/>
                <a:gd name="T33" fmla="*/ 1894 h 2123"/>
                <a:gd name="T34" fmla="*/ 1059 w 2552"/>
                <a:gd name="T35" fmla="*/ 1900 h 2123"/>
                <a:gd name="T36" fmla="*/ 1095 w 2552"/>
                <a:gd name="T37" fmla="*/ 1904 h 2123"/>
                <a:gd name="T38" fmla="*/ 1131 w 2552"/>
                <a:gd name="T39" fmla="*/ 1907 h 2123"/>
                <a:gd name="T40" fmla="*/ 1168 w 2552"/>
                <a:gd name="T41" fmla="*/ 1910 h 2123"/>
                <a:gd name="T42" fmla="*/ 1206 w 2552"/>
                <a:gd name="T43" fmla="*/ 1910 h 2123"/>
                <a:gd name="T44" fmla="*/ 1243 w 2552"/>
                <a:gd name="T45" fmla="*/ 1909 h 2123"/>
                <a:gd name="T46" fmla="*/ 1281 w 2552"/>
                <a:gd name="T47" fmla="*/ 1906 h 2123"/>
                <a:gd name="T48" fmla="*/ 1318 w 2552"/>
                <a:gd name="T49" fmla="*/ 1901 h 2123"/>
                <a:gd name="T50" fmla="*/ 1318 w 2552"/>
                <a:gd name="T51" fmla="*/ 1901 h 2123"/>
                <a:gd name="T52" fmla="*/ 1701 w 2552"/>
                <a:gd name="T53" fmla="*/ 2123 h 2123"/>
                <a:gd name="T54" fmla="*/ 2510 w 2552"/>
                <a:gd name="T55" fmla="*/ 1657 h 2123"/>
                <a:gd name="T56" fmla="*/ 2510 w 2552"/>
                <a:gd name="T57" fmla="*/ 1572 h 2123"/>
                <a:gd name="T58" fmla="*/ 2552 w 2552"/>
                <a:gd name="T59" fmla="*/ 1551 h 2123"/>
                <a:gd name="T60" fmla="*/ 2552 w 2552"/>
                <a:gd name="T61" fmla="*/ 998 h 2123"/>
                <a:gd name="T62" fmla="*/ 850 w 2552"/>
                <a:gd name="T63" fmla="*/ 0 h 2123"/>
                <a:gd name="T64" fmla="*/ 0 w 2552"/>
                <a:gd name="T65" fmla="*/ 499 h 2123"/>
                <a:gd name="T66" fmla="*/ 0 w 2552"/>
                <a:gd name="T67" fmla="*/ 499 h 212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552"/>
                <a:gd name="T103" fmla="*/ 0 h 2123"/>
                <a:gd name="T104" fmla="*/ 2552 w 2552"/>
                <a:gd name="T105" fmla="*/ 2123 h 2123"/>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552" h="2123">
                  <a:moveTo>
                    <a:pt x="0" y="499"/>
                  </a:moveTo>
                  <a:lnTo>
                    <a:pt x="0" y="1052"/>
                  </a:lnTo>
                  <a:lnTo>
                    <a:pt x="42" y="1083"/>
                  </a:lnTo>
                  <a:lnTo>
                    <a:pt x="42" y="1169"/>
                  </a:lnTo>
                  <a:lnTo>
                    <a:pt x="382" y="1359"/>
                  </a:lnTo>
                  <a:lnTo>
                    <a:pt x="412" y="1428"/>
                  </a:lnTo>
                  <a:lnTo>
                    <a:pt x="447" y="1492"/>
                  </a:lnTo>
                  <a:lnTo>
                    <a:pt x="487" y="1554"/>
                  </a:lnTo>
                  <a:lnTo>
                    <a:pt x="532" y="1610"/>
                  </a:lnTo>
                  <a:lnTo>
                    <a:pt x="582" y="1663"/>
                  </a:lnTo>
                  <a:lnTo>
                    <a:pt x="636" y="1711"/>
                  </a:lnTo>
                  <a:lnTo>
                    <a:pt x="693" y="1754"/>
                  </a:lnTo>
                  <a:lnTo>
                    <a:pt x="753" y="1793"/>
                  </a:lnTo>
                  <a:lnTo>
                    <a:pt x="817" y="1826"/>
                  </a:lnTo>
                  <a:lnTo>
                    <a:pt x="883" y="1855"/>
                  </a:lnTo>
                  <a:lnTo>
                    <a:pt x="952" y="1877"/>
                  </a:lnTo>
                  <a:lnTo>
                    <a:pt x="1023" y="1894"/>
                  </a:lnTo>
                  <a:lnTo>
                    <a:pt x="1059" y="1900"/>
                  </a:lnTo>
                  <a:lnTo>
                    <a:pt x="1095" y="1904"/>
                  </a:lnTo>
                  <a:lnTo>
                    <a:pt x="1131" y="1907"/>
                  </a:lnTo>
                  <a:lnTo>
                    <a:pt x="1168" y="1910"/>
                  </a:lnTo>
                  <a:lnTo>
                    <a:pt x="1206" y="1910"/>
                  </a:lnTo>
                  <a:lnTo>
                    <a:pt x="1243" y="1909"/>
                  </a:lnTo>
                  <a:lnTo>
                    <a:pt x="1281" y="1906"/>
                  </a:lnTo>
                  <a:lnTo>
                    <a:pt x="1318" y="1901"/>
                  </a:lnTo>
                  <a:lnTo>
                    <a:pt x="1701" y="2123"/>
                  </a:lnTo>
                  <a:lnTo>
                    <a:pt x="2510" y="1657"/>
                  </a:lnTo>
                  <a:lnTo>
                    <a:pt x="2510" y="1572"/>
                  </a:lnTo>
                  <a:lnTo>
                    <a:pt x="2552" y="1551"/>
                  </a:lnTo>
                  <a:lnTo>
                    <a:pt x="2552" y="998"/>
                  </a:lnTo>
                  <a:lnTo>
                    <a:pt x="850" y="0"/>
                  </a:lnTo>
                  <a:lnTo>
                    <a:pt x="0" y="499"/>
                  </a:lnTo>
                </a:path>
              </a:pathLst>
            </a:custGeom>
            <a:solidFill>
              <a:srgbClr val="FFCC99"/>
            </a:solidFill>
            <a:ln w="19050">
              <a:solidFill>
                <a:srgbClr val="800080"/>
              </a:solidFill>
              <a:round/>
              <a:headEnd/>
              <a:tailEnd/>
            </a:ln>
          </p:spPr>
          <p:txBody>
            <a:bodyPr/>
            <a:lstStyle>
              <a:lvl1pPr eaLnBrk="0" hangingPunct="0">
                <a:defRPr sz="2800">
                  <a:solidFill>
                    <a:schemeClr val="tx1"/>
                  </a:solidFill>
                  <a:latin typeface="Arial" panose="020B0604020202020204" pitchFamily="34" charset="0"/>
                  <a:cs typeface="Arial" panose="020B0604020202020204" pitchFamily="34" charset="0"/>
                </a:defRPr>
              </a:lvl1pPr>
              <a:lvl2pPr marL="742950" indent="-285750" eaLnBrk="0" hangingPunct="0">
                <a:defRPr sz="2800">
                  <a:solidFill>
                    <a:schemeClr val="tx1"/>
                  </a:solidFill>
                  <a:latin typeface="Arial" panose="020B0604020202020204" pitchFamily="34" charset="0"/>
                  <a:cs typeface="Arial" panose="020B0604020202020204" pitchFamily="34" charset="0"/>
                </a:defRPr>
              </a:lvl2pPr>
              <a:lvl3pPr marL="1143000" indent="-228600" eaLnBrk="0" hangingPunct="0">
                <a:defRPr sz="2800">
                  <a:solidFill>
                    <a:schemeClr val="tx1"/>
                  </a:solidFill>
                  <a:latin typeface="Arial" panose="020B0604020202020204" pitchFamily="34" charset="0"/>
                  <a:cs typeface="Arial" panose="020B0604020202020204" pitchFamily="34" charset="0"/>
                </a:defRPr>
              </a:lvl3pPr>
              <a:lvl4pPr marL="1600200" indent="-228600" eaLnBrk="0" hangingPunct="0">
                <a:defRPr sz="2800">
                  <a:solidFill>
                    <a:schemeClr val="tx1"/>
                  </a:solidFill>
                  <a:latin typeface="Arial" panose="020B0604020202020204" pitchFamily="34" charset="0"/>
                  <a:cs typeface="Arial" panose="020B0604020202020204" pitchFamily="34" charset="0"/>
                </a:defRPr>
              </a:lvl4pPr>
              <a:lvl5pPr marL="2057400" indent="-228600" eaLnBrk="0" hangingPunct="0">
                <a:defRPr sz="28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89124" name="Freeform 33"/>
            <p:cNvSpPr>
              <a:spLocks/>
            </p:cNvSpPr>
            <p:nvPr/>
          </p:nvSpPr>
          <p:spPr bwMode="auto">
            <a:xfrm>
              <a:off x="3232" y="14496"/>
              <a:ext cx="851" cy="1125"/>
            </a:xfrm>
            <a:custGeom>
              <a:avLst/>
              <a:gdLst>
                <a:gd name="T0" fmla="*/ 0 w 851"/>
                <a:gd name="T1" fmla="*/ 1125 h 1125"/>
                <a:gd name="T2" fmla="*/ 809 w 851"/>
                <a:gd name="T3" fmla="*/ 659 h 1125"/>
                <a:gd name="T4" fmla="*/ 809 w 851"/>
                <a:gd name="T5" fmla="*/ 574 h 1125"/>
                <a:gd name="T6" fmla="*/ 851 w 851"/>
                <a:gd name="T7" fmla="*/ 553 h 1125"/>
                <a:gd name="T8" fmla="*/ 851 w 851"/>
                <a:gd name="T9" fmla="*/ 0 h 1125"/>
                <a:gd name="T10" fmla="*/ 0 w 851"/>
                <a:gd name="T11" fmla="*/ 488 h 1125"/>
                <a:gd name="T12" fmla="*/ 0 w 851"/>
                <a:gd name="T13" fmla="*/ 1125 h 1125"/>
                <a:gd name="T14" fmla="*/ 0 60000 65536"/>
                <a:gd name="T15" fmla="*/ 0 60000 65536"/>
                <a:gd name="T16" fmla="*/ 0 60000 65536"/>
                <a:gd name="T17" fmla="*/ 0 60000 65536"/>
                <a:gd name="T18" fmla="*/ 0 60000 65536"/>
                <a:gd name="T19" fmla="*/ 0 60000 65536"/>
                <a:gd name="T20" fmla="*/ 0 60000 65536"/>
                <a:gd name="T21" fmla="*/ 0 w 851"/>
                <a:gd name="T22" fmla="*/ 0 h 1125"/>
                <a:gd name="T23" fmla="*/ 851 w 851"/>
                <a:gd name="T24" fmla="*/ 1125 h 112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51" h="1125">
                  <a:moveTo>
                    <a:pt x="0" y="1125"/>
                  </a:moveTo>
                  <a:lnTo>
                    <a:pt x="809" y="659"/>
                  </a:lnTo>
                  <a:lnTo>
                    <a:pt x="809" y="574"/>
                  </a:lnTo>
                  <a:lnTo>
                    <a:pt x="851" y="553"/>
                  </a:lnTo>
                  <a:lnTo>
                    <a:pt x="851" y="0"/>
                  </a:lnTo>
                  <a:lnTo>
                    <a:pt x="0" y="488"/>
                  </a:lnTo>
                  <a:lnTo>
                    <a:pt x="0" y="1125"/>
                  </a:lnTo>
                  <a:close/>
                </a:path>
              </a:pathLst>
            </a:custGeom>
            <a:solidFill>
              <a:schemeClr val="accent1"/>
            </a:solidFill>
            <a:ln w="12700">
              <a:solidFill>
                <a:srgbClr val="800080"/>
              </a:solidFill>
              <a:round/>
              <a:headEnd/>
              <a:tailEnd/>
            </a:ln>
          </p:spPr>
          <p:txBody>
            <a:bodyPr/>
            <a:lstStyle>
              <a:lvl1pPr eaLnBrk="0" hangingPunct="0">
                <a:defRPr sz="2800">
                  <a:solidFill>
                    <a:schemeClr val="tx1"/>
                  </a:solidFill>
                  <a:latin typeface="Arial" panose="020B0604020202020204" pitchFamily="34" charset="0"/>
                  <a:cs typeface="Arial" panose="020B0604020202020204" pitchFamily="34" charset="0"/>
                </a:defRPr>
              </a:lvl1pPr>
              <a:lvl2pPr marL="742950" indent="-285750" eaLnBrk="0" hangingPunct="0">
                <a:defRPr sz="2800">
                  <a:solidFill>
                    <a:schemeClr val="tx1"/>
                  </a:solidFill>
                  <a:latin typeface="Arial" panose="020B0604020202020204" pitchFamily="34" charset="0"/>
                  <a:cs typeface="Arial" panose="020B0604020202020204" pitchFamily="34" charset="0"/>
                </a:defRPr>
              </a:lvl2pPr>
              <a:lvl3pPr marL="1143000" indent="-228600" eaLnBrk="0" hangingPunct="0">
                <a:defRPr sz="2800">
                  <a:solidFill>
                    <a:schemeClr val="tx1"/>
                  </a:solidFill>
                  <a:latin typeface="Arial" panose="020B0604020202020204" pitchFamily="34" charset="0"/>
                  <a:cs typeface="Arial" panose="020B0604020202020204" pitchFamily="34" charset="0"/>
                </a:defRPr>
              </a:lvl3pPr>
              <a:lvl4pPr marL="1600200" indent="-228600" eaLnBrk="0" hangingPunct="0">
                <a:defRPr sz="2800">
                  <a:solidFill>
                    <a:schemeClr val="tx1"/>
                  </a:solidFill>
                  <a:latin typeface="Arial" panose="020B0604020202020204" pitchFamily="34" charset="0"/>
                  <a:cs typeface="Arial" panose="020B0604020202020204" pitchFamily="34" charset="0"/>
                </a:defRPr>
              </a:lvl4pPr>
              <a:lvl5pPr marL="2057400" indent="-228600" eaLnBrk="0" hangingPunct="0">
                <a:defRPr sz="28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89125" name="Freeform 34"/>
            <p:cNvSpPr>
              <a:spLocks/>
            </p:cNvSpPr>
            <p:nvPr/>
          </p:nvSpPr>
          <p:spPr bwMode="auto">
            <a:xfrm>
              <a:off x="1531" y="13997"/>
              <a:ext cx="1701" cy="1624"/>
            </a:xfrm>
            <a:custGeom>
              <a:avLst/>
              <a:gdLst>
                <a:gd name="T0" fmla="*/ 0 w 1701"/>
                <a:gd name="T1" fmla="*/ 553 h 1624"/>
                <a:gd name="T2" fmla="*/ 42 w 1701"/>
                <a:gd name="T3" fmla="*/ 584 h 1624"/>
                <a:gd name="T4" fmla="*/ 42 w 1701"/>
                <a:gd name="T5" fmla="*/ 670 h 1624"/>
                <a:gd name="T6" fmla="*/ 382 w 1701"/>
                <a:gd name="T7" fmla="*/ 860 h 1624"/>
                <a:gd name="T8" fmla="*/ 412 w 1701"/>
                <a:gd name="T9" fmla="*/ 929 h 1624"/>
                <a:gd name="T10" fmla="*/ 447 w 1701"/>
                <a:gd name="T11" fmla="*/ 993 h 1624"/>
                <a:gd name="T12" fmla="*/ 487 w 1701"/>
                <a:gd name="T13" fmla="*/ 1055 h 1624"/>
                <a:gd name="T14" fmla="*/ 532 w 1701"/>
                <a:gd name="T15" fmla="*/ 1111 h 1624"/>
                <a:gd name="T16" fmla="*/ 582 w 1701"/>
                <a:gd name="T17" fmla="*/ 1164 h 1624"/>
                <a:gd name="T18" fmla="*/ 636 w 1701"/>
                <a:gd name="T19" fmla="*/ 1212 h 1624"/>
                <a:gd name="T20" fmla="*/ 693 w 1701"/>
                <a:gd name="T21" fmla="*/ 1255 h 1624"/>
                <a:gd name="T22" fmla="*/ 753 w 1701"/>
                <a:gd name="T23" fmla="*/ 1294 h 1624"/>
                <a:gd name="T24" fmla="*/ 817 w 1701"/>
                <a:gd name="T25" fmla="*/ 1327 h 1624"/>
                <a:gd name="T26" fmla="*/ 883 w 1701"/>
                <a:gd name="T27" fmla="*/ 1356 h 1624"/>
                <a:gd name="T28" fmla="*/ 952 w 1701"/>
                <a:gd name="T29" fmla="*/ 1378 h 1624"/>
                <a:gd name="T30" fmla="*/ 1023 w 1701"/>
                <a:gd name="T31" fmla="*/ 1395 h 1624"/>
                <a:gd name="T32" fmla="*/ 1059 w 1701"/>
                <a:gd name="T33" fmla="*/ 1401 h 1624"/>
                <a:gd name="T34" fmla="*/ 1095 w 1701"/>
                <a:gd name="T35" fmla="*/ 1405 h 1624"/>
                <a:gd name="T36" fmla="*/ 1131 w 1701"/>
                <a:gd name="T37" fmla="*/ 1408 h 1624"/>
                <a:gd name="T38" fmla="*/ 1168 w 1701"/>
                <a:gd name="T39" fmla="*/ 1411 h 1624"/>
                <a:gd name="T40" fmla="*/ 1206 w 1701"/>
                <a:gd name="T41" fmla="*/ 1411 h 1624"/>
                <a:gd name="T42" fmla="*/ 1243 w 1701"/>
                <a:gd name="T43" fmla="*/ 1410 h 1624"/>
                <a:gd name="T44" fmla="*/ 1281 w 1701"/>
                <a:gd name="T45" fmla="*/ 1407 h 1624"/>
                <a:gd name="T46" fmla="*/ 1318 w 1701"/>
                <a:gd name="T47" fmla="*/ 1402 h 1624"/>
                <a:gd name="T48" fmla="*/ 1318 w 1701"/>
                <a:gd name="T49" fmla="*/ 1402 h 1624"/>
                <a:gd name="T50" fmla="*/ 1701 w 1701"/>
                <a:gd name="T51" fmla="*/ 1624 h 1624"/>
                <a:gd name="T52" fmla="*/ 1701 w 1701"/>
                <a:gd name="T53" fmla="*/ 987 h 1624"/>
                <a:gd name="T54" fmla="*/ 1318 w 1701"/>
                <a:gd name="T55" fmla="*/ 764 h 1624"/>
                <a:gd name="T56" fmla="*/ 1281 w 1701"/>
                <a:gd name="T57" fmla="*/ 769 h 1624"/>
                <a:gd name="T58" fmla="*/ 1243 w 1701"/>
                <a:gd name="T59" fmla="*/ 773 h 1624"/>
                <a:gd name="T60" fmla="*/ 1206 w 1701"/>
                <a:gd name="T61" fmla="*/ 774 h 1624"/>
                <a:gd name="T62" fmla="*/ 1168 w 1701"/>
                <a:gd name="T63" fmla="*/ 773 h 1624"/>
                <a:gd name="T64" fmla="*/ 1131 w 1701"/>
                <a:gd name="T65" fmla="*/ 772 h 1624"/>
                <a:gd name="T66" fmla="*/ 1095 w 1701"/>
                <a:gd name="T67" fmla="*/ 769 h 1624"/>
                <a:gd name="T68" fmla="*/ 1059 w 1701"/>
                <a:gd name="T69" fmla="*/ 764 h 1624"/>
                <a:gd name="T70" fmla="*/ 1023 w 1701"/>
                <a:gd name="T71" fmla="*/ 758 h 1624"/>
                <a:gd name="T72" fmla="*/ 952 w 1701"/>
                <a:gd name="T73" fmla="*/ 740 h 1624"/>
                <a:gd name="T74" fmla="*/ 883 w 1701"/>
                <a:gd name="T75" fmla="*/ 718 h 1624"/>
                <a:gd name="T76" fmla="*/ 817 w 1701"/>
                <a:gd name="T77" fmla="*/ 691 h 1624"/>
                <a:gd name="T78" fmla="*/ 753 w 1701"/>
                <a:gd name="T79" fmla="*/ 656 h 1624"/>
                <a:gd name="T80" fmla="*/ 693 w 1701"/>
                <a:gd name="T81" fmla="*/ 619 h 1624"/>
                <a:gd name="T82" fmla="*/ 636 w 1701"/>
                <a:gd name="T83" fmla="*/ 575 h 1624"/>
                <a:gd name="T84" fmla="*/ 582 w 1701"/>
                <a:gd name="T85" fmla="*/ 527 h 1624"/>
                <a:gd name="T86" fmla="*/ 532 w 1701"/>
                <a:gd name="T87" fmla="*/ 475 h 1624"/>
                <a:gd name="T88" fmla="*/ 487 w 1701"/>
                <a:gd name="T89" fmla="*/ 418 h 1624"/>
                <a:gd name="T90" fmla="*/ 447 w 1701"/>
                <a:gd name="T91" fmla="*/ 357 h 1624"/>
                <a:gd name="T92" fmla="*/ 412 w 1701"/>
                <a:gd name="T93" fmla="*/ 292 h 1624"/>
                <a:gd name="T94" fmla="*/ 382 w 1701"/>
                <a:gd name="T95" fmla="*/ 223 h 1624"/>
                <a:gd name="T96" fmla="*/ 382 w 1701"/>
                <a:gd name="T97" fmla="*/ 223 h 1624"/>
                <a:gd name="T98" fmla="*/ 0 w 1701"/>
                <a:gd name="T99" fmla="*/ 0 h 1624"/>
                <a:gd name="T100" fmla="*/ 0 w 1701"/>
                <a:gd name="T101" fmla="*/ 553 h 1624"/>
                <a:gd name="T102" fmla="*/ 0 w 1701"/>
                <a:gd name="T103" fmla="*/ 553 h 1624"/>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701"/>
                <a:gd name="T157" fmla="*/ 0 h 1624"/>
                <a:gd name="T158" fmla="*/ 1701 w 1701"/>
                <a:gd name="T159" fmla="*/ 1624 h 1624"/>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701" h="1624">
                  <a:moveTo>
                    <a:pt x="0" y="553"/>
                  </a:moveTo>
                  <a:lnTo>
                    <a:pt x="42" y="584"/>
                  </a:lnTo>
                  <a:lnTo>
                    <a:pt x="42" y="670"/>
                  </a:lnTo>
                  <a:lnTo>
                    <a:pt x="382" y="860"/>
                  </a:lnTo>
                  <a:lnTo>
                    <a:pt x="412" y="929"/>
                  </a:lnTo>
                  <a:lnTo>
                    <a:pt x="447" y="993"/>
                  </a:lnTo>
                  <a:lnTo>
                    <a:pt x="487" y="1055"/>
                  </a:lnTo>
                  <a:lnTo>
                    <a:pt x="532" y="1111"/>
                  </a:lnTo>
                  <a:lnTo>
                    <a:pt x="582" y="1164"/>
                  </a:lnTo>
                  <a:lnTo>
                    <a:pt x="636" y="1212"/>
                  </a:lnTo>
                  <a:lnTo>
                    <a:pt x="693" y="1255"/>
                  </a:lnTo>
                  <a:lnTo>
                    <a:pt x="753" y="1294"/>
                  </a:lnTo>
                  <a:lnTo>
                    <a:pt x="817" y="1327"/>
                  </a:lnTo>
                  <a:lnTo>
                    <a:pt x="883" y="1356"/>
                  </a:lnTo>
                  <a:lnTo>
                    <a:pt x="952" y="1378"/>
                  </a:lnTo>
                  <a:lnTo>
                    <a:pt x="1023" y="1395"/>
                  </a:lnTo>
                  <a:lnTo>
                    <a:pt x="1059" y="1401"/>
                  </a:lnTo>
                  <a:lnTo>
                    <a:pt x="1095" y="1405"/>
                  </a:lnTo>
                  <a:lnTo>
                    <a:pt x="1131" y="1408"/>
                  </a:lnTo>
                  <a:lnTo>
                    <a:pt x="1168" y="1411"/>
                  </a:lnTo>
                  <a:lnTo>
                    <a:pt x="1206" y="1411"/>
                  </a:lnTo>
                  <a:lnTo>
                    <a:pt x="1243" y="1410"/>
                  </a:lnTo>
                  <a:lnTo>
                    <a:pt x="1281" y="1407"/>
                  </a:lnTo>
                  <a:lnTo>
                    <a:pt x="1318" y="1402"/>
                  </a:lnTo>
                  <a:lnTo>
                    <a:pt x="1701" y="1624"/>
                  </a:lnTo>
                  <a:lnTo>
                    <a:pt x="1701" y="987"/>
                  </a:lnTo>
                  <a:lnTo>
                    <a:pt x="1318" y="764"/>
                  </a:lnTo>
                  <a:lnTo>
                    <a:pt x="1281" y="769"/>
                  </a:lnTo>
                  <a:lnTo>
                    <a:pt x="1243" y="773"/>
                  </a:lnTo>
                  <a:lnTo>
                    <a:pt x="1206" y="774"/>
                  </a:lnTo>
                  <a:lnTo>
                    <a:pt x="1168" y="773"/>
                  </a:lnTo>
                  <a:lnTo>
                    <a:pt x="1131" y="772"/>
                  </a:lnTo>
                  <a:lnTo>
                    <a:pt x="1095" y="769"/>
                  </a:lnTo>
                  <a:lnTo>
                    <a:pt x="1059" y="764"/>
                  </a:lnTo>
                  <a:lnTo>
                    <a:pt x="1023" y="758"/>
                  </a:lnTo>
                  <a:lnTo>
                    <a:pt x="952" y="740"/>
                  </a:lnTo>
                  <a:lnTo>
                    <a:pt x="883" y="718"/>
                  </a:lnTo>
                  <a:lnTo>
                    <a:pt x="817" y="691"/>
                  </a:lnTo>
                  <a:lnTo>
                    <a:pt x="753" y="656"/>
                  </a:lnTo>
                  <a:lnTo>
                    <a:pt x="693" y="619"/>
                  </a:lnTo>
                  <a:lnTo>
                    <a:pt x="636" y="575"/>
                  </a:lnTo>
                  <a:lnTo>
                    <a:pt x="582" y="527"/>
                  </a:lnTo>
                  <a:lnTo>
                    <a:pt x="532" y="475"/>
                  </a:lnTo>
                  <a:lnTo>
                    <a:pt x="487" y="418"/>
                  </a:lnTo>
                  <a:lnTo>
                    <a:pt x="447" y="357"/>
                  </a:lnTo>
                  <a:lnTo>
                    <a:pt x="412" y="292"/>
                  </a:lnTo>
                  <a:lnTo>
                    <a:pt x="382" y="223"/>
                  </a:lnTo>
                  <a:lnTo>
                    <a:pt x="0" y="0"/>
                  </a:lnTo>
                  <a:lnTo>
                    <a:pt x="0" y="553"/>
                  </a:lnTo>
                </a:path>
              </a:pathLst>
            </a:custGeom>
            <a:solidFill>
              <a:srgbClr val="B8FEC9"/>
            </a:solidFill>
            <a:ln w="12700">
              <a:solidFill>
                <a:srgbClr val="800080"/>
              </a:solidFill>
              <a:round/>
              <a:headEnd/>
              <a:tailEnd/>
            </a:ln>
          </p:spPr>
          <p:txBody>
            <a:bodyPr/>
            <a:lstStyle>
              <a:lvl1pPr eaLnBrk="0" hangingPunct="0">
                <a:defRPr sz="2800">
                  <a:solidFill>
                    <a:schemeClr val="tx1"/>
                  </a:solidFill>
                  <a:latin typeface="Arial" panose="020B0604020202020204" pitchFamily="34" charset="0"/>
                  <a:cs typeface="Arial" panose="020B0604020202020204" pitchFamily="34" charset="0"/>
                </a:defRPr>
              </a:lvl1pPr>
              <a:lvl2pPr marL="742950" indent="-285750" eaLnBrk="0" hangingPunct="0">
                <a:defRPr sz="2800">
                  <a:solidFill>
                    <a:schemeClr val="tx1"/>
                  </a:solidFill>
                  <a:latin typeface="Arial" panose="020B0604020202020204" pitchFamily="34" charset="0"/>
                  <a:cs typeface="Arial" panose="020B0604020202020204" pitchFamily="34" charset="0"/>
                </a:defRPr>
              </a:lvl2pPr>
              <a:lvl3pPr marL="1143000" indent="-228600" eaLnBrk="0" hangingPunct="0">
                <a:defRPr sz="2800">
                  <a:solidFill>
                    <a:schemeClr val="tx1"/>
                  </a:solidFill>
                  <a:latin typeface="Arial" panose="020B0604020202020204" pitchFamily="34" charset="0"/>
                  <a:cs typeface="Arial" panose="020B0604020202020204" pitchFamily="34" charset="0"/>
                </a:defRPr>
              </a:lvl3pPr>
              <a:lvl4pPr marL="1600200" indent="-228600" eaLnBrk="0" hangingPunct="0">
                <a:defRPr sz="2800">
                  <a:solidFill>
                    <a:schemeClr val="tx1"/>
                  </a:solidFill>
                  <a:latin typeface="Arial" panose="020B0604020202020204" pitchFamily="34" charset="0"/>
                  <a:cs typeface="Arial" panose="020B0604020202020204" pitchFamily="34" charset="0"/>
                </a:defRPr>
              </a:lvl4pPr>
              <a:lvl5pPr marL="2057400" indent="-228600" eaLnBrk="0" hangingPunct="0">
                <a:defRPr sz="28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89126" name="Freeform 35"/>
            <p:cNvSpPr>
              <a:spLocks/>
            </p:cNvSpPr>
            <p:nvPr/>
          </p:nvSpPr>
          <p:spPr bwMode="auto">
            <a:xfrm>
              <a:off x="1646" y="14141"/>
              <a:ext cx="194" cy="292"/>
            </a:xfrm>
            <a:custGeom>
              <a:avLst/>
              <a:gdLst>
                <a:gd name="T0" fmla="*/ 0 w 194"/>
                <a:gd name="T1" fmla="*/ 189 h 292"/>
                <a:gd name="T2" fmla="*/ 194 w 194"/>
                <a:gd name="T3" fmla="*/ 292 h 292"/>
                <a:gd name="T4" fmla="*/ 194 w 194"/>
                <a:gd name="T5" fmla="*/ 108 h 292"/>
                <a:gd name="T6" fmla="*/ 0 w 194"/>
                <a:gd name="T7" fmla="*/ 0 h 292"/>
                <a:gd name="T8" fmla="*/ 0 w 194"/>
                <a:gd name="T9" fmla="*/ 189 h 292"/>
                <a:gd name="T10" fmla="*/ 0 60000 65536"/>
                <a:gd name="T11" fmla="*/ 0 60000 65536"/>
                <a:gd name="T12" fmla="*/ 0 60000 65536"/>
                <a:gd name="T13" fmla="*/ 0 60000 65536"/>
                <a:gd name="T14" fmla="*/ 0 60000 65536"/>
                <a:gd name="T15" fmla="*/ 0 w 194"/>
                <a:gd name="T16" fmla="*/ 0 h 292"/>
                <a:gd name="T17" fmla="*/ 194 w 194"/>
                <a:gd name="T18" fmla="*/ 292 h 292"/>
              </a:gdLst>
              <a:ahLst/>
              <a:cxnLst>
                <a:cxn ang="T10">
                  <a:pos x="T0" y="T1"/>
                </a:cxn>
                <a:cxn ang="T11">
                  <a:pos x="T2" y="T3"/>
                </a:cxn>
                <a:cxn ang="T12">
                  <a:pos x="T4" y="T5"/>
                </a:cxn>
                <a:cxn ang="T13">
                  <a:pos x="T6" y="T7"/>
                </a:cxn>
                <a:cxn ang="T14">
                  <a:pos x="T8" y="T9"/>
                </a:cxn>
              </a:cxnLst>
              <a:rect l="T15" t="T16" r="T17" b="T18"/>
              <a:pathLst>
                <a:path w="194" h="292">
                  <a:moveTo>
                    <a:pt x="0" y="189"/>
                  </a:moveTo>
                  <a:lnTo>
                    <a:pt x="194" y="292"/>
                  </a:lnTo>
                  <a:lnTo>
                    <a:pt x="194" y="108"/>
                  </a:lnTo>
                  <a:lnTo>
                    <a:pt x="0" y="0"/>
                  </a:lnTo>
                  <a:lnTo>
                    <a:pt x="0" y="189"/>
                  </a:lnTo>
                  <a:close/>
                </a:path>
              </a:pathLst>
            </a:custGeom>
            <a:solidFill>
              <a:srgbClr val="CC0000"/>
            </a:solidFill>
            <a:ln w="6350">
              <a:solidFill>
                <a:srgbClr val="800080"/>
              </a:solidFill>
              <a:round/>
              <a:headEnd/>
              <a:tailEnd/>
            </a:ln>
          </p:spPr>
          <p:txBody>
            <a:bodyPr/>
            <a:lstStyle>
              <a:lvl1pPr eaLnBrk="0" hangingPunct="0">
                <a:defRPr sz="2800">
                  <a:solidFill>
                    <a:schemeClr val="tx1"/>
                  </a:solidFill>
                  <a:latin typeface="Arial" panose="020B0604020202020204" pitchFamily="34" charset="0"/>
                  <a:cs typeface="Arial" panose="020B0604020202020204" pitchFamily="34" charset="0"/>
                </a:defRPr>
              </a:lvl1pPr>
              <a:lvl2pPr marL="742950" indent="-285750" eaLnBrk="0" hangingPunct="0">
                <a:defRPr sz="2800">
                  <a:solidFill>
                    <a:schemeClr val="tx1"/>
                  </a:solidFill>
                  <a:latin typeface="Arial" panose="020B0604020202020204" pitchFamily="34" charset="0"/>
                  <a:cs typeface="Arial" panose="020B0604020202020204" pitchFamily="34" charset="0"/>
                </a:defRPr>
              </a:lvl2pPr>
              <a:lvl3pPr marL="1143000" indent="-228600" eaLnBrk="0" hangingPunct="0">
                <a:defRPr sz="2800">
                  <a:solidFill>
                    <a:schemeClr val="tx1"/>
                  </a:solidFill>
                  <a:latin typeface="Arial" panose="020B0604020202020204" pitchFamily="34" charset="0"/>
                  <a:cs typeface="Arial" panose="020B0604020202020204" pitchFamily="34" charset="0"/>
                </a:defRPr>
              </a:lvl3pPr>
              <a:lvl4pPr marL="1600200" indent="-228600" eaLnBrk="0" hangingPunct="0">
                <a:defRPr sz="2800">
                  <a:solidFill>
                    <a:schemeClr val="tx1"/>
                  </a:solidFill>
                  <a:latin typeface="Arial" panose="020B0604020202020204" pitchFamily="34" charset="0"/>
                  <a:cs typeface="Arial" panose="020B0604020202020204" pitchFamily="34" charset="0"/>
                </a:defRPr>
              </a:lvl4pPr>
              <a:lvl5pPr marL="2057400" indent="-228600" eaLnBrk="0" hangingPunct="0">
                <a:defRPr sz="28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89127" name="Freeform 36"/>
            <p:cNvSpPr>
              <a:spLocks/>
            </p:cNvSpPr>
            <p:nvPr/>
          </p:nvSpPr>
          <p:spPr bwMode="auto">
            <a:xfrm>
              <a:off x="1531" y="14327"/>
              <a:ext cx="1701" cy="1145"/>
            </a:xfrm>
            <a:custGeom>
              <a:avLst/>
              <a:gdLst>
                <a:gd name="T0" fmla="*/ 0 w 1701"/>
                <a:gd name="T1" fmla="*/ 73 h 1145"/>
                <a:gd name="T2" fmla="*/ 0 w 1701"/>
                <a:gd name="T3" fmla="*/ 173 h 1145"/>
                <a:gd name="T4" fmla="*/ 382 w 1701"/>
                <a:gd name="T5" fmla="*/ 382 h 1145"/>
                <a:gd name="T6" fmla="*/ 412 w 1701"/>
                <a:gd name="T7" fmla="*/ 450 h 1145"/>
                <a:gd name="T8" fmla="*/ 447 w 1701"/>
                <a:gd name="T9" fmla="*/ 515 h 1145"/>
                <a:gd name="T10" fmla="*/ 487 w 1701"/>
                <a:gd name="T11" fmla="*/ 576 h 1145"/>
                <a:gd name="T12" fmla="*/ 532 w 1701"/>
                <a:gd name="T13" fmla="*/ 633 h 1145"/>
                <a:gd name="T14" fmla="*/ 582 w 1701"/>
                <a:gd name="T15" fmla="*/ 686 h 1145"/>
                <a:gd name="T16" fmla="*/ 636 w 1701"/>
                <a:gd name="T17" fmla="*/ 734 h 1145"/>
                <a:gd name="T18" fmla="*/ 693 w 1701"/>
                <a:gd name="T19" fmla="*/ 777 h 1145"/>
                <a:gd name="T20" fmla="*/ 753 w 1701"/>
                <a:gd name="T21" fmla="*/ 814 h 1145"/>
                <a:gd name="T22" fmla="*/ 817 w 1701"/>
                <a:gd name="T23" fmla="*/ 849 h 1145"/>
                <a:gd name="T24" fmla="*/ 883 w 1701"/>
                <a:gd name="T25" fmla="*/ 876 h 1145"/>
                <a:gd name="T26" fmla="*/ 952 w 1701"/>
                <a:gd name="T27" fmla="*/ 898 h 1145"/>
                <a:gd name="T28" fmla="*/ 1023 w 1701"/>
                <a:gd name="T29" fmla="*/ 916 h 1145"/>
                <a:gd name="T30" fmla="*/ 1059 w 1701"/>
                <a:gd name="T31" fmla="*/ 922 h 1145"/>
                <a:gd name="T32" fmla="*/ 1095 w 1701"/>
                <a:gd name="T33" fmla="*/ 927 h 1145"/>
                <a:gd name="T34" fmla="*/ 1131 w 1701"/>
                <a:gd name="T35" fmla="*/ 930 h 1145"/>
                <a:gd name="T36" fmla="*/ 1168 w 1701"/>
                <a:gd name="T37" fmla="*/ 931 h 1145"/>
                <a:gd name="T38" fmla="*/ 1206 w 1701"/>
                <a:gd name="T39" fmla="*/ 933 h 1145"/>
                <a:gd name="T40" fmla="*/ 1243 w 1701"/>
                <a:gd name="T41" fmla="*/ 931 h 1145"/>
                <a:gd name="T42" fmla="*/ 1281 w 1701"/>
                <a:gd name="T43" fmla="*/ 927 h 1145"/>
                <a:gd name="T44" fmla="*/ 1318 w 1701"/>
                <a:gd name="T45" fmla="*/ 922 h 1145"/>
                <a:gd name="T46" fmla="*/ 1318 w 1701"/>
                <a:gd name="T47" fmla="*/ 922 h 1145"/>
                <a:gd name="T48" fmla="*/ 1701 w 1701"/>
                <a:gd name="T49" fmla="*/ 1145 h 1145"/>
                <a:gd name="T50" fmla="*/ 1701 w 1701"/>
                <a:gd name="T51" fmla="*/ 987 h 1145"/>
                <a:gd name="T52" fmla="*/ 1318 w 1701"/>
                <a:gd name="T53" fmla="*/ 764 h 1145"/>
                <a:gd name="T54" fmla="*/ 1281 w 1701"/>
                <a:gd name="T55" fmla="*/ 768 h 1145"/>
                <a:gd name="T56" fmla="*/ 1243 w 1701"/>
                <a:gd name="T57" fmla="*/ 771 h 1145"/>
                <a:gd name="T58" fmla="*/ 1206 w 1701"/>
                <a:gd name="T59" fmla="*/ 772 h 1145"/>
                <a:gd name="T60" fmla="*/ 1168 w 1701"/>
                <a:gd name="T61" fmla="*/ 772 h 1145"/>
                <a:gd name="T62" fmla="*/ 1131 w 1701"/>
                <a:gd name="T63" fmla="*/ 771 h 1145"/>
                <a:gd name="T64" fmla="*/ 1095 w 1701"/>
                <a:gd name="T65" fmla="*/ 768 h 1145"/>
                <a:gd name="T66" fmla="*/ 1059 w 1701"/>
                <a:gd name="T67" fmla="*/ 764 h 1145"/>
                <a:gd name="T68" fmla="*/ 1023 w 1701"/>
                <a:gd name="T69" fmla="*/ 756 h 1145"/>
                <a:gd name="T70" fmla="*/ 952 w 1701"/>
                <a:gd name="T71" fmla="*/ 740 h 1145"/>
                <a:gd name="T72" fmla="*/ 883 w 1701"/>
                <a:gd name="T73" fmla="*/ 717 h 1145"/>
                <a:gd name="T74" fmla="*/ 817 w 1701"/>
                <a:gd name="T75" fmla="*/ 689 h 1145"/>
                <a:gd name="T76" fmla="*/ 753 w 1701"/>
                <a:gd name="T77" fmla="*/ 656 h 1145"/>
                <a:gd name="T78" fmla="*/ 693 w 1701"/>
                <a:gd name="T79" fmla="*/ 617 h 1145"/>
                <a:gd name="T80" fmla="*/ 636 w 1701"/>
                <a:gd name="T81" fmla="*/ 573 h 1145"/>
                <a:gd name="T82" fmla="*/ 582 w 1701"/>
                <a:gd name="T83" fmla="*/ 525 h 1145"/>
                <a:gd name="T84" fmla="*/ 532 w 1701"/>
                <a:gd name="T85" fmla="*/ 473 h 1145"/>
                <a:gd name="T86" fmla="*/ 487 w 1701"/>
                <a:gd name="T87" fmla="*/ 416 h 1145"/>
                <a:gd name="T88" fmla="*/ 447 w 1701"/>
                <a:gd name="T89" fmla="*/ 356 h 1145"/>
                <a:gd name="T90" fmla="*/ 412 w 1701"/>
                <a:gd name="T91" fmla="*/ 290 h 1145"/>
                <a:gd name="T92" fmla="*/ 382 w 1701"/>
                <a:gd name="T93" fmla="*/ 223 h 1145"/>
                <a:gd name="T94" fmla="*/ 382 w 1701"/>
                <a:gd name="T95" fmla="*/ 223 h 1145"/>
                <a:gd name="T96" fmla="*/ 0 w 1701"/>
                <a:gd name="T97" fmla="*/ 0 h 1145"/>
                <a:gd name="T98" fmla="*/ 0 w 1701"/>
                <a:gd name="T99" fmla="*/ 73 h 1145"/>
                <a:gd name="T100" fmla="*/ 0 w 1701"/>
                <a:gd name="T101" fmla="*/ 73 h 1145"/>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701"/>
                <a:gd name="T154" fmla="*/ 0 h 1145"/>
                <a:gd name="T155" fmla="*/ 1701 w 1701"/>
                <a:gd name="T156" fmla="*/ 1145 h 1145"/>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701" h="1145">
                  <a:moveTo>
                    <a:pt x="0" y="73"/>
                  </a:moveTo>
                  <a:lnTo>
                    <a:pt x="0" y="173"/>
                  </a:lnTo>
                  <a:lnTo>
                    <a:pt x="382" y="382"/>
                  </a:lnTo>
                  <a:lnTo>
                    <a:pt x="412" y="450"/>
                  </a:lnTo>
                  <a:lnTo>
                    <a:pt x="447" y="515"/>
                  </a:lnTo>
                  <a:lnTo>
                    <a:pt x="487" y="576"/>
                  </a:lnTo>
                  <a:lnTo>
                    <a:pt x="532" y="633"/>
                  </a:lnTo>
                  <a:lnTo>
                    <a:pt x="582" y="686"/>
                  </a:lnTo>
                  <a:lnTo>
                    <a:pt x="636" y="734"/>
                  </a:lnTo>
                  <a:lnTo>
                    <a:pt x="693" y="777"/>
                  </a:lnTo>
                  <a:lnTo>
                    <a:pt x="753" y="814"/>
                  </a:lnTo>
                  <a:lnTo>
                    <a:pt x="817" y="849"/>
                  </a:lnTo>
                  <a:lnTo>
                    <a:pt x="883" y="876"/>
                  </a:lnTo>
                  <a:lnTo>
                    <a:pt x="952" y="898"/>
                  </a:lnTo>
                  <a:lnTo>
                    <a:pt x="1023" y="916"/>
                  </a:lnTo>
                  <a:lnTo>
                    <a:pt x="1059" y="922"/>
                  </a:lnTo>
                  <a:lnTo>
                    <a:pt x="1095" y="927"/>
                  </a:lnTo>
                  <a:lnTo>
                    <a:pt x="1131" y="930"/>
                  </a:lnTo>
                  <a:lnTo>
                    <a:pt x="1168" y="931"/>
                  </a:lnTo>
                  <a:lnTo>
                    <a:pt x="1206" y="933"/>
                  </a:lnTo>
                  <a:lnTo>
                    <a:pt x="1243" y="931"/>
                  </a:lnTo>
                  <a:lnTo>
                    <a:pt x="1281" y="927"/>
                  </a:lnTo>
                  <a:lnTo>
                    <a:pt x="1318" y="922"/>
                  </a:lnTo>
                  <a:lnTo>
                    <a:pt x="1701" y="1145"/>
                  </a:lnTo>
                  <a:lnTo>
                    <a:pt x="1701" y="987"/>
                  </a:lnTo>
                  <a:lnTo>
                    <a:pt x="1318" y="764"/>
                  </a:lnTo>
                  <a:lnTo>
                    <a:pt x="1281" y="768"/>
                  </a:lnTo>
                  <a:lnTo>
                    <a:pt x="1243" y="771"/>
                  </a:lnTo>
                  <a:lnTo>
                    <a:pt x="1206" y="772"/>
                  </a:lnTo>
                  <a:lnTo>
                    <a:pt x="1168" y="772"/>
                  </a:lnTo>
                  <a:lnTo>
                    <a:pt x="1131" y="771"/>
                  </a:lnTo>
                  <a:lnTo>
                    <a:pt x="1095" y="768"/>
                  </a:lnTo>
                  <a:lnTo>
                    <a:pt x="1059" y="764"/>
                  </a:lnTo>
                  <a:lnTo>
                    <a:pt x="1023" y="756"/>
                  </a:lnTo>
                  <a:lnTo>
                    <a:pt x="952" y="740"/>
                  </a:lnTo>
                  <a:lnTo>
                    <a:pt x="883" y="717"/>
                  </a:lnTo>
                  <a:lnTo>
                    <a:pt x="817" y="689"/>
                  </a:lnTo>
                  <a:lnTo>
                    <a:pt x="753" y="656"/>
                  </a:lnTo>
                  <a:lnTo>
                    <a:pt x="693" y="617"/>
                  </a:lnTo>
                  <a:lnTo>
                    <a:pt x="636" y="573"/>
                  </a:lnTo>
                  <a:lnTo>
                    <a:pt x="582" y="525"/>
                  </a:lnTo>
                  <a:lnTo>
                    <a:pt x="532" y="473"/>
                  </a:lnTo>
                  <a:lnTo>
                    <a:pt x="487" y="416"/>
                  </a:lnTo>
                  <a:lnTo>
                    <a:pt x="447" y="356"/>
                  </a:lnTo>
                  <a:lnTo>
                    <a:pt x="412" y="290"/>
                  </a:lnTo>
                  <a:lnTo>
                    <a:pt x="382" y="223"/>
                  </a:lnTo>
                  <a:lnTo>
                    <a:pt x="0" y="0"/>
                  </a:lnTo>
                  <a:lnTo>
                    <a:pt x="0" y="73"/>
                  </a:lnTo>
                </a:path>
              </a:pathLst>
            </a:custGeom>
            <a:solidFill>
              <a:srgbClr val="FFFFFF"/>
            </a:solidFill>
            <a:ln w="9525">
              <a:solidFill>
                <a:srgbClr val="800080"/>
              </a:solidFill>
              <a:round/>
              <a:headEnd/>
              <a:tailEnd/>
            </a:ln>
          </p:spPr>
          <p:txBody>
            <a:bodyPr/>
            <a:lstStyle>
              <a:lvl1pPr eaLnBrk="0" hangingPunct="0">
                <a:defRPr sz="2800">
                  <a:solidFill>
                    <a:schemeClr val="tx1"/>
                  </a:solidFill>
                  <a:latin typeface="Arial" panose="020B0604020202020204" pitchFamily="34" charset="0"/>
                  <a:cs typeface="Arial" panose="020B0604020202020204" pitchFamily="34" charset="0"/>
                </a:defRPr>
              </a:lvl1pPr>
              <a:lvl2pPr marL="742950" indent="-285750" eaLnBrk="0" hangingPunct="0">
                <a:defRPr sz="2800">
                  <a:solidFill>
                    <a:schemeClr val="tx1"/>
                  </a:solidFill>
                  <a:latin typeface="Arial" panose="020B0604020202020204" pitchFamily="34" charset="0"/>
                  <a:cs typeface="Arial" panose="020B0604020202020204" pitchFamily="34" charset="0"/>
                </a:defRPr>
              </a:lvl2pPr>
              <a:lvl3pPr marL="1143000" indent="-228600" eaLnBrk="0" hangingPunct="0">
                <a:defRPr sz="2800">
                  <a:solidFill>
                    <a:schemeClr val="tx1"/>
                  </a:solidFill>
                  <a:latin typeface="Arial" panose="020B0604020202020204" pitchFamily="34" charset="0"/>
                  <a:cs typeface="Arial" panose="020B0604020202020204" pitchFamily="34" charset="0"/>
                </a:defRPr>
              </a:lvl3pPr>
              <a:lvl4pPr marL="1600200" indent="-228600" eaLnBrk="0" hangingPunct="0">
                <a:defRPr sz="2800">
                  <a:solidFill>
                    <a:schemeClr val="tx1"/>
                  </a:solidFill>
                  <a:latin typeface="Arial" panose="020B0604020202020204" pitchFamily="34" charset="0"/>
                  <a:cs typeface="Arial" panose="020B0604020202020204" pitchFamily="34" charset="0"/>
                </a:defRPr>
              </a:lvl4pPr>
              <a:lvl5pPr marL="2057400" indent="-228600" eaLnBrk="0" hangingPunct="0">
                <a:defRPr sz="28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89128" name="Freeform 37" descr="Диагональный кирпич"/>
            <p:cNvSpPr>
              <a:spLocks/>
            </p:cNvSpPr>
            <p:nvPr/>
          </p:nvSpPr>
          <p:spPr bwMode="auto">
            <a:xfrm>
              <a:off x="2227" y="14596"/>
              <a:ext cx="87" cy="249"/>
            </a:xfrm>
            <a:custGeom>
              <a:avLst/>
              <a:gdLst>
                <a:gd name="T0" fmla="*/ 87 w 87"/>
                <a:gd name="T1" fmla="*/ 0 h 249"/>
                <a:gd name="T2" fmla="*/ 0 w 87"/>
                <a:gd name="T3" fmla="*/ 41 h 249"/>
                <a:gd name="T4" fmla="*/ 4 w 87"/>
                <a:gd name="T5" fmla="*/ 249 h 249"/>
                <a:gd name="T6" fmla="*/ 0 60000 65536"/>
                <a:gd name="T7" fmla="*/ 0 60000 65536"/>
                <a:gd name="T8" fmla="*/ 0 60000 65536"/>
                <a:gd name="T9" fmla="*/ 0 w 87"/>
                <a:gd name="T10" fmla="*/ 0 h 249"/>
                <a:gd name="T11" fmla="*/ 87 w 87"/>
                <a:gd name="T12" fmla="*/ 249 h 249"/>
              </a:gdLst>
              <a:ahLst/>
              <a:cxnLst>
                <a:cxn ang="T6">
                  <a:pos x="T0" y="T1"/>
                </a:cxn>
                <a:cxn ang="T7">
                  <a:pos x="T2" y="T3"/>
                </a:cxn>
                <a:cxn ang="T8">
                  <a:pos x="T4" y="T5"/>
                </a:cxn>
              </a:cxnLst>
              <a:rect l="T9" t="T10" r="T11" b="T12"/>
              <a:pathLst>
                <a:path w="87" h="249">
                  <a:moveTo>
                    <a:pt x="87" y="0"/>
                  </a:moveTo>
                  <a:lnTo>
                    <a:pt x="0" y="41"/>
                  </a:lnTo>
                  <a:lnTo>
                    <a:pt x="4" y="249"/>
                  </a:lnTo>
                </a:path>
              </a:pathLst>
            </a:custGeom>
            <a:noFill/>
            <a:ln w="9525">
              <a:solidFill>
                <a:srgbClr val="80008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800">
                  <a:solidFill>
                    <a:schemeClr val="tx1"/>
                  </a:solidFill>
                  <a:latin typeface="Arial" panose="020B0604020202020204" pitchFamily="34" charset="0"/>
                  <a:cs typeface="Arial" panose="020B0604020202020204" pitchFamily="34" charset="0"/>
                </a:defRPr>
              </a:lvl1pPr>
              <a:lvl2pPr marL="742950" indent="-285750" eaLnBrk="0" hangingPunct="0">
                <a:defRPr sz="2800">
                  <a:solidFill>
                    <a:schemeClr val="tx1"/>
                  </a:solidFill>
                  <a:latin typeface="Arial" panose="020B0604020202020204" pitchFamily="34" charset="0"/>
                  <a:cs typeface="Arial" panose="020B0604020202020204" pitchFamily="34" charset="0"/>
                </a:defRPr>
              </a:lvl2pPr>
              <a:lvl3pPr marL="1143000" indent="-228600" eaLnBrk="0" hangingPunct="0">
                <a:defRPr sz="2800">
                  <a:solidFill>
                    <a:schemeClr val="tx1"/>
                  </a:solidFill>
                  <a:latin typeface="Arial" panose="020B0604020202020204" pitchFamily="34" charset="0"/>
                  <a:cs typeface="Arial" panose="020B0604020202020204" pitchFamily="34" charset="0"/>
                </a:defRPr>
              </a:lvl3pPr>
              <a:lvl4pPr marL="1600200" indent="-228600" eaLnBrk="0" hangingPunct="0">
                <a:defRPr sz="2800">
                  <a:solidFill>
                    <a:schemeClr val="tx1"/>
                  </a:solidFill>
                  <a:latin typeface="Arial" panose="020B0604020202020204" pitchFamily="34" charset="0"/>
                  <a:cs typeface="Arial" panose="020B0604020202020204" pitchFamily="34" charset="0"/>
                </a:defRPr>
              </a:lvl4pPr>
              <a:lvl5pPr marL="2057400" indent="-228600" eaLnBrk="0" hangingPunct="0">
                <a:defRPr sz="28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89129" name="Freeform 38" descr="Диагональный кирпич"/>
            <p:cNvSpPr>
              <a:spLocks/>
            </p:cNvSpPr>
            <p:nvPr/>
          </p:nvSpPr>
          <p:spPr bwMode="auto">
            <a:xfrm>
              <a:off x="2336" y="14655"/>
              <a:ext cx="87" cy="266"/>
            </a:xfrm>
            <a:custGeom>
              <a:avLst/>
              <a:gdLst>
                <a:gd name="T0" fmla="*/ 87 w 87"/>
                <a:gd name="T1" fmla="*/ 0 h 266"/>
                <a:gd name="T2" fmla="*/ 0 w 87"/>
                <a:gd name="T3" fmla="*/ 43 h 266"/>
                <a:gd name="T4" fmla="*/ 3 w 87"/>
                <a:gd name="T5" fmla="*/ 266 h 266"/>
                <a:gd name="T6" fmla="*/ 0 60000 65536"/>
                <a:gd name="T7" fmla="*/ 0 60000 65536"/>
                <a:gd name="T8" fmla="*/ 0 60000 65536"/>
                <a:gd name="T9" fmla="*/ 0 w 87"/>
                <a:gd name="T10" fmla="*/ 0 h 266"/>
                <a:gd name="T11" fmla="*/ 87 w 87"/>
                <a:gd name="T12" fmla="*/ 266 h 266"/>
              </a:gdLst>
              <a:ahLst/>
              <a:cxnLst>
                <a:cxn ang="T6">
                  <a:pos x="T0" y="T1"/>
                </a:cxn>
                <a:cxn ang="T7">
                  <a:pos x="T2" y="T3"/>
                </a:cxn>
                <a:cxn ang="T8">
                  <a:pos x="T4" y="T5"/>
                </a:cxn>
              </a:cxnLst>
              <a:rect l="T9" t="T10" r="T11" b="T12"/>
              <a:pathLst>
                <a:path w="87" h="266">
                  <a:moveTo>
                    <a:pt x="87" y="0"/>
                  </a:moveTo>
                  <a:lnTo>
                    <a:pt x="0" y="43"/>
                  </a:lnTo>
                  <a:lnTo>
                    <a:pt x="3" y="266"/>
                  </a:lnTo>
                </a:path>
              </a:pathLst>
            </a:custGeom>
            <a:noFill/>
            <a:ln w="9525">
              <a:solidFill>
                <a:srgbClr val="80008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800">
                  <a:solidFill>
                    <a:schemeClr val="tx1"/>
                  </a:solidFill>
                  <a:latin typeface="Arial" panose="020B0604020202020204" pitchFamily="34" charset="0"/>
                  <a:cs typeface="Arial" panose="020B0604020202020204" pitchFamily="34" charset="0"/>
                </a:defRPr>
              </a:lvl1pPr>
              <a:lvl2pPr marL="742950" indent="-285750" eaLnBrk="0" hangingPunct="0">
                <a:defRPr sz="2800">
                  <a:solidFill>
                    <a:schemeClr val="tx1"/>
                  </a:solidFill>
                  <a:latin typeface="Arial" panose="020B0604020202020204" pitchFamily="34" charset="0"/>
                  <a:cs typeface="Arial" panose="020B0604020202020204" pitchFamily="34" charset="0"/>
                </a:defRPr>
              </a:lvl2pPr>
              <a:lvl3pPr marL="1143000" indent="-228600" eaLnBrk="0" hangingPunct="0">
                <a:defRPr sz="2800">
                  <a:solidFill>
                    <a:schemeClr val="tx1"/>
                  </a:solidFill>
                  <a:latin typeface="Arial" panose="020B0604020202020204" pitchFamily="34" charset="0"/>
                  <a:cs typeface="Arial" panose="020B0604020202020204" pitchFamily="34" charset="0"/>
                </a:defRPr>
              </a:lvl3pPr>
              <a:lvl4pPr marL="1600200" indent="-228600" eaLnBrk="0" hangingPunct="0">
                <a:defRPr sz="2800">
                  <a:solidFill>
                    <a:schemeClr val="tx1"/>
                  </a:solidFill>
                  <a:latin typeface="Arial" panose="020B0604020202020204" pitchFamily="34" charset="0"/>
                  <a:cs typeface="Arial" panose="020B0604020202020204" pitchFamily="34" charset="0"/>
                </a:defRPr>
              </a:lvl4pPr>
              <a:lvl5pPr marL="2057400" indent="-228600" eaLnBrk="0" hangingPunct="0">
                <a:defRPr sz="28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89130" name="Freeform 39" descr="Диагональный кирпич"/>
            <p:cNvSpPr>
              <a:spLocks/>
            </p:cNvSpPr>
            <p:nvPr/>
          </p:nvSpPr>
          <p:spPr bwMode="auto">
            <a:xfrm>
              <a:off x="2444" y="14694"/>
              <a:ext cx="87" cy="269"/>
            </a:xfrm>
            <a:custGeom>
              <a:avLst/>
              <a:gdLst>
                <a:gd name="T0" fmla="*/ 87 w 87"/>
                <a:gd name="T1" fmla="*/ 0 h 269"/>
                <a:gd name="T2" fmla="*/ 0 w 87"/>
                <a:gd name="T3" fmla="*/ 43 h 269"/>
                <a:gd name="T4" fmla="*/ 5 w 87"/>
                <a:gd name="T5" fmla="*/ 269 h 269"/>
                <a:gd name="T6" fmla="*/ 0 60000 65536"/>
                <a:gd name="T7" fmla="*/ 0 60000 65536"/>
                <a:gd name="T8" fmla="*/ 0 60000 65536"/>
                <a:gd name="T9" fmla="*/ 0 w 87"/>
                <a:gd name="T10" fmla="*/ 0 h 269"/>
                <a:gd name="T11" fmla="*/ 87 w 87"/>
                <a:gd name="T12" fmla="*/ 269 h 269"/>
              </a:gdLst>
              <a:ahLst/>
              <a:cxnLst>
                <a:cxn ang="T6">
                  <a:pos x="T0" y="T1"/>
                </a:cxn>
                <a:cxn ang="T7">
                  <a:pos x="T2" y="T3"/>
                </a:cxn>
                <a:cxn ang="T8">
                  <a:pos x="T4" y="T5"/>
                </a:cxn>
              </a:cxnLst>
              <a:rect l="T9" t="T10" r="T11" b="T12"/>
              <a:pathLst>
                <a:path w="87" h="269">
                  <a:moveTo>
                    <a:pt x="87" y="0"/>
                  </a:moveTo>
                  <a:lnTo>
                    <a:pt x="0" y="43"/>
                  </a:lnTo>
                  <a:lnTo>
                    <a:pt x="5" y="269"/>
                  </a:lnTo>
                </a:path>
              </a:pathLst>
            </a:custGeom>
            <a:noFill/>
            <a:ln w="9525">
              <a:solidFill>
                <a:srgbClr val="80008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800">
                  <a:solidFill>
                    <a:schemeClr val="tx1"/>
                  </a:solidFill>
                  <a:latin typeface="Arial" panose="020B0604020202020204" pitchFamily="34" charset="0"/>
                  <a:cs typeface="Arial" panose="020B0604020202020204" pitchFamily="34" charset="0"/>
                </a:defRPr>
              </a:lvl1pPr>
              <a:lvl2pPr marL="742950" indent="-285750" eaLnBrk="0" hangingPunct="0">
                <a:defRPr sz="2800">
                  <a:solidFill>
                    <a:schemeClr val="tx1"/>
                  </a:solidFill>
                  <a:latin typeface="Arial" panose="020B0604020202020204" pitchFamily="34" charset="0"/>
                  <a:cs typeface="Arial" panose="020B0604020202020204" pitchFamily="34" charset="0"/>
                </a:defRPr>
              </a:lvl2pPr>
              <a:lvl3pPr marL="1143000" indent="-228600" eaLnBrk="0" hangingPunct="0">
                <a:defRPr sz="2800">
                  <a:solidFill>
                    <a:schemeClr val="tx1"/>
                  </a:solidFill>
                  <a:latin typeface="Arial" panose="020B0604020202020204" pitchFamily="34" charset="0"/>
                  <a:cs typeface="Arial" panose="020B0604020202020204" pitchFamily="34" charset="0"/>
                </a:defRPr>
              </a:lvl3pPr>
              <a:lvl4pPr marL="1600200" indent="-228600" eaLnBrk="0" hangingPunct="0">
                <a:defRPr sz="2800">
                  <a:solidFill>
                    <a:schemeClr val="tx1"/>
                  </a:solidFill>
                  <a:latin typeface="Arial" panose="020B0604020202020204" pitchFamily="34" charset="0"/>
                  <a:cs typeface="Arial" panose="020B0604020202020204" pitchFamily="34" charset="0"/>
                </a:defRPr>
              </a:lvl4pPr>
              <a:lvl5pPr marL="2057400" indent="-228600" eaLnBrk="0" hangingPunct="0">
                <a:defRPr sz="28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89131" name="Freeform 40" descr="Диагональный кирпич"/>
            <p:cNvSpPr>
              <a:spLocks/>
            </p:cNvSpPr>
            <p:nvPr/>
          </p:nvSpPr>
          <p:spPr bwMode="auto">
            <a:xfrm>
              <a:off x="2062" y="14464"/>
              <a:ext cx="87" cy="224"/>
            </a:xfrm>
            <a:custGeom>
              <a:avLst/>
              <a:gdLst>
                <a:gd name="T0" fmla="*/ 87 w 87"/>
                <a:gd name="T1" fmla="*/ 0 h 224"/>
                <a:gd name="T2" fmla="*/ 0 w 87"/>
                <a:gd name="T3" fmla="*/ 36 h 224"/>
                <a:gd name="T4" fmla="*/ 3 w 87"/>
                <a:gd name="T5" fmla="*/ 224 h 224"/>
                <a:gd name="T6" fmla="*/ 0 60000 65536"/>
                <a:gd name="T7" fmla="*/ 0 60000 65536"/>
                <a:gd name="T8" fmla="*/ 0 60000 65536"/>
                <a:gd name="T9" fmla="*/ 0 w 87"/>
                <a:gd name="T10" fmla="*/ 0 h 224"/>
                <a:gd name="T11" fmla="*/ 87 w 87"/>
                <a:gd name="T12" fmla="*/ 224 h 224"/>
              </a:gdLst>
              <a:ahLst/>
              <a:cxnLst>
                <a:cxn ang="T6">
                  <a:pos x="T0" y="T1"/>
                </a:cxn>
                <a:cxn ang="T7">
                  <a:pos x="T2" y="T3"/>
                </a:cxn>
                <a:cxn ang="T8">
                  <a:pos x="T4" y="T5"/>
                </a:cxn>
              </a:cxnLst>
              <a:rect l="T9" t="T10" r="T11" b="T12"/>
              <a:pathLst>
                <a:path w="87" h="224">
                  <a:moveTo>
                    <a:pt x="87" y="0"/>
                  </a:moveTo>
                  <a:lnTo>
                    <a:pt x="0" y="36"/>
                  </a:lnTo>
                  <a:lnTo>
                    <a:pt x="3" y="224"/>
                  </a:lnTo>
                </a:path>
              </a:pathLst>
            </a:custGeom>
            <a:noFill/>
            <a:ln w="9525">
              <a:solidFill>
                <a:srgbClr val="80008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800">
                  <a:solidFill>
                    <a:schemeClr val="tx1"/>
                  </a:solidFill>
                  <a:latin typeface="Arial" panose="020B0604020202020204" pitchFamily="34" charset="0"/>
                  <a:cs typeface="Arial" panose="020B0604020202020204" pitchFamily="34" charset="0"/>
                </a:defRPr>
              </a:lvl1pPr>
              <a:lvl2pPr marL="742950" indent="-285750" eaLnBrk="0" hangingPunct="0">
                <a:defRPr sz="2800">
                  <a:solidFill>
                    <a:schemeClr val="tx1"/>
                  </a:solidFill>
                  <a:latin typeface="Arial" panose="020B0604020202020204" pitchFamily="34" charset="0"/>
                  <a:cs typeface="Arial" panose="020B0604020202020204" pitchFamily="34" charset="0"/>
                </a:defRPr>
              </a:lvl2pPr>
              <a:lvl3pPr marL="1143000" indent="-228600" eaLnBrk="0" hangingPunct="0">
                <a:defRPr sz="2800">
                  <a:solidFill>
                    <a:schemeClr val="tx1"/>
                  </a:solidFill>
                  <a:latin typeface="Arial" panose="020B0604020202020204" pitchFamily="34" charset="0"/>
                  <a:cs typeface="Arial" panose="020B0604020202020204" pitchFamily="34" charset="0"/>
                </a:defRPr>
              </a:lvl3pPr>
              <a:lvl4pPr marL="1600200" indent="-228600" eaLnBrk="0" hangingPunct="0">
                <a:defRPr sz="2800">
                  <a:solidFill>
                    <a:schemeClr val="tx1"/>
                  </a:solidFill>
                  <a:latin typeface="Arial" panose="020B0604020202020204" pitchFamily="34" charset="0"/>
                  <a:cs typeface="Arial" panose="020B0604020202020204" pitchFamily="34" charset="0"/>
                </a:defRPr>
              </a:lvl4pPr>
              <a:lvl5pPr marL="2057400" indent="-228600" eaLnBrk="0" hangingPunct="0">
                <a:defRPr sz="28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89132" name="Freeform 41" descr="Диагональный кирпич"/>
            <p:cNvSpPr>
              <a:spLocks/>
            </p:cNvSpPr>
            <p:nvPr/>
          </p:nvSpPr>
          <p:spPr bwMode="auto">
            <a:xfrm>
              <a:off x="2146" y="14538"/>
              <a:ext cx="87" cy="233"/>
            </a:xfrm>
            <a:custGeom>
              <a:avLst/>
              <a:gdLst>
                <a:gd name="T0" fmla="*/ 87 w 87"/>
                <a:gd name="T1" fmla="*/ 0 h 233"/>
                <a:gd name="T2" fmla="*/ 0 w 87"/>
                <a:gd name="T3" fmla="*/ 37 h 233"/>
                <a:gd name="T4" fmla="*/ 4 w 87"/>
                <a:gd name="T5" fmla="*/ 233 h 233"/>
                <a:gd name="T6" fmla="*/ 0 60000 65536"/>
                <a:gd name="T7" fmla="*/ 0 60000 65536"/>
                <a:gd name="T8" fmla="*/ 0 60000 65536"/>
                <a:gd name="T9" fmla="*/ 0 w 87"/>
                <a:gd name="T10" fmla="*/ 0 h 233"/>
                <a:gd name="T11" fmla="*/ 87 w 87"/>
                <a:gd name="T12" fmla="*/ 233 h 233"/>
              </a:gdLst>
              <a:ahLst/>
              <a:cxnLst>
                <a:cxn ang="T6">
                  <a:pos x="T0" y="T1"/>
                </a:cxn>
                <a:cxn ang="T7">
                  <a:pos x="T2" y="T3"/>
                </a:cxn>
                <a:cxn ang="T8">
                  <a:pos x="T4" y="T5"/>
                </a:cxn>
              </a:cxnLst>
              <a:rect l="T9" t="T10" r="T11" b="T12"/>
              <a:pathLst>
                <a:path w="87" h="233">
                  <a:moveTo>
                    <a:pt x="87" y="0"/>
                  </a:moveTo>
                  <a:lnTo>
                    <a:pt x="0" y="37"/>
                  </a:lnTo>
                  <a:lnTo>
                    <a:pt x="4" y="233"/>
                  </a:lnTo>
                </a:path>
              </a:pathLst>
            </a:custGeom>
            <a:noFill/>
            <a:ln w="9525">
              <a:solidFill>
                <a:srgbClr val="80008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800">
                  <a:solidFill>
                    <a:schemeClr val="tx1"/>
                  </a:solidFill>
                  <a:latin typeface="Arial" panose="020B0604020202020204" pitchFamily="34" charset="0"/>
                  <a:cs typeface="Arial" panose="020B0604020202020204" pitchFamily="34" charset="0"/>
                </a:defRPr>
              </a:lvl1pPr>
              <a:lvl2pPr marL="742950" indent="-285750" eaLnBrk="0" hangingPunct="0">
                <a:defRPr sz="2800">
                  <a:solidFill>
                    <a:schemeClr val="tx1"/>
                  </a:solidFill>
                  <a:latin typeface="Arial" panose="020B0604020202020204" pitchFamily="34" charset="0"/>
                  <a:cs typeface="Arial" panose="020B0604020202020204" pitchFamily="34" charset="0"/>
                </a:defRPr>
              </a:lvl2pPr>
              <a:lvl3pPr marL="1143000" indent="-228600" eaLnBrk="0" hangingPunct="0">
                <a:defRPr sz="2800">
                  <a:solidFill>
                    <a:schemeClr val="tx1"/>
                  </a:solidFill>
                  <a:latin typeface="Arial" panose="020B0604020202020204" pitchFamily="34" charset="0"/>
                  <a:cs typeface="Arial" panose="020B0604020202020204" pitchFamily="34" charset="0"/>
                </a:defRPr>
              </a:lvl3pPr>
              <a:lvl4pPr marL="1600200" indent="-228600" eaLnBrk="0" hangingPunct="0">
                <a:defRPr sz="2800">
                  <a:solidFill>
                    <a:schemeClr val="tx1"/>
                  </a:solidFill>
                  <a:latin typeface="Arial" panose="020B0604020202020204" pitchFamily="34" charset="0"/>
                  <a:cs typeface="Arial" panose="020B0604020202020204" pitchFamily="34" charset="0"/>
                </a:defRPr>
              </a:lvl4pPr>
              <a:lvl5pPr marL="2057400" indent="-228600" eaLnBrk="0" hangingPunct="0">
                <a:defRPr sz="28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grpSp>
      <p:grpSp>
        <p:nvGrpSpPr>
          <p:cNvPr id="89103" name="Group 42"/>
          <p:cNvGrpSpPr>
            <a:grpSpLocks/>
          </p:cNvGrpSpPr>
          <p:nvPr/>
        </p:nvGrpSpPr>
        <p:grpSpPr bwMode="auto">
          <a:xfrm flipH="1">
            <a:off x="2508250" y="2447925"/>
            <a:ext cx="1498600" cy="938213"/>
            <a:chOff x="1531" y="13498"/>
            <a:chExt cx="2552" cy="2123"/>
          </a:xfrm>
        </p:grpSpPr>
        <p:sp>
          <p:nvSpPr>
            <p:cNvPr id="89113" name="Freeform 43"/>
            <p:cNvSpPr>
              <a:spLocks/>
            </p:cNvSpPr>
            <p:nvPr/>
          </p:nvSpPr>
          <p:spPr bwMode="auto">
            <a:xfrm>
              <a:off x="1531" y="13498"/>
              <a:ext cx="2552" cy="2123"/>
            </a:xfrm>
            <a:custGeom>
              <a:avLst/>
              <a:gdLst>
                <a:gd name="T0" fmla="*/ 0 w 2552"/>
                <a:gd name="T1" fmla="*/ 499 h 2123"/>
                <a:gd name="T2" fmla="*/ 0 w 2552"/>
                <a:gd name="T3" fmla="*/ 1052 h 2123"/>
                <a:gd name="T4" fmla="*/ 42 w 2552"/>
                <a:gd name="T5" fmla="*/ 1083 h 2123"/>
                <a:gd name="T6" fmla="*/ 42 w 2552"/>
                <a:gd name="T7" fmla="*/ 1169 h 2123"/>
                <a:gd name="T8" fmla="*/ 382 w 2552"/>
                <a:gd name="T9" fmla="*/ 1359 h 2123"/>
                <a:gd name="T10" fmla="*/ 412 w 2552"/>
                <a:gd name="T11" fmla="*/ 1428 h 2123"/>
                <a:gd name="T12" fmla="*/ 447 w 2552"/>
                <a:gd name="T13" fmla="*/ 1492 h 2123"/>
                <a:gd name="T14" fmla="*/ 487 w 2552"/>
                <a:gd name="T15" fmla="*/ 1554 h 2123"/>
                <a:gd name="T16" fmla="*/ 532 w 2552"/>
                <a:gd name="T17" fmla="*/ 1610 h 2123"/>
                <a:gd name="T18" fmla="*/ 582 w 2552"/>
                <a:gd name="T19" fmla="*/ 1663 h 2123"/>
                <a:gd name="T20" fmla="*/ 636 w 2552"/>
                <a:gd name="T21" fmla="*/ 1711 h 2123"/>
                <a:gd name="T22" fmla="*/ 693 w 2552"/>
                <a:gd name="T23" fmla="*/ 1754 h 2123"/>
                <a:gd name="T24" fmla="*/ 753 w 2552"/>
                <a:gd name="T25" fmla="*/ 1793 h 2123"/>
                <a:gd name="T26" fmla="*/ 817 w 2552"/>
                <a:gd name="T27" fmla="*/ 1826 h 2123"/>
                <a:gd name="T28" fmla="*/ 883 w 2552"/>
                <a:gd name="T29" fmla="*/ 1855 h 2123"/>
                <a:gd name="T30" fmla="*/ 952 w 2552"/>
                <a:gd name="T31" fmla="*/ 1877 h 2123"/>
                <a:gd name="T32" fmla="*/ 1023 w 2552"/>
                <a:gd name="T33" fmla="*/ 1894 h 2123"/>
                <a:gd name="T34" fmla="*/ 1059 w 2552"/>
                <a:gd name="T35" fmla="*/ 1900 h 2123"/>
                <a:gd name="T36" fmla="*/ 1095 w 2552"/>
                <a:gd name="T37" fmla="*/ 1904 h 2123"/>
                <a:gd name="T38" fmla="*/ 1131 w 2552"/>
                <a:gd name="T39" fmla="*/ 1907 h 2123"/>
                <a:gd name="T40" fmla="*/ 1168 w 2552"/>
                <a:gd name="T41" fmla="*/ 1910 h 2123"/>
                <a:gd name="T42" fmla="*/ 1206 w 2552"/>
                <a:gd name="T43" fmla="*/ 1910 h 2123"/>
                <a:gd name="T44" fmla="*/ 1243 w 2552"/>
                <a:gd name="T45" fmla="*/ 1909 h 2123"/>
                <a:gd name="T46" fmla="*/ 1281 w 2552"/>
                <a:gd name="T47" fmla="*/ 1906 h 2123"/>
                <a:gd name="T48" fmla="*/ 1318 w 2552"/>
                <a:gd name="T49" fmla="*/ 1901 h 2123"/>
                <a:gd name="T50" fmla="*/ 1318 w 2552"/>
                <a:gd name="T51" fmla="*/ 1901 h 2123"/>
                <a:gd name="T52" fmla="*/ 1701 w 2552"/>
                <a:gd name="T53" fmla="*/ 2123 h 2123"/>
                <a:gd name="T54" fmla="*/ 2510 w 2552"/>
                <a:gd name="T55" fmla="*/ 1657 h 2123"/>
                <a:gd name="T56" fmla="*/ 2510 w 2552"/>
                <a:gd name="T57" fmla="*/ 1572 h 2123"/>
                <a:gd name="T58" fmla="*/ 2552 w 2552"/>
                <a:gd name="T59" fmla="*/ 1551 h 2123"/>
                <a:gd name="T60" fmla="*/ 2552 w 2552"/>
                <a:gd name="T61" fmla="*/ 998 h 2123"/>
                <a:gd name="T62" fmla="*/ 850 w 2552"/>
                <a:gd name="T63" fmla="*/ 0 h 2123"/>
                <a:gd name="T64" fmla="*/ 0 w 2552"/>
                <a:gd name="T65" fmla="*/ 499 h 2123"/>
                <a:gd name="T66" fmla="*/ 0 w 2552"/>
                <a:gd name="T67" fmla="*/ 499 h 212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552"/>
                <a:gd name="T103" fmla="*/ 0 h 2123"/>
                <a:gd name="T104" fmla="*/ 2552 w 2552"/>
                <a:gd name="T105" fmla="*/ 2123 h 2123"/>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552" h="2123">
                  <a:moveTo>
                    <a:pt x="0" y="499"/>
                  </a:moveTo>
                  <a:lnTo>
                    <a:pt x="0" y="1052"/>
                  </a:lnTo>
                  <a:lnTo>
                    <a:pt x="42" y="1083"/>
                  </a:lnTo>
                  <a:lnTo>
                    <a:pt x="42" y="1169"/>
                  </a:lnTo>
                  <a:lnTo>
                    <a:pt x="382" y="1359"/>
                  </a:lnTo>
                  <a:lnTo>
                    <a:pt x="412" y="1428"/>
                  </a:lnTo>
                  <a:lnTo>
                    <a:pt x="447" y="1492"/>
                  </a:lnTo>
                  <a:lnTo>
                    <a:pt x="487" y="1554"/>
                  </a:lnTo>
                  <a:lnTo>
                    <a:pt x="532" y="1610"/>
                  </a:lnTo>
                  <a:lnTo>
                    <a:pt x="582" y="1663"/>
                  </a:lnTo>
                  <a:lnTo>
                    <a:pt x="636" y="1711"/>
                  </a:lnTo>
                  <a:lnTo>
                    <a:pt x="693" y="1754"/>
                  </a:lnTo>
                  <a:lnTo>
                    <a:pt x="753" y="1793"/>
                  </a:lnTo>
                  <a:lnTo>
                    <a:pt x="817" y="1826"/>
                  </a:lnTo>
                  <a:lnTo>
                    <a:pt x="883" y="1855"/>
                  </a:lnTo>
                  <a:lnTo>
                    <a:pt x="952" y="1877"/>
                  </a:lnTo>
                  <a:lnTo>
                    <a:pt x="1023" y="1894"/>
                  </a:lnTo>
                  <a:lnTo>
                    <a:pt x="1059" y="1900"/>
                  </a:lnTo>
                  <a:lnTo>
                    <a:pt x="1095" y="1904"/>
                  </a:lnTo>
                  <a:lnTo>
                    <a:pt x="1131" y="1907"/>
                  </a:lnTo>
                  <a:lnTo>
                    <a:pt x="1168" y="1910"/>
                  </a:lnTo>
                  <a:lnTo>
                    <a:pt x="1206" y="1910"/>
                  </a:lnTo>
                  <a:lnTo>
                    <a:pt x="1243" y="1909"/>
                  </a:lnTo>
                  <a:lnTo>
                    <a:pt x="1281" y="1906"/>
                  </a:lnTo>
                  <a:lnTo>
                    <a:pt x="1318" y="1901"/>
                  </a:lnTo>
                  <a:lnTo>
                    <a:pt x="1701" y="2123"/>
                  </a:lnTo>
                  <a:lnTo>
                    <a:pt x="2510" y="1657"/>
                  </a:lnTo>
                  <a:lnTo>
                    <a:pt x="2510" y="1572"/>
                  </a:lnTo>
                  <a:lnTo>
                    <a:pt x="2552" y="1551"/>
                  </a:lnTo>
                  <a:lnTo>
                    <a:pt x="2552" y="998"/>
                  </a:lnTo>
                  <a:lnTo>
                    <a:pt x="850" y="0"/>
                  </a:lnTo>
                  <a:lnTo>
                    <a:pt x="0" y="499"/>
                  </a:lnTo>
                </a:path>
              </a:pathLst>
            </a:custGeom>
            <a:solidFill>
              <a:srgbClr val="FFCC99"/>
            </a:solidFill>
            <a:ln w="19050">
              <a:solidFill>
                <a:srgbClr val="800080"/>
              </a:solidFill>
              <a:round/>
              <a:headEnd/>
              <a:tailEnd/>
            </a:ln>
          </p:spPr>
          <p:txBody>
            <a:bodyPr/>
            <a:lstStyle>
              <a:lvl1pPr eaLnBrk="0" hangingPunct="0">
                <a:defRPr sz="2800">
                  <a:solidFill>
                    <a:schemeClr val="tx1"/>
                  </a:solidFill>
                  <a:latin typeface="Arial" panose="020B0604020202020204" pitchFamily="34" charset="0"/>
                  <a:cs typeface="Arial" panose="020B0604020202020204" pitchFamily="34" charset="0"/>
                </a:defRPr>
              </a:lvl1pPr>
              <a:lvl2pPr marL="742950" indent="-285750" eaLnBrk="0" hangingPunct="0">
                <a:defRPr sz="2800">
                  <a:solidFill>
                    <a:schemeClr val="tx1"/>
                  </a:solidFill>
                  <a:latin typeface="Arial" panose="020B0604020202020204" pitchFamily="34" charset="0"/>
                  <a:cs typeface="Arial" panose="020B0604020202020204" pitchFamily="34" charset="0"/>
                </a:defRPr>
              </a:lvl2pPr>
              <a:lvl3pPr marL="1143000" indent="-228600" eaLnBrk="0" hangingPunct="0">
                <a:defRPr sz="2800">
                  <a:solidFill>
                    <a:schemeClr val="tx1"/>
                  </a:solidFill>
                  <a:latin typeface="Arial" panose="020B0604020202020204" pitchFamily="34" charset="0"/>
                  <a:cs typeface="Arial" panose="020B0604020202020204" pitchFamily="34" charset="0"/>
                </a:defRPr>
              </a:lvl3pPr>
              <a:lvl4pPr marL="1600200" indent="-228600" eaLnBrk="0" hangingPunct="0">
                <a:defRPr sz="2800">
                  <a:solidFill>
                    <a:schemeClr val="tx1"/>
                  </a:solidFill>
                  <a:latin typeface="Arial" panose="020B0604020202020204" pitchFamily="34" charset="0"/>
                  <a:cs typeface="Arial" panose="020B0604020202020204" pitchFamily="34" charset="0"/>
                </a:defRPr>
              </a:lvl4pPr>
              <a:lvl5pPr marL="2057400" indent="-228600" eaLnBrk="0" hangingPunct="0">
                <a:defRPr sz="28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89114" name="Freeform 44"/>
            <p:cNvSpPr>
              <a:spLocks/>
            </p:cNvSpPr>
            <p:nvPr/>
          </p:nvSpPr>
          <p:spPr bwMode="auto">
            <a:xfrm>
              <a:off x="3232" y="14496"/>
              <a:ext cx="851" cy="1125"/>
            </a:xfrm>
            <a:custGeom>
              <a:avLst/>
              <a:gdLst>
                <a:gd name="T0" fmla="*/ 0 w 851"/>
                <a:gd name="T1" fmla="*/ 1125 h 1125"/>
                <a:gd name="T2" fmla="*/ 809 w 851"/>
                <a:gd name="T3" fmla="*/ 659 h 1125"/>
                <a:gd name="T4" fmla="*/ 809 w 851"/>
                <a:gd name="T5" fmla="*/ 574 h 1125"/>
                <a:gd name="T6" fmla="*/ 851 w 851"/>
                <a:gd name="T7" fmla="*/ 553 h 1125"/>
                <a:gd name="T8" fmla="*/ 851 w 851"/>
                <a:gd name="T9" fmla="*/ 0 h 1125"/>
                <a:gd name="T10" fmla="*/ 0 w 851"/>
                <a:gd name="T11" fmla="*/ 488 h 1125"/>
                <a:gd name="T12" fmla="*/ 0 w 851"/>
                <a:gd name="T13" fmla="*/ 1125 h 1125"/>
                <a:gd name="T14" fmla="*/ 0 60000 65536"/>
                <a:gd name="T15" fmla="*/ 0 60000 65536"/>
                <a:gd name="T16" fmla="*/ 0 60000 65536"/>
                <a:gd name="T17" fmla="*/ 0 60000 65536"/>
                <a:gd name="T18" fmla="*/ 0 60000 65536"/>
                <a:gd name="T19" fmla="*/ 0 60000 65536"/>
                <a:gd name="T20" fmla="*/ 0 60000 65536"/>
                <a:gd name="T21" fmla="*/ 0 w 851"/>
                <a:gd name="T22" fmla="*/ 0 h 1125"/>
                <a:gd name="T23" fmla="*/ 851 w 851"/>
                <a:gd name="T24" fmla="*/ 1125 h 112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51" h="1125">
                  <a:moveTo>
                    <a:pt x="0" y="1125"/>
                  </a:moveTo>
                  <a:lnTo>
                    <a:pt x="809" y="659"/>
                  </a:lnTo>
                  <a:lnTo>
                    <a:pt x="809" y="574"/>
                  </a:lnTo>
                  <a:lnTo>
                    <a:pt x="851" y="553"/>
                  </a:lnTo>
                  <a:lnTo>
                    <a:pt x="851" y="0"/>
                  </a:lnTo>
                  <a:lnTo>
                    <a:pt x="0" y="488"/>
                  </a:lnTo>
                  <a:lnTo>
                    <a:pt x="0" y="1125"/>
                  </a:lnTo>
                  <a:close/>
                </a:path>
              </a:pathLst>
            </a:custGeom>
            <a:solidFill>
              <a:schemeClr val="accent1"/>
            </a:solidFill>
            <a:ln w="12700">
              <a:solidFill>
                <a:srgbClr val="800080"/>
              </a:solidFill>
              <a:round/>
              <a:headEnd/>
              <a:tailEnd/>
            </a:ln>
          </p:spPr>
          <p:txBody>
            <a:bodyPr/>
            <a:lstStyle>
              <a:lvl1pPr eaLnBrk="0" hangingPunct="0">
                <a:defRPr sz="2800">
                  <a:solidFill>
                    <a:schemeClr val="tx1"/>
                  </a:solidFill>
                  <a:latin typeface="Arial" panose="020B0604020202020204" pitchFamily="34" charset="0"/>
                  <a:cs typeface="Arial" panose="020B0604020202020204" pitchFamily="34" charset="0"/>
                </a:defRPr>
              </a:lvl1pPr>
              <a:lvl2pPr marL="742950" indent="-285750" eaLnBrk="0" hangingPunct="0">
                <a:defRPr sz="2800">
                  <a:solidFill>
                    <a:schemeClr val="tx1"/>
                  </a:solidFill>
                  <a:latin typeface="Arial" panose="020B0604020202020204" pitchFamily="34" charset="0"/>
                  <a:cs typeface="Arial" panose="020B0604020202020204" pitchFamily="34" charset="0"/>
                </a:defRPr>
              </a:lvl2pPr>
              <a:lvl3pPr marL="1143000" indent="-228600" eaLnBrk="0" hangingPunct="0">
                <a:defRPr sz="2800">
                  <a:solidFill>
                    <a:schemeClr val="tx1"/>
                  </a:solidFill>
                  <a:latin typeface="Arial" panose="020B0604020202020204" pitchFamily="34" charset="0"/>
                  <a:cs typeface="Arial" panose="020B0604020202020204" pitchFamily="34" charset="0"/>
                </a:defRPr>
              </a:lvl3pPr>
              <a:lvl4pPr marL="1600200" indent="-228600" eaLnBrk="0" hangingPunct="0">
                <a:defRPr sz="2800">
                  <a:solidFill>
                    <a:schemeClr val="tx1"/>
                  </a:solidFill>
                  <a:latin typeface="Arial" panose="020B0604020202020204" pitchFamily="34" charset="0"/>
                  <a:cs typeface="Arial" panose="020B0604020202020204" pitchFamily="34" charset="0"/>
                </a:defRPr>
              </a:lvl4pPr>
              <a:lvl5pPr marL="2057400" indent="-228600" eaLnBrk="0" hangingPunct="0">
                <a:defRPr sz="28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89115" name="Freeform 45"/>
            <p:cNvSpPr>
              <a:spLocks/>
            </p:cNvSpPr>
            <p:nvPr/>
          </p:nvSpPr>
          <p:spPr bwMode="auto">
            <a:xfrm>
              <a:off x="1531" y="13997"/>
              <a:ext cx="1701" cy="1624"/>
            </a:xfrm>
            <a:custGeom>
              <a:avLst/>
              <a:gdLst>
                <a:gd name="T0" fmla="*/ 0 w 1701"/>
                <a:gd name="T1" fmla="*/ 553 h 1624"/>
                <a:gd name="T2" fmla="*/ 42 w 1701"/>
                <a:gd name="T3" fmla="*/ 584 h 1624"/>
                <a:gd name="T4" fmla="*/ 42 w 1701"/>
                <a:gd name="T5" fmla="*/ 670 h 1624"/>
                <a:gd name="T6" fmla="*/ 382 w 1701"/>
                <a:gd name="T7" fmla="*/ 860 h 1624"/>
                <a:gd name="T8" fmla="*/ 412 w 1701"/>
                <a:gd name="T9" fmla="*/ 929 h 1624"/>
                <a:gd name="T10" fmla="*/ 447 w 1701"/>
                <a:gd name="T11" fmla="*/ 993 h 1624"/>
                <a:gd name="T12" fmla="*/ 487 w 1701"/>
                <a:gd name="T13" fmla="*/ 1055 h 1624"/>
                <a:gd name="T14" fmla="*/ 532 w 1701"/>
                <a:gd name="T15" fmla="*/ 1111 h 1624"/>
                <a:gd name="T16" fmla="*/ 582 w 1701"/>
                <a:gd name="T17" fmla="*/ 1164 h 1624"/>
                <a:gd name="T18" fmla="*/ 636 w 1701"/>
                <a:gd name="T19" fmla="*/ 1212 h 1624"/>
                <a:gd name="T20" fmla="*/ 693 w 1701"/>
                <a:gd name="T21" fmla="*/ 1255 h 1624"/>
                <a:gd name="T22" fmla="*/ 753 w 1701"/>
                <a:gd name="T23" fmla="*/ 1294 h 1624"/>
                <a:gd name="T24" fmla="*/ 817 w 1701"/>
                <a:gd name="T25" fmla="*/ 1327 h 1624"/>
                <a:gd name="T26" fmla="*/ 883 w 1701"/>
                <a:gd name="T27" fmla="*/ 1356 h 1624"/>
                <a:gd name="T28" fmla="*/ 952 w 1701"/>
                <a:gd name="T29" fmla="*/ 1378 h 1624"/>
                <a:gd name="T30" fmla="*/ 1023 w 1701"/>
                <a:gd name="T31" fmla="*/ 1395 h 1624"/>
                <a:gd name="T32" fmla="*/ 1059 w 1701"/>
                <a:gd name="T33" fmla="*/ 1401 h 1624"/>
                <a:gd name="T34" fmla="*/ 1095 w 1701"/>
                <a:gd name="T35" fmla="*/ 1405 h 1624"/>
                <a:gd name="T36" fmla="*/ 1131 w 1701"/>
                <a:gd name="T37" fmla="*/ 1408 h 1624"/>
                <a:gd name="T38" fmla="*/ 1168 w 1701"/>
                <a:gd name="T39" fmla="*/ 1411 h 1624"/>
                <a:gd name="T40" fmla="*/ 1206 w 1701"/>
                <a:gd name="T41" fmla="*/ 1411 h 1624"/>
                <a:gd name="T42" fmla="*/ 1243 w 1701"/>
                <a:gd name="T43" fmla="*/ 1410 h 1624"/>
                <a:gd name="T44" fmla="*/ 1281 w 1701"/>
                <a:gd name="T45" fmla="*/ 1407 h 1624"/>
                <a:gd name="T46" fmla="*/ 1318 w 1701"/>
                <a:gd name="T47" fmla="*/ 1402 h 1624"/>
                <a:gd name="T48" fmla="*/ 1318 w 1701"/>
                <a:gd name="T49" fmla="*/ 1402 h 1624"/>
                <a:gd name="T50" fmla="*/ 1701 w 1701"/>
                <a:gd name="T51" fmla="*/ 1624 h 1624"/>
                <a:gd name="T52" fmla="*/ 1701 w 1701"/>
                <a:gd name="T53" fmla="*/ 987 h 1624"/>
                <a:gd name="T54" fmla="*/ 1318 w 1701"/>
                <a:gd name="T55" fmla="*/ 764 h 1624"/>
                <a:gd name="T56" fmla="*/ 1281 w 1701"/>
                <a:gd name="T57" fmla="*/ 769 h 1624"/>
                <a:gd name="T58" fmla="*/ 1243 w 1701"/>
                <a:gd name="T59" fmla="*/ 773 h 1624"/>
                <a:gd name="T60" fmla="*/ 1206 w 1701"/>
                <a:gd name="T61" fmla="*/ 774 h 1624"/>
                <a:gd name="T62" fmla="*/ 1168 w 1701"/>
                <a:gd name="T63" fmla="*/ 773 h 1624"/>
                <a:gd name="T64" fmla="*/ 1131 w 1701"/>
                <a:gd name="T65" fmla="*/ 772 h 1624"/>
                <a:gd name="T66" fmla="*/ 1095 w 1701"/>
                <a:gd name="T67" fmla="*/ 769 h 1624"/>
                <a:gd name="T68" fmla="*/ 1059 w 1701"/>
                <a:gd name="T69" fmla="*/ 764 h 1624"/>
                <a:gd name="T70" fmla="*/ 1023 w 1701"/>
                <a:gd name="T71" fmla="*/ 758 h 1624"/>
                <a:gd name="T72" fmla="*/ 952 w 1701"/>
                <a:gd name="T73" fmla="*/ 740 h 1624"/>
                <a:gd name="T74" fmla="*/ 883 w 1701"/>
                <a:gd name="T75" fmla="*/ 718 h 1624"/>
                <a:gd name="T76" fmla="*/ 817 w 1701"/>
                <a:gd name="T77" fmla="*/ 691 h 1624"/>
                <a:gd name="T78" fmla="*/ 753 w 1701"/>
                <a:gd name="T79" fmla="*/ 656 h 1624"/>
                <a:gd name="T80" fmla="*/ 693 w 1701"/>
                <a:gd name="T81" fmla="*/ 619 h 1624"/>
                <a:gd name="T82" fmla="*/ 636 w 1701"/>
                <a:gd name="T83" fmla="*/ 575 h 1624"/>
                <a:gd name="T84" fmla="*/ 582 w 1701"/>
                <a:gd name="T85" fmla="*/ 527 h 1624"/>
                <a:gd name="T86" fmla="*/ 532 w 1701"/>
                <a:gd name="T87" fmla="*/ 475 h 1624"/>
                <a:gd name="T88" fmla="*/ 487 w 1701"/>
                <a:gd name="T89" fmla="*/ 418 h 1624"/>
                <a:gd name="T90" fmla="*/ 447 w 1701"/>
                <a:gd name="T91" fmla="*/ 357 h 1624"/>
                <a:gd name="T92" fmla="*/ 412 w 1701"/>
                <a:gd name="T93" fmla="*/ 292 h 1624"/>
                <a:gd name="T94" fmla="*/ 382 w 1701"/>
                <a:gd name="T95" fmla="*/ 223 h 1624"/>
                <a:gd name="T96" fmla="*/ 382 w 1701"/>
                <a:gd name="T97" fmla="*/ 223 h 1624"/>
                <a:gd name="T98" fmla="*/ 0 w 1701"/>
                <a:gd name="T99" fmla="*/ 0 h 1624"/>
                <a:gd name="T100" fmla="*/ 0 w 1701"/>
                <a:gd name="T101" fmla="*/ 553 h 1624"/>
                <a:gd name="T102" fmla="*/ 0 w 1701"/>
                <a:gd name="T103" fmla="*/ 553 h 1624"/>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701"/>
                <a:gd name="T157" fmla="*/ 0 h 1624"/>
                <a:gd name="T158" fmla="*/ 1701 w 1701"/>
                <a:gd name="T159" fmla="*/ 1624 h 1624"/>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701" h="1624">
                  <a:moveTo>
                    <a:pt x="0" y="553"/>
                  </a:moveTo>
                  <a:lnTo>
                    <a:pt x="42" y="584"/>
                  </a:lnTo>
                  <a:lnTo>
                    <a:pt x="42" y="670"/>
                  </a:lnTo>
                  <a:lnTo>
                    <a:pt x="382" y="860"/>
                  </a:lnTo>
                  <a:lnTo>
                    <a:pt x="412" y="929"/>
                  </a:lnTo>
                  <a:lnTo>
                    <a:pt x="447" y="993"/>
                  </a:lnTo>
                  <a:lnTo>
                    <a:pt x="487" y="1055"/>
                  </a:lnTo>
                  <a:lnTo>
                    <a:pt x="532" y="1111"/>
                  </a:lnTo>
                  <a:lnTo>
                    <a:pt x="582" y="1164"/>
                  </a:lnTo>
                  <a:lnTo>
                    <a:pt x="636" y="1212"/>
                  </a:lnTo>
                  <a:lnTo>
                    <a:pt x="693" y="1255"/>
                  </a:lnTo>
                  <a:lnTo>
                    <a:pt x="753" y="1294"/>
                  </a:lnTo>
                  <a:lnTo>
                    <a:pt x="817" y="1327"/>
                  </a:lnTo>
                  <a:lnTo>
                    <a:pt x="883" y="1356"/>
                  </a:lnTo>
                  <a:lnTo>
                    <a:pt x="952" y="1378"/>
                  </a:lnTo>
                  <a:lnTo>
                    <a:pt x="1023" y="1395"/>
                  </a:lnTo>
                  <a:lnTo>
                    <a:pt x="1059" y="1401"/>
                  </a:lnTo>
                  <a:lnTo>
                    <a:pt x="1095" y="1405"/>
                  </a:lnTo>
                  <a:lnTo>
                    <a:pt x="1131" y="1408"/>
                  </a:lnTo>
                  <a:lnTo>
                    <a:pt x="1168" y="1411"/>
                  </a:lnTo>
                  <a:lnTo>
                    <a:pt x="1206" y="1411"/>
                  </a:lnTo>
                  <a:lnTo>
                    <a:pt x="1243" y="1410"/>
                  </a:lnTo>
                  <a:lnTo>
                    <a:pt x="1281" y="1407"/>
                  </a:lnTo>
                  <a:lnTo>
                    <a:pt x="1318" y="1402"/>
                  </a:lnTo>
                  <a:lnTo>
                    <a:pt x="1701" y="1624"/>
                  </a:lnTo>
                  <a:lnTo>
                    <a:pt x="1701" y="987"/>
                  </a:lnTo>
                  <a:lnTo>
                    <a:pt x="1318" y="764"/>
                  </a:lnTo>
                  <a:lnTo>
                    <a:pt x="1281" y="769"/>
                  </a:lnTo>
                  <a:lnTo>
                    <a:pt x="1243" y="773"/>
                  </a:lnTo>
                  <a:lnTo>
                    <a:pt x="1206" y="774"/>
                  </a:lnTo>
                  <a:lnTo>
                    <a:pt x="1168" y="773"/>
                  </a:lnTo>
                  <a:lnTo>
                    <a:pt x="1131" y="772"/>
                  </a:lnTo>
                  <a:lnTo>
                    <a:pt x="1095" y="769"/>
                  </a:lnTo>
                  <a:lnTo>
                    <a:pt x="1059" y="764"/>
                  </a:lnTo>
                  <a:lnTo>
                    <a:pt x="1023" y="758"/>
                  </a:lnTo>
                  <a:lnTo>
                    <a:pt x="952" y="740"/>
                  </a:lnTo>
                  <a:lnTo>
                    <a:pt x="883" y="718"/>
                  </a:lnTo>
                  <a:lnTo>
                    <a:pt x="817" y="691"/>
                  </a:lnTo>
                  <a:lnTo>
                    <a:pt x="753" y="656"/>
                  </a:lnTo>
                  <a:lnTo>
                    <a:pt x="693" y="619"/>
                  </a:lnTo>
                  <a:lnTo>
                    <a:pt x="636" y="575"/>
                  </a:lnTo>
                  <a:lnTo>
                    <a:pt x="582" y="527"/>
                  </a:lnTo>
                  <a:lnTo>
                    <a:pt x="532" y="475"/>
                  </a:lnTo>
                  <a:lnTo>
                    <a:pt x="487" y="418"/>
                  </a:lnTo>
                  <a:lnTo>
                    <a:pt x="447" y="357"/>
                  </a:lnTo>
                  <a:lnTo>
                    <a:pt x="412" y="292"/>
                  </a:lnTo>
                  <a:lnTo>
                    <a:pt x="382" y="223"/>
                  </a:lnTo>
                  <a:lnTo>
                    <a:pt x="0" y="0"/>
                  </a:lnTo>
                  <a:lnTo>
                    <a:pt x="0" y="553"/>
                  </a:lnTo>
                </a:path>
              </a:pathLst>
            </a:custGeom>
            <a:solidFill>
              <a:srgbClr val="B8FEC9"/>
            </a:solidFill>
            <a:ln w="12700">
              <a:solidFill>
                <a:srgbClr val="800080"/>
              </a:solidFill>
              <a:round/>
              <a:headEnd/>
              <a:tailEnd/>
            </a:ln>
          </p:spPr>
          <p:txBody>
            <a:bodyPr/>
            <a:lstStyle>
              <a:lvl1pPr eaLnBrk="0" hangingPunct="0">
                <a:defRPr sz="2800">
                  <a:solidFill>
                    <a:schemeClr val="tx1"/>
                  </a:solidFill>
                  <a:latin typeface="Arial" panose="020B0604020202020204" pitchFamily="34" charset="0"/>
                  <a:cs typeface="Arial" panose="020B0604020202020204" pitchFamily="34" charset="0"/>
                </a:defRPr>
              </a:lvl1pPr>
              <a:lvl2pPr marL="742950" indent="-285750" eaLnBrk="0" hangingPunct="0">
                <a:defRPr sz="2800">
                  <a:solidFill>
                    <a:schemeClr val="tx1"/>
                  </a:solidFill>
                  <a:latin typeface="Arial" panose="020B0604020202020204" pitchFamily="34" charset="0"/>
                  <a:cs typeface="Arial" panose="020B0604020202020204" pitchFamily="34" charset="0"/>
                </a:defRPr>
              </a:lvl2pPr>
              <a:lvl3pPr marL="1143000" indent="-228600" eaLnBrk="0" hangingPunct="0">
                <a:defRPr sz="2800">
                  <a:solidFill>
                    <a:schemeClr val="tx1"/>
                  </a:solidFill>
                  <a:latin typeface="Arial" panose="020B0604020202020204" pitchFamily="34" charset="0"/>
                  <a:cs typeface="Arial" panose="020B0604020202020204" pitchFamily="34" charset="0"/>
                </a:defRPr>
              </a:lvl3pPr>
              <a:lvl4pPr marL="1600200" indent="-228600" eaLnBrk="0" hangingPunct="0">
                <a:defRPr sz="2800">
                  <a:solidFill>
                    <a:schemeClr val="tx1"/>
                  </a:solidFill>
                  <a:latin typeface="Arial" panose="020B0604020202020204" pitchFamily="34" charset="0"/>
                  <a:cs typeface="Arial" panose="020B0604020202020204" pitchFamily="34" charset="0"/>
                </a:defRPr>
              </a:lvl4pPr>
              <a:lvl5pPr marL="2057400" indent="-228600" eaLnBrk="0" hangingPunct="0">
                <a:defRPr sz="28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89116" name="Freeform 46"/>
            <p:cNvSpPr>
              <a:spLocks/>
            </p:cNvSpPr>
            <p:nvPr/>
          </p:nvSpPr>
          <p:spPr bwMode="auto">
            <a:xfrm>
              <a:off x="1646" y="14141"/>
              <a:ext cx="194" cy="292"/>
            </a:xfrm>
            <a:custGeom>
              <a:avLst/>
              <a:gdLst>
                <a:gd name="T0" fmla="*/ 0 w 194"/>
                <a:gd name="T1" fmla="*/ 189 h 292"/>
                <a:gd name="T2" fmla="*/ 194 w 194"/>
                <a:gd name="T3" fmla="*/ 292 h 292"/>
                <a:gd name="T4" fmla="*/ 194 w 194"/>
                <a:gd name="T5" fmla="*/ 108 h 292"/>
                <a:gd name="T6" fmla="*/ 0 w 194"/>
                <a:gd name="T7" fmla="*/ 0 h 292"/>
                <a:gd name="T8" fmla="*/ 0 w 194"/>
                <a:gd name="T9" fmla="*/ 189 h 292"/>
                <a:gd name="T10" fmla="*/ 0 60000 65536"/>
                <a:gd name="T11" fmla="*/ 0 60000 65536"/>
                <a:gd name="T12" fmla="*/ 0 60000 65536"/>
                <a:gd name="T13" fmla="*/ 0 60000 65536"/>
                <a:gd name="T14" fmla="*/ 0 60000 65536"/>
                <a:gd name="T15" fmla="*/ 0 w 194"/>
                <a:gd name="T16" fmla="*/ 0 h 292"/>
                <a:gd name="T17" fmla="*/ 194 w 194"/>
                <a:gd name="T18" fmla="*/ 292 h 292"/>
              </a:gdLst>
              <a:ahLst/>
              <a:cxnLst>
                <a:cxn ang="T10">
                  <a:pos x="T0" y="T1"/>
                </a:cxn>
                <a:cxn ang="T11">
                  <a:pos x="T2" y="T3"/>
                </a:cxn>
                <a:cxn ang="T12">
                  <a:pos x="T4" y="T5"/>
                </a:cxn>
                <a:cxn ang="T13">
                  <a:pos x="T6" y="T7"/>
                </a:cxn>
                <a:cxn ang="T14">
                  <a:pos x="T8" y="T9"/>
                </a:cxn>
              </a:cxnLst>
              <a:rect l="T15" t="T16" r="T17" b="T18"/>
              <a:pathLst>
                <a:path w="194" h="292">
                  <a:moveTo>
                    <a:pt x="0" y="189"/>
                  </a:moveTo>
                  <a:lnTo>
                    <a:pt x="194" y="292"/>
                  </a:lnTo>
                  <a:lnTo>
                    <a:pt x="194" y="108"/>
                  </a:lnTo>
                  <a:lnTo>
                    <a:pt x="0" y="0"/>
                  </a:lnTo>
                  <a:lnTo>
                    <a:pt x="0" y="189"/>
                  </a:lnTo>
                  <a:close/>
                </a:path>
              </a:pathLst>
            </a:custGeom>
            <a:solidFill>
              <a:srgbClr val="CC0000"/>
            </a:solidFill>
            <a:ln w="6350">
              <a:solidFill>
                <a:srgbClr val="800080"/>
              </a:solidFill>
              <a:round/>
              <a:headEnd/>
              <a:tailEnd/>
            </a:ln>
          </p:spPr>
          <p:txBody>
            <a:bodyPr/>
            <a:lstStyle>
              <a:lvl1pPr eaLnBrk="0" hangingPunct="0">
                <a:defRPr sz="2800">
                  <a:solidFill>
                    <a:schemeClr val="tx1"/>
                  </a:solidFill>
                  <a:latin typeface="Arial" panose="020B0604020202020204" pitchFamily="34" charset="0"/>
                  <a:cs typeface="Arial" panose="020B0604020202020204" pitchFamily="34" charset="0"/>
                </a:defRPr>
              </a:lvl1pPr>
              <a:lvl2pPr marL="742950" indent="-285750" eaLnBrk="0" hangingPunct="0">
                <a:defRPr sz="2800">
                  <a:solidFill>
                    <a:schemeClr val="tx1"/>
                  </a:solidFill>
                  <a:latin typeface="Arial" panose="020B0604020202020204" pitchFamily="34" charset="0"/>
                  <a:cs typeface="Arial" panose="020B0604020202020204" pitchFamily="34" charset="0"/>
                </a:defRPr>
              </a:lvl2pPr>
              <a:lvl3pPr marL="1143000" indent="-228600" eaLnBrk="0" hangingPunct="0">
                <a:defRPr sz="2800">
                  <a:solidFill>
                    <a:schemeClr val="tx1"/>
                  </a:solidFill>
                  <a:latin typeface="Arial" panose="020B0604020202020204" pitchFamily="34" charset="0"/>
                  <a:cs typeface="Arial" panose="020B0604020202020204" pitchFamily="34" charset="0"/>
                </a:defRPr>
              </a:lvl3pPr>
              <a:lvl4pPr marL="1600200" indent="-228600" eaLnBrk="0" hangingPunct="0">
                <a:defRPr sz="2800">
                  <a:solidFill>
                    <a:schemeClr val="tx1"/>
                  </a:solidFill>
                  <a:latin typeface="Arial" panose="020B0604020202020204" pitchFamily="34" charset="0"/>
                  <a:cs typeface="Arial" panose="020B0604020202020204" pitchFamily="34" charset="0"/>
                </a:defRPr>
              </a:lvl4pPr>
              <a:lvl5pPr marL="2057400" indent="-228600" eaLnBrk="0" hangingPunct="0">
                <a:defRPr sz="28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89117" name="Freeform 47"/>
            <p:cNvSpPr>
              <a:spLocks/>
            </p:cNvSpPr>
            <p:nvPr/>
          </p:nvSpPr>
          <p:spPr bwMode="auto">
            <a:xfrm>
              <a:off x="1531" y="14327"/>
              <a:ext cx="1701" cy="1145"/>
            </a:xfrm>
            <a:custGeom>
              <a:avLst/>
              <a:gdLst>
                <a:gd name="T0" fmla="*/ 0 w 1701"/>
                <a:gd name="T1" fmla="*/ 73 h 1145"/>
                <a:gd name="T2" fmla="*/ 0 w 1701"/>
                <a:gd name="T3" fmla="*/ 173 h 1145"/>
                <a:gd name="T4" fmla="*/ 382 w 1701"/>
                <a:gd name="T5" fmla="*/ 382 h 1145"/>
                <a:gd name="T6" fmla="*/ 412 w 1701"/>
                <a:gd name="T7" fmla="*/ 450 h 1145"/>
                <a:gd name="T8" fmla="*/ 447 w 1701"/>
                <a:gd name="T9" fmla="*/ 515 h 1145"/>
                <a:gd name="T10" fmla="*/ 487 w 1701"/>
                <a:gd name="T11" fmla="*/ 576 h 1145"/>
                <a:gd name="T12" fmla="*/ 532 w 1701"/>
                <a:gd name="T13" fmla="*/ 633 h 1145"/>
                <a:gd name="T14" fmla="*/ 582 w 1701"/>
                <a:gd name="T15" fmla="*/ 686 h 1145"/>
                <a:gd name="T16" fmla="*/ 636 w 1701"/>
                <a:gd name="T17" fmla="*/ 734 h 1145"/>
                <a:gd name="T18" fmla="*/ 693 w 1701"/>
                <a:gd name="T19" fmla="*/ 777 h 1145"/>
                <a:gd name="T20" fmla="*/ 753 w 1701"/>
                <a:gd name="T21" fmla="*/ 814 h 1145"/>
                <a:gd name="T22" fmla="*/ 817 w 1701"/>
                <a:gd name="T23" fmla="*/ 849 h 1145"/>
                <a:gd name="T24" fmla="*/ 883 w 1701"/>
                <a:gd name="T25" fmla="*/ 876 h 1145"/>
                <a:gd name="T26" fmla="*/ 952 w 1701"/>
                <a:gd name="T27" fmla="*/ 898 h 1145"/>
                <a:gd name="T28" fmla="*/ 1023 w 1701"/>
                <a:gd name="T29" fmla="*/ 916 h 1145"/>
                <a:gd name="T30" fmla="*/ 1059 w 1701"/>
                <a:gd name="T31" fmla="*/ 922 h 1145"/>
                <a:gd name="T32" fmla="*/ 1095 w 1701"/>
                <a:gd name="T33" fmla="*/ 927 h 1145"/>
                <a:gd name="T34" fmla="*/ 1131 w 1701"/>
                <a:gd name="T35" fmla="*/ 930 h 1145"/>
                <a:gd name="T36" fmla="*/ 1168 w 1701"/>
                <a:gd name="T37" fmla="*/ 931 h 1145"/>
                <a:gd name="T38" fmla="*/ 1206 w 1701"/>
                <a:gd name="T39" fmla="*/ 933 h 1145"/>
                <a:gd name="T40" fmla="*/ 1243 w 1701"/>
                <a:gd name="T41" fmla="*/ 931 h 1145"/>
                <a:gd name="T42" fmla="*/ 1281 w 1701"/>
                <a:gd name="T43" fmla="*/ 927 h 1145"/>
                <a:gd name="T44" fmla="*/ 1318 w 1701"/>
                <a:gd name="T45" fmla="*/ 922 h 1145"/>
                <a:gd name="T46" fmla="*/ 1318 w 1701"/>
                <a:gd name="T47" fmla="*/ 922 h 1145"/>
                <a:gd name="T48" fmla="*/ 1701 w 1701"/>
                <a:gd name="T49" fmla="*/ 1145 h 1145"/>
                <a:gd name="T50" fmla="*/ 1701 w 1701"/>
                <a:gd name="T51" fmla="*/ 987 h 1145"/>
                <a:gd name="T52" fmla="*/ 1318 w 1701"/>
                <a:gd name="T53" fmla="*/ 764 h 1145"/>
                <a:gd name="T54" fmla="*/ 1281 w 1701"/>
                <a:gd name="T55" fmla="*/ 768 h 1145"/>
                <a:gd name="T56" fmla="*/ 1243 w 1701"/>
                <a:gd name="T57" fmla="*/ 771 h 1145"/>
                <a:gd name="T58" fmla="*/ 1206 w 1701"/>
                <a:gd name="T59" fmla="*/ 772 h 1145"/>
                <a:gd name="T60" fmla="*/ 1168 w 1701"/>
                <a:gd name="T61" fmla="*/ 772 h 1145"/>
                <a:gd name="T62" fmla="*/ 1131 w 1701"/>
                <a:gd name="T63" fmla="*/ 771 h 1145"/>
                <a:gd name="T64" fmla="*/ 1095 w 1701"/>
                <a:gd name="T65" fmla="*/ 768 h 1145"/>
                <a:gd name="T66" fmla="*/ 1059 w 1701"/>
                <a:gd name="T67" fmla="*/ 764 h 1145"/>
                <a:gd name="T68" fmla="*/ 1023 w 1701"/>
                <a:gd name="T69" fmla="*/ 756 h 1145"/>
                <a:gd name="T70" fmla="*/ 952 w 1701"/>
                <a:gd name="T71" fmla="*/ 740 h 1145"/>
                <a:gd name="T72" fmla="*/ 883 w 1701"/>
                <a:gd name="T73" fmla="*/ 717 h 1145"/>
                <a:gd name="T74" fmla="*/ 817 w 1701"/>
                <a:gd name="T75" fmla="*/ 689 h 1145"/>
                <a:gd name="T76" fmla="*/ 753 w 1701"/>
                <a:gd name="T77" fmla="*/ 656 h 1145"/>
                <a:gd name="T78" fmla="*/ 693 w 1701"/>
                <a:gd name="T79" fmla="*/ 617 h 1145"/>
                <a:gd name="T80" fmla="*/ 636 w 1701"/>
                <a:gd name="T81" fmla="*/ 573 h 1145"/>
                <a:gd name="T82" fmla="*/ 582 w 1701"/>
                <a:gd name="T83" fmla="*/ 525 h 1145"/>
                <a:gd name="T84" fmla="*/ 532 w 1701"/>
                <a:gd name="T85" fmla="*/ 473 h 1145"/>
                <a:gd name="T86" fmla="*/ 487 w 1701"/>
                <a:gd name="T87" fmla="*/ 416 h 1145"/>
                <a:gd name="T88" fmla="*/ 447 w 1701"/>
                <a:gd name="T89" fmla="*/ 356 h 1145"/>
                <a:gd name="T90" fmla="*/ 412 w 1701"/>
                <a:gd name="T91" fmla="*/ 290 h 1145"/>
                <a:gd name="T92" fmla="*/ 382 w 1701"/>
                <a:gd name="T93" fmla="*/ 223 h 1145"/>
                <a:gd name="T94" fmla="*/ 382 w 1701"/>
                <a:gd name="T95" fmla="*/ 223 h 1145"/>
                <a:gd name="T96" fmla="*/ 0 w 1701"/>
                <a:gd name="T97" fmla="*/ 0 h 1145"/>
                <a:gd name="T98" fmla="*/ 0 w 1701"/>
                <a:gd name="T99" fmla="*/ 73 h 1145"/>
                <a:gd name="T100" fmla="*/ 0 w 1701"/>
                <a:gd name="T101" fmla="*/ 73 h 1145"/>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701"/>
                <a:gd name="T154" fmla="*/ 0 h 1145"/>
                <a:gd name="T155" fmla="*/ 1701 w 1701"/>
                <a:gd name="T156" fmla="*/ 1145 h 1145"/>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701" h="1145">
                  <a:moveTo>
                    <a:pt x="0" y="73"/>
                  </a:moveTo>
                  <a:lnTo>
                    <a:pt x="0" y="173"/>
                  </a:lnTo>
                  <a:lnTo>
                    <a:pt x="382" y="382"/>
                  </a:lnTo>
                  <a:lnTo>
                    <a:pt x="412" y="450"/>
                  </a:lnTo>
                  <a:lnTo>
                    <a:pt x="447" y="515"/>
                  </a:lnTo>
                  <a:lnTo>
                    <a:pt x="487" y="576"/>
                  </a:lnTo>
                  <a:lnTo>
                    <a:pt x="532" y="633"/>
                  </a:lnTo>
                  <a:lnTo>
                    <a:pt x="582" y="686"/>
                  </a:lnTo>
                  <a:lnTo>
                    <a:pt x="636" y="734"/>
                  </a:lnTo>
                  <a:lnTo>
                    <a:pt x="693" y="777"/>
                  </a:lnTo>
                  <a:lnTo>
                    <a:pt x="753" y="814"/>
                  </a:lnTo>
                  <a:lnTo>
                    <a:pt x="817" y="849"/>
                  </a:lnTo>
                  <a:lnTo>
                    <a:pt x="883" y="876"/>
                  </a:lnTo>
                  <a:lnTo>
                    <a:pt x="952" y="898"/>
                  </a:lnTo>
                  <a:lnTo>
                    <a:pt x="1023" y="916"/>
                  </a:lnTo>
                  <a:lnTo>
                    <a:pt x="1059" y="922"/>
                  </a:lnTo>
                  <a:lnTo>
                    <a:pt x="1095" y="927"/>
                  </a:lnTo>
                  <a:lnTo>
                    <a:pt x="1131" y="930"/>
                  </a:lnTo>
                  <a:lnTo>
                    <a:pt x="1168" y="931"/>
                  </a:lnTo>
                  <a:lnTo>
                    <a:pt x="1206" y="933"/>
                  </a:lnTo>
                  <a:lnTo>
                    <a:pt x="1243" y="931"/>
                  </a:lnTo>
                  <a:lnTo>
                    <a:pt x="1281" y="927"/>
                  </a:lnTo>
                  <a:lnTo>
                    <a:pt x="1318" y="922"/>
                  </a:lnTo>
                  <a:lnTo>
                    <a:pt x="1701" y="1145"/>
                  </a:lnTo>
                  <a:lnTo>
                    <a:pt x="1701" y="987"/>
                  </a:lnTo>
                  <a:lnTo>
                    <a:pt x="1318" y="764"/>
                  </a:lnTo>
                  <a:lnTo>
                    <a:pt x="1281" y="768"/>
                  </a:lnTo>
                  <a:lnTo>
                    <a:pt x="1243" y="771"/>
                  </a:lnTo>
                  <a:lnTo>
                    <a:pt x="1206" y="772"/>
                  </a:lnTo>
                  <a:lnTo>
                    <a:pt x="1168" y="772"/>
                  </a:lnTo>
                  <a:lnTo>
                    <a:pt x="1131" y="771"/>
                  </a:lnTo>
                  <a:lnTo>
                    <a:pt x="1095" y="768"/>
                  </a:lnTo>
                  <a:lnTo>
                    <a:pt x="1059" y="764"/>
                  </a:lnTo>
                  <a:lnTo>
                    <a:pt x="1023" y="756"/>
                  </a:lnTo>
                  <a:lnTo>
                    <a:pt x="952" y="740"/>
                  </a:lnTo>
                  <a:lnTo>
                    <a:pt x="883" y="717"/>
                  </a:lnTo>
                  <a:lnTo>
                    <a:pt x="817" y="689"/>
                  </a:lnTo>
                  <a:lnTo>
                    <a:pt x="753" y="656"/>
                  </a:lnTo>
                  <a:lnTo>
                    <a:pt x="693" y="617"/>
                  </a:lnTo>
                  <a:lnTo>
                    <a:pt x="636" y="573"/>
                  </a:lnTo>
                  <a:lnTo>
                    <a:pt x="582" y="525"/>
                  </a:lnTo>
                  <a:lnTo>
                    <a:pt x="532" y="473"/>
                  </a:lnTo>
                  <a:lnTo>
                    <a:pt x="487" y="416"/>
                  </a:lnTo>
                  <a:lnTo>
                    <a:pt x="447" y="356"/>
                  </a:lnTo>
                  <a:lnTo>
                    <a:pt x="412" y="290"/>
                  </a:lnTo>
                  <a:lnTo>
                    <a:pt x="382" y="223"/>
                  </a:lnTo>
                  <a:lnTo>
                    <a:pt x="0" y="0"/>
                  </a:lnTo>
                  <a:lnTo>
                    <a:pt x="0" y="73"/>
                  </a:lnTo>
                </a:path>
              </a:pathLst>
            </a:custGeom>
            <a:solidFill>
              <a:schemeClr val="bg1"/>
            </a:solidFill>
            <a:ln w="9525">
              <a:solidFill>
                <a:srgbClr val="800080"/>
              </a:solidFill>
              <a:round/>
              <a:headEnd/>
              <a:tailEnd/>
            </a:ln>
          </p:spPr>
          <p:txBody>
            <a:bodyPr/>
            <a:lstStyle>
              <a:lvl1pPr eaLnBrk="0" hangingPunct="0">
                <a:defRPr sz="2800">
                  <a:solidFill>
                    <a:schemeClr val="tx1"/>
                  </a:solidFill>
                  <a:latin typeface="Arial" panose="020B0604020202020204" pitchFamily="34" charset="0"/>
                  <a:cs typeface="Arial" panose="020B0604020202020204" pitchFamily="34" charset="0"/>
                </a:defRPr>
              </a:lvl1pPr>
              <a:lvl2pPr marL="742950" indent="-285750" eaLnBrk="0" hangingPunct="0">
                <a:defRPr sz="2800">
                  <a:solidFill>
                    <a:schemeClr val="tx1"/>
                  </a:solidFill>
                  <a:latin typeface="Arial" panose="020B0604020202020204" pitchFamily="34" charset="0"/>
                  <a:cs typeface="Arial" panose="020B0604020202020204" pitchFamily="34" charset="0"/>
                </a:defRPr>
              </a:lvl2pPr>
              <a:lvl3pPr marL="1143000" indent="-228600" eaLnBrk="0" hangingPunct="0">
                <a:defRPr sz="2800">
                  <a:solidFill>
                    <a:schemeClr val="tx1"/>
                  </a:solidFill>
                  <a:latin typeface="Arial" panose="020B0604020202020204" pitchFamily="34" charset="0"/>
                  <a:cs typeface="Arial" panose="020B0604020202020204" pitchFamily="34" charset="0"/>
                </a:defRPr>
              </a:lvl3pPr>
              <a:lvl4pPr marL="1600200" indent="-228600" eaLnBrk="0" hangingPunct="0">
                <a:defRPr sz="2800">
                  <a:solidFill>
                    <a:schemeClr val="tx1"/>
                  </a:solidFill>
                  <a:latin typeface="Arial" panose="020B0604020202020204" pitchFamily="34" charset="0"/>
                  <a:cs typeface="Arial" panose="020B0604020202020204" pitchFamily="34" charset="0"/>
                </a:defRPr>
              </a:lvl4pPr>
              <a:lvl5pPr marL="2057400" indent="-228600" eaLnBrk="0" hangingPunct="0">
                <a:defRPr sz="28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89118" name="Freeform 48" descr="Диагональный кирпич"/>
            <p:cNvSpPr>
              <a:spLocks/>
            </p:cNvSpPr>
            <p:nvPr/>
          </p:nvSpPr>
          <p:spPr bwMode="auto">
            <a:xfrm>
              <a:off x="2227" y="14596"/>
              <a:ext cx="87" cy="249"/>
            </a:xfrm>
            <a:custGeom>
              <a:avLst/>
              <a:gdLst>
                <a:gd name="T0" fmla="*/ 87 w 87"/>
                <a:gd name="T1" fmla="*/ 0 h 249"/>
                <a:gd name="T2" fmla="*/ 0 w 87"/>
                <a:gd name="T3" fmla="*/ 41 h 249"/>
                <a:gd name="T4" fmla="*/ 4 w 87"/>
                <a:gd name="T5" fmla="*/ 249 h 249"/>
                <a:gd name="T6" fmla="*/ 0 60000 65536"/>
                <a:gd name="T7" fmla="*/ 0 60000 65536"/>
                <a:gd name="T8" fmla="*/ 0 60000 65536"/>
                <a:gd name="T9" fmla="*/ 0 w 87"/>
                <a:gd name="T10" fmla="*/ 0 h 249"/>
                <a:gd name="T11" fmla="*/ 87 w 87"/>
                <a:gd name="T12" fmla="*/ 249 h 249"/>
              </a:gdLst>
              <a:ahLst/>
              <a:cxnLst>
                <a:cxn ang="T6">
                  <a:pos x="T0" y="T1"/>
                </a:cxn>
                <a:cxn ang="T7">
                  <a:pos x="T2" y="T3"/>
                </a:cxn>
                <a:cxn ang="T8">
                  <a:pos x="T4" y="T5"/>
                </a:cxn>
              </a:cxnLst>
              <a:rect l="T9" t="T10" r="T11" b="T12"/>
              <a:pathLst>
                <a:path w="87" h="249">
                  <a:moveTo>
                    <a:pt x="87" y="0"/>
                  </a:moveTo>
                  <a:lnTo>
                    <a:pt x="0" y="41"/>
                  </a:lnTo>
                  <a:lnTo>
                    <a:pt x="4" y="249"/>
                  </a:lnTo>
                </a:path>
              </a:pathLst>
            </a:custGeom>
            <a:noFill/>
            <a:ln w="9525">
              <a:solidFill>
                <a:srgbClr val="80008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800">
                  <a:solidFill>
                    <a:schemeClr val="tx1"/>
                  </a:solidFill>
                  <a:latin typeface="Arial" panose="020B0604020202020204" pitchFamily="34" charset="0"/>
                  <a:cs typeface="Arial" panose="020B0604020202020204" pitchFamily="34" charset="0"/>
                </a:defRPr>
              </a:lvl1pPr>
              <a:lvl2pPr marL="742950" indent="-285750" eaLnBrk="0" hangingPunct="0">
                <a:defRPr sz="2800">
                  <a:solidFill>
                    <a:schemeClr val="tx1"/>
                  </a:solidFill>
                  <a:latin typeface="Arial" panose="020B0604020202020204" pitchFamily="34" charset="0"/>
                  <a:cs typeface="Arial" panose="020B0604020202020204" pitchFamily="34" charset="0"/>
                </a:defRPr>
              </a:lvl2pPr>
              <a:lvl3pPr marL="1143000" indent="-228600" eaLnBrk="0" hangingPunct="0">
                <a:defRPr sz="2800">
                  <a:solidFill>
                    <a:schemeClr val="tx1"/>
                  </a:solidFill>
                  <a:latin typeface="Arial" panose="020B0604020202020204" pitchFamily="34" charset="0"/>
                  <a:cs typeface="Arial" panose="020B0604020202020204" pitchFamily="34" charset="0"/>
                </a:defRPr>
              </a:lvl3pPr>
              <a:lvl4pPr marL="1600200" indent="-228600" eaLnBrk="0" hangingPunct="0">
                <a:defRPr sz="2800">
                  <a:solidFill>
                    <a:schemeClr val="tx1"/>
                  </a:solidFill>
                  <a:latin typeface="Arial" panose="020B0604020202020204" pitchFamily="34" charset="0"/>
                  <a:cs typeface="Arial" panose="020B0604020202020204" pitchFamily="34" charset="0"/>
                </a:defRPr>
              </a:lvl4pPr>
              <a:lvl5pPr marL="2057400" indent="-228600" eaLnBrk="0" hangingPunct="0">
                <a:defRPr sz="28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89119" name="Freeform 49" descr="Диагональный кирпич"/>
            <p:cNvSpPr>
              <a:spLocks/>
            </p:cNvSpPr>
            <p:nvPr/>
          </p:nvSpPr>
          <p:spPr bwMode="auto">
            <a:xfrm>
              <a:off x="2336" y="14655"/>
              <a:ext cx="87" cy="266"/>
            </a:xfrm>
            <a:custGeom>
              <a:avLst/>
              <a:gdLst>
                <a:gd name="T0" fmla="*/ 87 w 87"/>
                <a:gd name="T1" fmla="*/ 0 h 266"/>
                <a:gd name="T2" fmla="*/ 0 w 87"/>
                <a:gd name="T3" fmla="*/ 43 h 266"/>
                <a:gd name="T4" fmla="*/ 3 w 87"/>
                <a:gd name="T5" fmla="*/ 266 h 266"/>
                <a:gd name="T6" fmla="*/ 0 60000 65536"/>
                <a:gd name="T7" fmla="*/ 0 60000 65536"/>
                <a:gd name="T8" fmla="*/ 0 60000 65536"/>
                <a:gd name="T9" fmla="*/ 0 w 87"/>
                <a:gd name="T10" fmla="*/ 0 h 266"/>
                <a:gd name="T11" fmla="*/ 87 w 87"/>
                <a:gd name="T12" fmla="*/ 266 h 266"/>
              </a:gdLst>
              <a:ahLst/>
              <a:cxnLst>
                <a:cxn ang="T6">
                  <a:pos x="T0" y="T1"/>
                </a:cxn>
                <a:cxn ang="T7">
                  <a:pos x="T2" y="T3"/>
                </a:cxn>
                <a:cxn ang="T8">
                  <a:pos x="T4" y="T5"/>
                </a:cxn>
              </a:cxnLst>
              <a:rect l="T9" t="T10" r="T11" b="T12"/>
              <a:pathLst>
                <a:path w="87" h="266">
                  <a:moveTo>
                    <a:pt x="87" y="0"/>
                  </a:moveTo>
                  <a:lnTo>
                    <a:pt x="0" y="43"/>
                  </a:lnTo>
                  <a:lnTo>
                    <a:pt x="3" y="266"/>
                  </a:lnTo>
                </a:path>
              </a:pathLst>
            </a:custGeom>
            <a:noFill/>
            <a:ln w="9525">
              <a:solidFill>
                <a:srgbClr val="80008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800">
                  <a:solidFill>
                    <a:schemeClr val="tx1"/>
                  </a:solidFill>
                  <a:latin typeface="Arial" panose="020B0604020202020204" pitchFamily="34" charset="0"/>
                  <a:cs typeface="Arial" panose="020B0604020202020204" pitchFamily="34" charset="0"/>
                </a:defRPr>
              </a:lvl1pPr>
              <a:lvl2pPr marL="742950" indent="-285750" eaLnBrk="0" hangingPunct="0">
                <a:defRPr sz="2800">
                  <a:solidFill>
                    <a:schemeClr val="tx1"/>
                  </a:solidFill>
                  <a:latin typeface="Arial" panose="020B0604020202020204" pitchFamily="34" charset="0"/>
                  <a:cs typeface="Arial" panose="020B0604020202020204" pitchFamily="34" charset="0"/>
                </a:defRPr>
              </a:lvl2pPr>
              <a:lvl3pPr marL="1143000" indent="-228600" eaLnBrk="0" hangingPunct="0">
                <a:defRPr sz="2800">
                  <a:solidFill>
                    <a:schemeClr val="tx1"/>
                  </a:solidFill>
                  <a:latin typeface="Arial" panose="020B0604020202020204" pitchFamily="34" charset="0"/>
                  <a:cs typeface="Arial" panose="020B0604020202020204" pitchFamily="34" charset="0"/>
                </a:defRPr>
              </a:lvl3pPr>
              <a:lvl4pPr marL="1600200" indent="-228600" eaLnBrk="0" hangingPunct="0">
                <a:defRPr sz="2800">
                  <a:solidFill>
                    <a:schemeClr val="tx1"/>
                  </a:solidFill>
                  <a:latin typeface="Arial" panose="020B0604020202020204" pitchFamily="34" charset="0"/>
                  <a:cs typeface="Arial" panose="020B0604020202020204" pitchFamily="34" charset="0"/>
                </a:defRPr>
              </a:lvl4pPr>
              <a:lvl5pPr marL="2057400" indent="-228600" eaLnBrk="0" hangingPunct="0">
                <a:defRPr sz="28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89120" name="Freeform 50" descr="Диагональный кирпич"/>
            <p:cNvSpPr>
              <a:spLocks/>
            </p:cNvSpPr>
            <p:nvPr/>
          </p:nvSpPr>
          <p:spPr bwMode="auto">
            <a:xfrm>
              <a:off x="2444" y="14694"/>
              <a:ext cx="87" cy="269"/>
            </a:xfrm>
            <a:custGeom>
              <a:avLst/>
              <a:gdLst>
                <a:gd name="T0" fmla="*/ 87 w 87"/>
                <a:gd name="T1" fmla="*/ 0 h 269"/>
                <a:gd name="T2" fmla="*/ 0 w 87"/>
                <a:gd name="T3" fmla="*/ 43 h 269"/>
                <a:gd name="T4" fmla="*/ 5 w 87"/>
                <a:gd name="T5" fmla="*/ 269 h 269"/>
                <a:gd name="T6" fmla="*/ 0 60000 65536"/>
                <a:gd name="T7" fmla="*/ 0 60000 65536"/>
                <a:gd name="T8" fmla="*/ 0 60000 65536"/>
                <a:gd name="T9" fmla="*/ 0 w 87"/>
                <a:gd name="T10" fmla="*/ 0 h 269"/>
                <a:gd name="T11" fmla="*/ 87 w 87"/>
                <a:gd name="T12" fmla="*/ 269 h 269"/>
              </a:gdLst>
              <a:ahLst/>
              <a:cxnLst>
                <a:cxn ang="T6">
                  <a:pos x="T0" y="T1"/>
                </a:cxn>
                <a:cxn ang="T7">
                  <a:pos x="T2" y="T3"/>
                </a:cxn>
                <a:cxn ang="T8">
                  <a:pos x="T4" y="T5"/>
                </a:cxn>
              </a:cxnLst>
              <a:rect l="T9" t="T10" r="T11" b="T12"/>
              <a:pathLst>
                <a:path w="87" h="269">
                  <a:moveTo>
                    <a:pt x="87" y="0"/>
                  </a:moveTo>
                  <a:lnTo>
                    <a:pt x="0" y="43"/>
                  </a:lnTo>
                  <a:lnTo>
                    <a:pt x="5" y="269"/>
                  </a:lnTo>
                </a:path>
              </a:pathLst>
            </a:custGeom>
            <a:noFill/>
            <a:ln w="9525">
              <a:solidFill>
                <a:srgbClr val="80008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800">
                  <a:solidFill>
                    <a:schemeClr val="tx1"/>
                  </a:solidFill>
                  <a:latin typeface="Arial" panose="020B0604020202020204" pitchFamily="34" charset="0"/>
                  <a:cs typeface="Arial" panose="020B0604020202020204" pitchFamily="34" charset="0"/>
                </a:defRPr>
              </a:lvl1pPr>
              <a:lvl2pPr marL="742950" indent="-285750" eaLnBrk="0" hangingPunct="0">
                <a:defRPr sz="2800">
                  <a:solidFill>
                    <a:schemeClr val="tx1"/>
                  </a:solidFill>
                  <a:latin typeface="Arial" panose="020B0604020202020204" pitchFamily="34" charset="0"/>
                  <a:cs typeface="Arial" panose="020B0604020202020204" pitchFamily="34" charset="0"/>
                </a:defRPr>
              </a:lvl2pPr>
              <a:lvl3pPr marL="1143000" indent="-228600" eaLnBrk="0" hangingPunct="0">
                <a:defRPr sz="2800">
                  <a:solidFill>
                    <a:schemeClr val="tx1"/>
                  </a:solidFill>
                  <a:latin typeface="Arial" panose="020B0604020202020204" pitchFamily="34" charset="0"/>
                  <a:cs typeface="Arial" panose="020B0604020202020204" pitchFamily="34" charset="0"/>
                </a:defRPr>
              </a:lvl3pPr>
              <a:lvl4pPr marL="1600200" indent="-228600" eaLnBrk="0" hangingPunct="0">
                <a:defRPr sz="2800">
                  <a:solidFill>
                    <a:schemeClr val="tx1"/>
                  </a:solidFill>
                  <a:latin typeface="Arial" panose="020B0604020202020204" pitchFamily="34" charset="0"/>
                  <a:cs typeface="Arial" panose="020B0604020202020204" pitchFamily="34" charset="0"/>
                </a:defRPr>
              </a:lvl4pPr>
              <a:lvl5pPr marL="2057400" indent="-228600" eaLnBrk="0" hangingPunct="0">
                <a:defRPr sz="28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89121" name="Freeform 51" descr="Диагональный кирпич"/>
            <p:cNvSpPr>
              <a:spLocks/>
            </p:cNvSpPr>
            <p:nvPr/>
          </p:nvSpPr>
          <p:spPr bwMode="auto">
            <a:xfrm>
              <a:off x="2062" y="14464"/>
              <a:ext cx="87" cy="224"/>
            </a:xfrm>
            <a:custGeom>
              <a:avLst/>
              <a:gdLst>
                <a:gd name="T0" fmla="*/ 87 w 87"/>
                <a:gd name="T1" fmla="*/ 0 h 224"/>
                <a:gd name="T2" fmla="*/ 0 w 87"/>
                <a:gd name="T3" fmla="*/ 36 h 224"/>
                <a:gd name="T4" fmla="*/ 3 w 87"/>
                <a:gd name="T5" fmla="*/ 224 h 224"/>
                <a:gd name="T6" fmla="*/ 0 60000 65536"/>
                <a:gd name="T7" fmla="*/ 0 60000 65536"/>
                <a:gd name="T8" fmla="*/ 0 60000 65536"/>
                <a:gd name="T9" fmla="*/ 0 w 87"/>
                <a:gd name="T10" fmla="*/ 0 h 224"/>
                <a:gd name="T11" fmla="*/ 87 w 87"/>
                <a:gd name="T12" fmla="*/ 224 h 224"/>
              </a:gdLst>
              <a:ahLst/>
              <a:cxnLst>
                <a:cxn ang="T6">
                  <a:pos x="T0" y="T1"/>
                </a:cxn>
                <a:cxn ang="T7">
                  <a:pos x="T2" y="T3"/>
                </a:cxn>
                <a:cxn ang="T8">
                  <a:pos x="T4" y="T5"/>
                </a:cxn>
              </a:cxnLst>
              <a:rect l="T9" t="T10" r="T11" b="T12"/>
              <a:pathLst>
                <a:path w="87" h="224">
                  <a:moveTo>
                    <a:pt x="87" y="0"/>
                  </a:moveTo>
                  <a:lnTo>
                    <a:pt x="0" y="36"/>
                  </a:lnTo>
                  <a:lnTo>
                    <a:pt x="3" y="224"/>
                  </a:lnTo>
                </a:path>
              </a:pathLst>
            </a:custGeom>
            <a:noFill/>
            <a:ln w="9525">
              <a:solidFill>
                <a:srgbClr val="80008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800">
                  <a:solidFill>
                    <a:schemeClr val="tx1"/>
                  </a:solidFill>
                  <a:latin typeface="Arial" panose="020B0604020202020204" pitchFamily="34" charset="0"/>
                  <a:cs typeface="Arial" panose="020B0604020202020204" pitchFamily="34" charset="0"/>
                </a:defRPr>
              </a:lvl1pPr>
              <a:lvl2pPr marL="742950" indent="-285750" eaLnBrk="0" hangingPunct="0">
                <a:defRPr sz="2800">
                  <a:solidFill>
                    <a:schemeClr val="tx1"/>
                  </a:solidFill>
                  <a:latin typeface="Arial" panose="020B0604020202020204" pitchFamily="34" charset="0"/>
                  <a:cs typeface="Arial" panose="020B0604020202020204" pitchFamily="34" charset="0"/>
                </a:defRPr>
              </a:lvl2pPr>
              <a:lvl3pPr marL="1143000" indent="-228600" eaLnBrk="0" hangingPunct="0">
                <a:defRPr sz="2800">
                  <a:solidFill>
                    <a:schemeClr val="tx1"/>
                  </a:solidFill>
                  <a:latin typeface="Arial" panose="020B0604020202020204" pitchFamily="34" charset="0"/>
                  <a:cs typeface="Arial" panose="020B0604020202020204" pitchFamily="34" charset="0"/>
                </a:defRPr>
              </a:lvl3pPr>
              <a:lvl4pPr marL="1600200" indent="-228600" eaLnBrk="0" hangingPunct="0">
                <a:defRPr sz="2800">
                  <a:solidFill>
                    <a:schemeClr val="tx1"/>
                  </a:solidFill>
                  <a:latin typeface="Arial" panose="020B0604020202020204" pitchFamily="34" charset="0"/>
                  <a:cs typeface="Arial" panose="020B0604020202020204" pitchFamily="34" charset="0"/>
                </a:defRPr>
              </a:lvl4pPr>
              <a:lvl5pPr marL="2057400" indent="-228600" eaLnBrk="0" hangingPunct="0">
                <a:defRPr sz="28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89122" name="Freeform 52" descr="Диагональный кирпич"/>
            <p:cNvSpPr>
              <a:spLocks/>
            </p:cNvSpPr>
            <p:nvPr/>
          </p:nvSpPr>
          <p:spPr bwMode="auto">
            <a:xfrm>
              <a:off x="2146" y="14538"/>
              <a:ext cx="87" cy="233"/>
            </a:xfrm>
            <a:custGeom>
              <a:avLst/>
              <a:gdLst>
                <a:gd name="T0" fmla="*/ 87 w 87"/>
                <a:gd name="T1" fmla="*/ 0 h 233"/>
                <a:gd name="T2" fmla="*/ 0 w 87"/>
                <a:gd name="T3" fmla="*/ 37 h 233"/>
                <a:gd name="T4" fmla="*/ 4 w 87"/>
                <a:gd name="T5" fmla="*/ 233 h 233"/>
                <a:gd name="T6" fmla="*/ 0 60000 65536"/>
                <a:gd name="T7" fmla="*/ 0 60000 65536"/>
                <a:gd name="T8" fmla="*/ 0 60000 65536"/>
                <a:gd name="T9" fmla="*/ 0 w 87"/>
                <a:gd name="T10" fmla="*/ 0 h 233"/>
                <a:gd name="T11" fmla="*/ 87 w 87"/>
                <a:gd name="T12" fmla="*/ 233 h 233"/>
              </a:gdLst>
              <a:ahLst/>
              <a:cxnLst>
                <a:cxn ang="T6">
                  <a:pos x="T0" y="T1"/>
                </a:cxn>
                <a:cxn ang="T7">
                  <a:pos x="T2" y="T3"/>
                </a:cxn>
                <a:cxn ang="T8">
                  <a:pos x="T4" y="T5"/>
                </a:cxn>
              </a:cxnLst>
              <a:rect l="T9" t="T10" r="T11" b="T12"/>
              <a:pathLst>
                <a:path w="87" h="233">
                  <a:moveTo>
                    <a:pt x="87" y="0"/>
                  </a:moveTo>
                  <a:lnTo>
                    <a:pt x="0" y="37"/>
                  </a:lnTo>
                  <a:lnTo>
                    <a:pt x="4" y="233"/>
                  </a:lnTo>
                </a:path>
              </a:pathLst>
            </a:custGeom>
            <a:noFill/>
            <a:ln w="9525">
              <a:solidFill>
                <a:srgbClr val="80008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800">
                  <a:solidFill>
                    <a:schemeClr val="tx1"/>
                  </a:solidFill>
                  <a:latin typeface="Arial" panose="020B0604020202020204" pitchFamily="34" charset="0"/>
                  <a:cs typeface="Arial" panose="020B0604020202020204" pitchFamily="34" charset="0"/>
                </a:defRPr>
              </a:lvl1pPr>
              <a:lvl2pPr marL="742950" indent="-285750" eaLnBrk="0" hangingPunct="0">
                <a:defRPr sz="2800">
                  <a:solidFill>
                    <a:schemeClr val="tx1"/>
                  </a:solidFill>
                  <a:latin typeface="Arial" panose="020B0604020202020204" pitchFamily="34" charset="0"/>
                  <a:cs typeface="Arial" panose="020B0604020202020204" pitchFamily="34" charset="0"/>
                </a:defRPr>
              </a:lvl2pPr>
              <a:lvl3pPr marL="1143000" indent="-228600" eaLnBrk="0" hangingPunct="0">
                <a:defRPr sz="2800">
                  <a:solidFill>
                    <a:schemeClr val="tx1"/>
                  </a:solidFill>
                  <a:latin typeface="Arial" panose="020B0604020202020204" pitchFamily="34" charset="0"/>
                  <a:cs typeface="Arial" panose="020B0604020202020204" pitchFamily="34" charset="0"/>
                </a:defRPr>
              </a:lvl3pPr>
              <a:lvl4pPr marL="1600200" indent="-228600" eaLnBrk="0" hangingPunct="0">
                <a:defRPr sz="2800">
                  <a:solidFill>
                    <a:schemeClr val="tx1"/>
                  </a:solidFill>
                  <a:latin typeface="Arial" panose="020B0604020202020204" pitchFamily="34" charset="0"/>
                  <a:cs typeface="Arial" panose="020B0604020202020204" pitchFamily="34" charset="0"/>
                </a:defRPr>
              </a:lvl4pPr>
              <a:lvl5pPr marL="2057400" indent="-228600" eaLnBrk="0" hangingPunct="0">
                <a:defRPr sz="28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grpSp>
      <p:grpSp>
        <p:nvGrpSpPr>
          <p:cNvPr id="89104" name="Group 53"/>
          <p:cNvGrpSpPr>
            <a:grpSpLocks/>
          </p:cNvGrpSpPr>
          <p:nvPr/>
        </p:nvGrpSpPr>
        <p:grpSpPr bwMode="auto">
          <a:xfrm>
            <a:off x="1536700" y="2498725"/>
            <a:ext cx="920750" cy="844550"/>
            <a:chOff x="3546" y="2508"/>
            <a:chExt cx="791" cy="904"/>
          </a:xfrm>
        </p:grpSpPr>
        <p:sp>
          <p:nvSpPr>
            <p:cNvPr id="89110" name="Line 54"/>
            <p:cNvSpPr>
              <a:spLocks noChangeShapeType="1"/>
            </p:cNvSpPr>
            <p:nvPr/>
          </p:nvSpPr>
          <p:spPr bwMode="auto">
            <a:xfrm>
              <a:off x="3546" y="2960"/>
              <a:ext cx="791" cy="0"/>
            </a:xfrm>
            <a:prstGeom prst="line">
              <a:avLst/>
            </a:prstGeom>
            <a:noFill/>
            <a:ln w="38100">
              <a:solidFill>
                <a:schemeClr val="accent2"/>
              </a:solidFill>
              <a:round/>
              <a:headEnd type="stealth" w="lg" len="med"/>
              <a:tailEnd type="stealth" w="lg" len="med"/>
            </a:ln>
            <a:extLst>
              <a:ext uri="{909E8E84-426E-40DD-AFC4-6F175D3DCCD1}">
                <a14:hiddenFill xmlns:a14="http://schemas.microsoft.com/office/drawing/2010/main">
                  <a:noFill/>
                </a14:hiddenFill>
              </a:ext>
            </a:extLst>
          </p:spPr>
          <p:txBody>
            <a:bodyPr/>
            <a:lstStyle/>
            <a:p>
              <a:endParaRPr lang="ru-RU"/>
            </a:p>
          </p:txBody>
        </p:sp>
        <p:sp>
          <p:nvSpPr>
            <p:cNvPr id="89111" name="Line 55"/>
            <p:cNvSpPr>
              <a:spLocks noChangeShapeType="1"/>
            </p:cNvSpPr>
            <p:nvPr/>
          </p:nvSpPr>
          <p:spPr bwMode="auto">
            <a:xfrm flipV="1">
              <a:off x="3659" y="3186"/>
              <a:ext cx="678" cy="226"/>
            </a:xfrm>
            <a:prstGeom prst="line">
              <a:avLst/>
            </a:prstGeom>
            <a:noFill/>
            <a:ln w="38100">
              <a:solidFill>
                <a:schemeClr val="accent2"/>
              </a:solidFill>
              <a:round/>
              <a:headEnd type="stealth" w="lg" len="med"/>
              <a:tailEnd type="stealth" w="lg" len="med"/>
            </a:ln>
            <a:extLst>
              <a:ext uri="{909E8E84-426E-40DD-AFC4-6F175D3DCCD1}">
                <a14:hiddenFill xmlns:a14="http://schemas.microsoft.com/office/drawing/2010/main">
                  <a:noFill/>
                </a14:hiddenFill>
              </a:ext>
            </a:extLst>
          </p:spPr>
          <p:txBody>
            <a:bodyPr/>
            <a:lstStyle/>
            <a:p>
              <a:endParaRPr lang="ru-RU"/>
            </a:p>
          </p:txBody>
        </p:sp>
        <p:sp>
          <p:nvSpPr>
            <p:cNvPr id="89112" name="Line 56"/>
            <p:cNvSpPr>
              <a:spLocks noChangeShapeType="1"/>
            </p:cNvSpPr>
            <p:nvPr/>
          </p:nvSpPr>
          <p:spPr bwMode="auto">
            <a:xfrm>
              <a:off x="3659" y="2508"/>
              <a:ext cx="678" cy="226"/>
            </a:xfrm>
            <a:prstGeom prst="line">
              <a:avLst/>
            </a:prstGeom>
            <a:noFill/>
            <a:ln w="38100">
              <a:solidFill>
                <a:schemeClr val="accent2"/>
              </a:solidFill>
              <a:round/>
              <a:headEnd type="stealth" w="lg" len="med"/>
              <a:tailEnd type="stealth" w="lg" len="med"/>
            </a:ln>
            <a:extLst>
              <a:ext uri="{909E8E84-426E-40DD-AFC4-6F175D3DCCD1}">
                <a14:hiddenFill xmlns:a14="http://schemas.microsoft.com/office/drawing/2010/main">
                  <a:noFill/>
                </a14:hiddenFill>
              </a:ext>
            </a:extLst>
          </p:spPr>
          <p:txBody>
            <a:bodyPr/>
            <a:lstStyle/>
            <a:p>
              <a:endParaRPr lang="ru-RU"/>
            </a:p>
          </p:txBody>
        </p:sp>
      </p:grpSp>
      <p:grpSp>
        <p:nvGrpSpPr>
          <p:cNvPr id="89105" name="Group 57"/>
          <p:cNvGrpSpPr>
            <a:grpSpLocks/>
          </p:cNvGrpSpPr>
          <p:nvPr/>
        </p:nvGrpSpPr>
        <p:grpSpPr bwMode="auto">
          <a:xfrm flipH="1">
            <a:off x="6915150" y="2498725"/>
            <a:ext cx="922338" cy="844550"/>
            <a:chOff x="3546" y="2508"/>
            <a:chExt cx="791" cy="904"/>
          </a:xfrm>
        </p:grpSpPr>
        <p:sp>
          <p:nvSpPr>
            <p:cNvPr id="89107" name="Line 58"/>
            <p:cNvSpPr>
              <a:spLocks noChangeShapeType="1"/>
            </p:cNvSpPr>
            <p:nvPr/>
          </p:nvSpPr>
          <p:spPr bwMode="auto">
            <a:xfrm>
              <a:off x="3546" y="2960"/>
              <a:ext cx="791" cy="0"/>
            </a:xfrm>
            <a:prstGeom prst="line">
              <a:avLst/>
            </a:prstGeom>
            <a:noFill/>
            <a:ln w="38100">
              <a:solidFill>
                <a:schemeClr val="accent2"/>
              </a:solidFill>
              <a:round/>
              <a:headEnd type="stealth" w="lg" len="med"/>
              <a:tailEnd type="stealth" w="lg" len="med"/>
            </a:ln>
            <a:extLst>
              <a:ext uri="{909E8E84-426E-40DD-AFC4-6F175D3DCCD1}">
                <a14:hiddenFill xmlns:a14="http://schemas.microsoft.com/office/drawing/2010/main">
                  <a:noFill/>
                </a14:hiddenFill>
              </a:ext>
            </a:extLst>
          </p:spPr>
          <p:txBody>
            <a:bodyPr/>
            <a:lstStyle/>
            <a:p>
              <a:endParaRPr lang="ru-RU"/>
            </a:p>
          </p:txBody>
        </p:sp>
        <p:sp>
          <p:nvSpPr>
            <p:cNvPr id="89108" name="Line 59"/>
            <p:cNvSpPr>
              <a:spLocks noChangeShapeType="1"/>
            </p:cNvSpPr>
            <p:nvPr/>
          </p:nvSpPr>
          <p:spPr bwMode="auto">
            <a:xfrm flipV="1">
              <a:off x="3659" y="3186"/>
              <a:ext cx="678" cy="226"/>
            </a:xfrm>
            <a:prstGeom prst="line">
              <a:avLst/>
            </a:prstGeom>
            <a:noFill/>
            <a:ln w="38100">
              <a:solidFill>
                <a:schemeClr val="accent2"/>
              </a:solidFill>
              <a:round/>
              <a:headEnd type="stealth" w="lg" len="med"/>
              <a:tailEnd type="stealth" w="lg" len="med"/>
            </a:ln>
            <a:extLst>
              <a:ext uri="{909E8E84-426E-40DD-AFC4-6F175D3DCCD1}">
                <a14:hiddenFill xmlns:a14="http://schemas.microsoft.com/office/drawing/2010/main">
                  <a:noFill/>
                </a14:hiddenFill>
              </a:ext>
            </a:extLst>
          </p:spPr>
          <p:txBody>
            <a:bodyPr/>
            <a:lstStyle/>
            <a:p>
              <a:endParaRPr lang="ru-RU"/>
            </a:p>
          </p:txBody>
        </p:sp>
        <p:sp>
          <p:nvSpPr>
            <p:cNvPr id="89109" name="Line 60"/>
            <p:cNvSpPr>
              <a:spLocks noChangeShapeType="1"/>
            </p:cNvSpPr>
            <p:nvPr/>
          </p:nvSpPr>
          <p:spPr bwMode="auto">
            <a:xfrm>
              <a:off x="3659" y="2508"/>
              <a:ext cx="678" cy="226"/>
            </a:xfrm>
            <a:prstGeom prst="line">
              <a:avLst/>
            </a:prstGeom>
            <a:noFill/>
            <a:ln w="38100">
              <a:solidFill>
                <a:schemeClr val="accent2"/>
              </a:solidFill>
              <a:round/>
              <a:headEnd type="stealth" w="lg" len="med"/>
              <a:tailEnd type="stealth" w="lg" len="med"/>
            </a:ln>
            <a:extLst>
              <a:ext uri="{909E8E84-426E-40DD-AFC4-6F175D3DCCD1}">
                <a14:hiddenFill xmlns:a14="http://schemas.microsoft.com/office/drawing/2010/main">
                  <a:noFill/>
                </a14:hiddenFill>
              </a:ext>
            </a:extLst>
          </p:spPr>
          <p:txBody>
            <a:bodyPr/>
            <a:lstStyle/>
            <a:p>
              <a:endParaRPr lang="ru-RU"/>
            </a:p>
          </p:txBody>
        </p:sp>
      </p:grpSp>
      <p:sp>
        <p:nvSpPr>
          <p:cNvPr id="376894" name="Text Box 62"/>
          <p:cNvSpPr txBox="1">
            <a:spLocks noChangeArrowheads="1"/>
          </p:cNvSpPr>
          <p:nvPr/>
        </p:nvSpPr>
        <p:spPr bwMode="auto">
          <a:xfrm>
            <a:off x="0" y="5994400"/>
            <a:ext cx="9144000" cy="457200"/>
          </a:xfrm>
          <a:prstGeom prst="rect">
            <a:avLst/>
          </a:prstGeom>
          <a:noFill/>
          <a:ln w="9525">
            <a:noFill/>
            <a:miter lim="800000"/>
            <a:headEnd/>
            <a:tailEnd/>
          </a:ln>
          <a:effectLst>
            <a:outerShdw dist="17961" dir="2700000" algn="ctr" rotWithShape="0">
              <a:srgbClr val="FF9933"/>
            </a:outerShdw>
          </a:effectLst>
        </p:spPr>
        <p:txBody>
          <a:bodyPr>
            <a:spAutoFit/>
          </a:bodyPr>
          <a:lstStyle/>
          <a:p>
            <a:pPr>
              <a:defRPr/>
            </a:pPr>
            <a:r>
              <a:rPr lang="ru-RU" sz="2400" b="1">
                <a:solidFill>
                  <a:srgbClr val="800080"/>
                </a:solidFill>
                <a:latin typeface="Arial" charset="0"/>
                <a:cs typeface="Arial" charset="0"/>
              </a:rPr>
              <a:t>Рис.11.20. Простейший вариант конфигурации </a:t>
            </a:r>
            <a:r>
              <a:rPr lang="en-GB" sz="2400" b="1">
                <a:solidFill>
                  <a:srgbClr val="800080"/>
                </a:solidFill>
                <a:latin typeface="Arial" charset="0"/>
                <a:cs typeface="Arial" charset="0"/>
              </a:rPr>
              <a:t>NAT</a:t>
            </a:r>
            <a:r>
              <a:rPr lang="ru-RU" sz="2400">
                <a:solidFill>
                  <a:srgbClr val="800080"/>
                </a:solidFill>
                <a:latin typeface="Arial" charset="0"/>
                <a:cs typeface="Arial" charset="0"/>
              </a:rPr>
              <a:t> </a:t>
            </a:r>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7858" name="Text Box 2"/>
          <p:cNvSpPr txBox="1">
            <a:spLocks noChangeArrowheads="1"/>
          </p:cNvSpPr>
          <p:nvPr/>
        </p:nvSpPr>
        <p:spPr bwMode="auto">
          <a:xfrm>
            <a:off x="0" y="0"/>
            <a:ext cx="8259763" cy="701675"/>
          </a:xfrm>
          <a:prstGeom prst="rect">
            <a:avLst/>
          </a:prstGeom>
          <a:noFill/>
          <a:ln w="9525">
            <a:noFill/>
            <a:miter lim="800000"/>
            <a:headEnd/>
            <a:tailEnd/>
          </a:ln>
          <a:effectLst/>
        </p:spPr>
        <p:txBody>
          <a:bodyPr>
            <a:spAutoFit/>
          </a:bodyPr>
          <a:lstStyle/>
          <a:p>
            <a:pPr algn="l">
              <a:defRPr/>
            </a:pPr>
            <a:r>
              <a:rPr lang="ru-RU" sz="2000" b="1">
                <a:solidFill>
                  <a:srgbClr val="800080"/>
                </a:solidFill>
                <a:effectLst>
                  <a:outerShdw blurRad="38100" dist="38100" dir="2700000" algn="tl">
                    <a:srgbClr val="C0C0C0"/>
                  </a:outerShdw>
                </a:effectLst>
                <a:latin typeface="Arial" charset="0"/>
                <a:cs typeface="Arial" charset="0"/>
              </a:rPr>
              <a:t>Лекция №11: </a:t>
            </a:r>
            <a:r>
              <a:rPr lang="ru-RU" sz="2000" b="1" i="1">
                <a:solidFill>
                  <a:srgbClr val="800080"/>
                </a:solidFill>
                <a:effectLst>
                  <a:outerShdw blurRad="38100" dist="38100" dir="2700000" algn="tl">
                    <a:srgbClr val="C0C0C0"/>
                  </a:outerShdw>
                </a:effectLst>
                <a:latin typeface="Arial" charset="0"/>
                <a:cs typeface="Arial" charset="0"/>
              </a:rPr>
              <a:t>Маршрутизация в </a:t>
            </a:r>
            <a:r>
              <a:rPr lang="en-US" sz="2000" b="1" i="1">
                <a:solidFill>
                  <a:srgbClr val="800080"/>
                </a:solidFill>
                <a:effectLst>
                  <a:outerShdw blurRad="38100" dist="38100" dir="2700000" algn="tl">
                    <a:srgbClr val="C0C0C0"/>
                  </a:outerShdw>
                </a:effectLst>
                <a:latin typeface="Arial" charset="0"/>
                <a:cs typeface="Arial" charset="0"/>
              </a:rPr>
              <a:t>IP</a:t>
            </a:r>
            <a:r>
              <a:rPr lang="ru-RU" sz="2000" b="1" i="1">
                <a:solidFill>
                  <a:srgbClr val="800080"/>
                </a:solidFill>
                <a:effectLst>
                  <a:outerShdw blurRad="38100" dist="38100" dir="2700000" algn="tl">
                    <a:srgbClr val="C0C0C0"/>
                  </a:outerShdw>
                </a:effectLst>
                <a:latin typeface="Arial" charset="0"/>
                <a:cs typeface="Arial" charset="0"/>
              </a:rPr>
              <a:t>-сетях. Решение проблемы</a:t>
            </a:r>
          </a:p>
          <a:p>
            <a:pPr algn="l">
              <a:defRPr/>
            </a:pPr>
            <a:r>
              <a:rPr lang="ru-RU" sz="2000" b="1" i="1">
                <a:solidFill>
                  <a:srgbClr val="800080"/>
                </a:solidFill>
                <a:effectLst>
                  <a:outerShdw blurRad="38100" dist="38100" dir="2700000" algn="tl">
                    <a:srgbClr val="C0C0C0"/>
                  </a:outerShdw>
                </a:effectLst>
                <a:latin typeface="Arial" charset="0"/>
                <a:cs typeface="Arial" charset="0"/>
              </a:rPr>
              <a:t>                        нехватки </a:t>
            </a:r>
            <a:r>
              <a:rPr lang="en-US" sz="2000" b="1" i="1">
                <a:solidFill>
                  <a:srgbClr val="800080"/>
                </a:solidFill>
                <a:effectLst>
                  <a:outerShdw blurRad="38100" dist="38100" dir="2700000" algn="tl">
                    <a:srgbClr val="C0C0C0"/>
                  </a:outerShdw>
                </a:effectLst>
                <a:latin typeface="Arial" charset="0"/>
                <a:cs typeface="Arial" charset="0"/>
              </a:rPr>
              <a:t>IPv</a:t>
            </a:r>
            <a:r>
              <a:rPr lang="ru-RU" sz="2000" b="1" i="1">
                <a:solidFill>
                  <a:srgbClr val="800080"/>
                </a:solidFill>
                <a:effectLst>
                  <a:outerShdw blurRad="38100" dist="38100" dir="2700000" algn="tl">
                    <a:srgbClr val="C0C0C0"/>
                  </a:outerShdw>
                </a:effectLst>
                <a:latin typeface="Arial" charset="0"/>
                <a:cs typeface="Arial" charset="0"/>
              </a:rPr>
              <a:t>4-адресов</a:t>
            </a:r>
            <a:endParaRPr lang="ru-RU" sz="2000" b="1">
              <a:solidFill>
                <a:srgbClr val="800080"/>
              </a:solidFill>
              <a:latin typeface="Arial" charset="0"/>
              <a:cs typeface="Arial" charset="0"/>
            </a:endParaRPr>
          </a:p>
        </p:txBody>
      </p:sp>
      <p:sp>
        <p:nvSpPr>
          <p:cNvPr id="377859" name="Text Box 3"/>
          <p:cNvSpPr txBox="1">
            <a:spLocks noChangeArrowheads="1"/>
          </p:cNvSpPr>
          <p:nvPr/>
        </p:nvSpPr>
        <p:spPr bwMode="auto">
          <a:xfrm>
            <a:off x="0" y="1268413"/>
            <a:ext cx="9144000" cy="5251450"/>
          </a:xfrm>
          <a:prstGeom prst="rect">
            <a:avLst/>
          </a:prstGeom>
          <a:noFill/>
          <a:ln w="9525">
            <a:noFill/>
            <a:miter lim="800000"/>
            <a:headEnd/>
            <a:tailEnd/>
          </a:ln>
          <a:effectLst>
            <a:outerShdw dist="17961" dir="2700000" algn="ctr" rotWithShape="0">
              <a:srgbClr val="FF9933"/>
            </a:outerShdw>
          </a:effectLst>
        </p:spPr>
        <p:txBody>
          <a:bodyPr>
            <a:spAutoFit/>
          </a:bodyPr>
          <a:lstStyle/>
          <a:p>
            <a:pPr>
              <a:spcBef>
                <a:spcPct val="50000"/>
              </a:spcBef>
              <a:defRPr/>
            </a:pPr>
            <a:r>
              <a:rPr lang="ru-RU" sz="2600">
                <a:solidFill>
                  <a:srgbClr val="800080"/>
                </a:solidFill>
                <a:latin typeface="Arial" charset="0"/>
                <a:cs typeface="Arial" charset="0"/>
              </a:rPr>
              <a:t>Теперь, по прошествии нескольких лет, применение </a:t>
            </a:r>
            <a:r>
              <a:rPr lang="en-GB" sz="2600">
                <a:solidFill>
                  <a:srgbClr val="800080"/>
                </a:solidFill>
                <a:latin typeface="Arial" charset="0"/>
                <a:cs typeface="Arial" charset="0"/>
              </a:rPr>
              <a:t>NAT</a:t>
            </a:r>
            <a:r>
              <a:rPr lang="ru-RU" sz="2600">
                <a:solidFill>
                  <a:srgbClr val="800080"/>
                </a:solidFill>
                <a:latin typeface="Arial" charset="0"/>
                <a:cs typeface="Arial" charset="0"/>
              </a:rPr>
              <a:t>-модулей стало повсеместным в </a:t>
            </a:r>
            <a:r>
              <a:rPr lang="en-GB" sz="2600">
                <a:solidFill>
                  <a:srgbClr val="800080"/>
                </a:solidFill>
                <a:latin typeface="Arial" charset="0"/>
                <a:cs typeface="Arial" charset="0"/>
              </a:rPr>
              <a:t>Internet</a:t>
            </a:r>
            <a:r>
              <a:rPr lang="ru-RU" sz="2600">
                <a:solidFill>
                  <a:srgbClr val="800080"/>
                </a:solidFill>
                <a:latin typeface="Arial" charset="0"/>
                <a:cs typeface="Arial" charset="0"/>
              </a:rPr>
              <a:t>-сети. Более того, сейчас проводится работа по адаптации </a:t>
            </a:r>
            <a:r>
              <a:rPr lang="en-GB" sz="2600">
                <a:solidFill>
                  <a:srgbClr val="800080"/>
                </a:solidFill>
                <a:latin typeface="Arial" charset="0"/>
                <a:cs typeface="Arial" charset="0"/>
              </a:rPr>
              <a:t>NAT</a:t>
            </a:r>
            <a:r>
              <a:rPr lang="ru-RU" sz="2600">
                <a:solidFill>
                  <a:srgbClr val="800080"/>
                </a:solidFill>
                <a:latin typeface="Arial" charset="0"/>
                <a:cs typeface="Arial" charset="0"/>
              </a:rPr>
              <a:t>-модулей к </a:t>
            </a:r>
            <a:r>
              <a:rPr lang="en-GB" sz="2600">
                <a:solidFill>
                  <a:srgbClr val="800080"/>
                </a:solidFill>
                <a:latin typeface="Arial" charset="0"/>
                <a:cs typeface="Arial" charset="0"/>
              </a:rPr>
              <a:t>IPv</a:t>
            </a:r>
            <a:r>
              <a:rPr lang="ru-RU" sz="2600">
                <a:solidFill>
                  <a:srgbClr val="800080"/>
                </a:solidFill>
                <a:latin typeface="Arial" charset="0"/>
                <a:cs typeface="Arial" charset="0"/>
              </a:rPr>
              <a:t>6-адресации. Архитектурный смысл </a:t>
            </a:r>
            <a:r>
              <a:rPr lang="en-GB" sz="2600">
                <a:solidFill>
                  <a:srgbClr val="800080"/>
                </a:solidFill>
                <a:latin typeface="Arial" charset="0"/>
                <a:cs typeface="Arial" charset="0"/>
              </a:rPr>
              <a:t>NAT</a:t>
            </a:r>
            <a:r>
              <a:rPr lang="ru-RU" sz="2600">
                <a:solidFill>
                  <a:srgbClr val="800080"/>
                </a:solidFill>
                <a:latin typeface="Arial" charset="0"/>
                <a:cs typeface="Arial" charset="0"/>
              </a:rPr>
              <a:t>-модулей состоит в том, чтобы разделить всю </a:t>
            </a:r>
            <a:r>
              <a:rPr lang="en-GB" sz="2600">
                <a:solidFill>
                  <a:srgbClr val="800080"/>
                </a:solidFill>
                <a:latin typeface="Arial" charset="0"/>
                <a:cs typeface="Arial" charset="0"/>
              </a:rPr>
              <a:t>Internet</a:t>
            </a:r>
            <a:r>
              <a:rPr lang="ru-RU" sz="2600">
                <a:solidFill>
                  <a:srgbClr val="800080"/>
                </a:solidFill>
                <a:latin typeface="Arial" charset="0"/>
                <a:cs typeface="Arial" charset="0"/>
              </a:rPr>
              <a:t>-сеть на независимые адресные зоны (административные зоны) и способствовать более упрощенному использованию специально выделенных и зарегистрированных (</a:t>
            </a:r>
            <a:r>
              <a:rPr lang="en-US" sz="2600">
                <a:solidFill>
                  <a:srgbClr val="800080"/>
                </a:solidFill>
                <a:latin typeface="Arial" charset="0"/>
                <a:cs typeface="Arial" charset="0"/>
              </a:rPr>
              <a:t>RFC</a:t>
            </a:r>
            <a:r>
              <a:rPr lang="ru-RU" sz="2600">
                <a:solidFill>
                  <a:srgbClr val="800080"/>
                </a:solidFill>
                <a:latin typeface="Arial" charset="0"/>
                <a:cs typeface="Arial" charset="0"/>
              </a:rPr>
              <a:t>-1918) диапазонов корпоративных (локальных) </a:t>
            </a:r>
            <a:r>
              <a:rPr lang="en-GB" sz="2600">
                <a:solidFill>
                  <a:srgbClr val="800080"/>
                </a:solidFill>
                <a:latin typeface="Arial" charset="0"/>
                <a:cs typeface="Arial" charset="0"/>
              </a:rPr>
              <a:t>IP</a:t>
            </a:r>
            <a:r>
              <a:rPr lang="ru-RU" sz="2600">
                <a:solidFill>
                  <a:srgbClr val="800080"/>
                </a:solidFill>
                <a:latin typeface="Arial" charset="0"/>
                <a:cs typeface="Arial" charset="0"/>
              </a:rPr>
              <a:t>-адресов (рис.11.21). Как было указано в </a:t>
            </a:r>
            <a:r>
              <a:rPr lang="en-US" sz="2600">
                <a:solidFill>
                  <a:srgbClr val="800080"/>
                </a:solidFill>
                <a:latin typeface="Arial" charset="0"/>
                <a:cs typeface="Arial" charset="0"/>
              </a:rPr>
              <a:t>RFC</a:t>
            </a:r>
            <a:r>
              <a:rPr lang="ru-RU" sz="2600">
                <a:solidFill>
                  <a:srgbClr val="800080"/>
                </a:solidFill>
                <a:latin typeface="Arial" charset="0"/>
                <a:cs typeface="Arial" charset="0"/>
              </a:rPr>
              <a:t>-2101, как только в сети началось корпоративное (локальное) использование </a:t>
            </a:r>
            <a:r>
              <a:rPr lang="en-GB" sz="2600">
                <a:solidFill>
                  <a:srgbClr val="800080"/>
                </a:solidFill>
                <a:latin typeface="Arial" charset="0"/>
                <a:cs typeface="Arial" charset="0"/>
              </a:rPr>
              <a:t>IP</a:t>
            </a:r>
            <a:r>
              <a:rPr lang="en-US" sz="2600">
                <a:solidFill>
                  <a:srgbClr val="800080"/>
                </a:solidFill>
                <a:latin typeface="Arial" charset="0"/>
                <a:cs typeface="Arial" charset="0"/>
              </a:rPr>
              <a:t>v</a:t>
            </a:r>
            <a:r>
              <a:rPr lang="ru-RU" sz="2600">
                <a:solidFill>
                  <a:srgbClr val="800080"/>
                </a:solidFill>
                <a:latin typeface="Arial" charset="0"/>
                <a:cs typeface="Arial" charset="0"/>
              </a:rPr>
              <a:t>4-адресов, то сразу после этого </a:t>
            </a:r>
            <a:r>
              <a:rPr lang="en-GB" sz="2600">
                <a:solidFill>
                  <a:srgbClr val="800080"/>
                </a:solidFill>
                <a:latin typeface="Arial" charset="0"/>
                <a:cs typeface="Arial" charset="0"/>
              </a:rPr>
              <a:t>IP</a:t>
            </a:r>
            <a:r>
              <a:rPr lang="ru-RU" sz="2600">
                <a:solidFill>
                  <a:srgbClr val="800080"/>
                </a:solidFill>
                <a:latin typeface="Arial" charset="0"/>
                <a:cs typeface="Arial" charset="0"/>
              </a:rPr>
              <a:t>-адреса были обречены на неоднозначность и двусмысленность. </a:t>
            </a:r>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82" name="Text Box 2"/>
          <p:cNvSpPr txBox="1">
            <a:spLocks noChangeArrowheads="1"/>
          </p:cNvSpPr>
          <p:nvPr/>
        </p:nvSpPr>
        <p:spPr bwMode="auto">
          <a:xfrm>
            <a:off x="0" y="0"/>
            <a:ext cx="8259763" cy="701675"/>
          </a:xfrm>
          <a:prstGeom prst="rect">
            <a:avLst/>
          </a:prstGeom>
          <a:noFill/>
          <a:ln w="9525">
            <a:noFill/>
            <a:miter lim="800000"/>
            <a:headEnd/>
            <a:tailEnd/>
          </a:ln>
          <a:effectLst/>
        </p:spPr>
        <p:txBody>
          <a:bodyPr>
            <a:spAutoFit/>
          </a:bodyPr>
          <a:lstStyle/>
          <a:p>
            <a:pPr algn="l">
              <a:defRPr/>
            </a:pPr>
            <a:r>
              <a:rPr lang="ru-RU" sz="2000" b="1">
                <a:solidFill>
                  <a:srgbClr val="800080"/>
                </a:solidFill>
                <a:effectLst>
                  <a:outerShdw blurRad="38100" dist="38100" dir="2700000" algn="tl">
                    <a:srgbClr val="C0C0C0"/>
                  </a:outerShdw>
                </a:effectLst>
                <a:latin typeface="Arial" charset="0"/>
                <a:cs typeface="Arial" charset="0"/>
              </a:rPr>
              <a:t>Лекция №11: </a:t>
            </a:r>
            <a:r>
              <a:rPr lang="ru-RU" sz="2000" b="1" i="1">
                <a:solidFill>
                  <a:srgbClr val="800080"/>
                </a:solidFill>
                <a:effectLst>
                  <a:outerShdw blurRad="38100" dist="38100" dir="2700000" algn="tl">
                    <a:srgbClr val="C0C0C0"/>
                  </a:outerShdw>
                </a:effectLst>
                <a:latin typeface="Arial" charset="0"/>
                <a:cs typeface="Arial" charset="0"/>
              </a:rPr>
              <a:t>Маршрутизация в </a:t>
            </a:r>
            <a:r>
              <a:rPr lang="en-US" sz="2000" b="1" i="1">
                <a:solidFill>
                  <a:srgbClr val="800080"/>
                </a:solidFill>
                <a:effectLst>
                  <a:outerShdw blurRad="38100" dist="38100" dir="2700000" algn="tl">
                    <a:srgbClr val="C0C0C0"/>
                  </a:outerShdw>
                </a:effectLst>
                <a:latin typeface="Arial" charset="0"/>
                <a:cs typeface="Arial" charset="0"/>
              </a:rPr>
              <a:t>IP</a:t>
            </a:r>
            <a:r>
              <a:rPr lang="ru-RU" sz="2000" b="1" i="1">
                <a:solidFill>
                  <a:srgbClr val="800080"/>
                </a:solidFill>
                <a:effectLst>
                  <a:outerShdw blurRad="38100" dist="38100" dir="2700000" algn="tl">
                    <a:srgbClr val="C0C0C0"/>
                  </a:outerShdw>
                </a:effectLst>
                <a:latin typeface="Arial" charset="0"/>
                <a:cs typeface="Arial" charset="0"/>
              </a:rPr>
              <a:t>-сетях. Решение проблемы</a:t>
            </a:r>
          </a:p>
          <a:p>
            <a:pPr algn="l">
              <a:defRPr/>
            </a:pPr>
            <a:r>
              <a:rPr lang="ru-RU" sz="2000" b="1" i="1">
                <a:solidFill>
                  <a:srgbClr val="800080"/>
                </a:solidFill>
                <a:effectLst>
                  <a:outerShdw blurRad="38100" dist="38100" dir="2700000" algn="tl">
                    <a:srgbClr val="C0C0C0"/>
                  </a:outerShdw>
                </a:effectLst>
                <a:latin typeface="Arial" charset="0"/>
                <a:cs typeface="Arial" charset="0"/>
              </a:rPr>
              <a:t>                        нехватки </a:t>
            </a:r>
            <a:r>
              <a:rPr lang="en-US" sz="2000" b="1" i="1">
                <a:solidFill>
                  <a:srgbClr val="800080"/>
                </a:solidFill>
                <a:effectLst>
                  <a:outerShdw blurRad="38100" dist="38100" dir="2700000" algn="tl">
                    <a:srgbClr val="C0C0C0"/>
                  </a:outerShdw>
                </a:effectLst>
                <a:latin typeface="Arial" charset="0"/>
                <a:cs typeface="Arial" charset="0"/>
              </a:rPr>
              <a:t>IPv</a:t>
            </a:r>
            <a:r>
              <a:rPr lang="ru-RU" sz="2000" b="1" i="1">
                <a:solidFill>
                  <a:srgbClr val="800080"/>
                </a:solidFill>
                <a:effectLst>
                  <a:outerShdw blurRad="38100" dist="38100" dir="2700000" algn="tl">
                    <a:srgbClr val="C0C0C0"/>
                  </a:outerShdw>
                </a:effectLst>
                <a:latin typeface="Arial" charset="0"/>
                <a:cs typeface="Arial" charset="0"/>
              </a:rPr>
              <a:t>4-адресов</a:t>
            </a:r>
            <a:endParaRPr lang="ru-RU" sz="2000" b="1">
              <a:solidFill>
                <a:srgbClr val="800080"/>
              </a:solidFill>
              <a:latin typeface="Arial" charset="0"/>
              <a:cs typeface="Arial" charset="0"/>
            </a:endParaRPr>
          </a:p>
        </p:txBody>
      </p:sp>
      <p:sp>
        <p:nvSpPr>
          <p:cNvPr id="379158" name="Text Box 278"/>
          <p:cNvSpPr txBox="1">
            <a:spLocks noChangeArrowheads="1"/>
          </p:cNvSpPr>
          <p:nvPr/>
        </p:nvSpPr>
        <p:spPr bwMode="auto">
          <a:xfrm>
            <a:off x="0" y="6173788"/>
            <a:ext cx="9144000" cy="457200"/>
          </a:xfrm>
          <a:prstGeom prst="rect">
            <a:avLst/>
          </a:prstGeom>
          <a:noFill/>
          <a:ln w="9525">
            <a:noFill/>
            <a:miter lim="800000"/>
            <a:headEnd/>
            <a:tailEnd/>
          </a:ln>
          <a:effectLst>
            <a:outerShdw dist="17961" dir="2700000" algn="ctr" rotWithShape="0">
              <a:srgbClr val="FF9933"/>
            </a:outerShdw>
          </a:effectLst>
        </p:spPr>
        <p:txBody>
          <a:bodyPr>
            <a:spAutoFit/>
          </a:bodyPr>
          <a:lstStyle/>
          <a:p>
            <a:pPr>
              <a:defRPr/>
            </a:pPr>
            <a:r>
              <a:rPr lang="ru-RU" sz="2400" b="1">
                <a:solidFill>
                  <a:srgbClr val="800080"/>
                </a:solidFill>
                <a:latin typeface="Arial" charset="0"/>
                <a:cs typeface="Arial" charset="0"/>
              </a:rPr>
              <a:t>Рис.11.2</a:t>
            </a:r>
            <a:r>
              <a:rPr lang="en-US" sz="2400" b="1">
                <a:solidFill>
                  <a:srgbClr val="800080"/>
                </a:solidFill>
                <a:latin typeface="Arial" charset="0"/>
                <a:cs typeface="Arial" charset="0"/>
              </a:rPr>
              <a:t>1</a:t>
            </a:r>
            <a:r>
              <a:rPr lang="ru-RU" sz="2400" b="1">
                <a:solidFill>
                  <a:srgbClr val="800080"/>
                </a:solidFill>
                <a:latin typeface="Arial" charset="0"/>
                <a:cs typeface="Arial" charset="0"/>
              </a:rPr>
              <a:t>. Пример функционирования</a:t>
            </a:r>
            <a:r>
              <a:rPr lang="en-US" sz="2400">
                <a:solidFill>
                  <a:srgbClr val="800080"/>
                </a:solidFill>
                <a:latin typeface="Arial" charset="0"/>
                <a:cs typeface="Arial" charset="0"/>
              </a:rPr>
              <a:t> </a:t>
            </a:r>
            <a:r>
              <a:rPr lang="en-GB" sz="2400" b="1">
                <a:solidFill>
                  <a:srgbClr val="800080"/>
                </a:solidFill>
                <a:latin typeface="Arial" charset="0"/>
                <a:cs typeface="Arial" charset="0"/>
              </a:rPr>
              <a:t>NAT</a:t>
            </a:r>
            <a:r>
              <a:rPr lang="ru-RU" sz="2400">
                <a:solidFill>
                  <a:srgbClr val="800080"/>
                </a:solidFill>
                <a:latin typeface="Arial" charset="0"/>
                <a:cs typeface="Arial" charset="0"/>
              </a:rPr>
              <a:t> </a:t>
            </a:r>
          </a:p>
        </p:txBody>
      </p:sp>
      <p:grpSp>
        <p:nvGrpSpPr>
          <p:cNvPr id="91140" name="Group 4"/>
          <p:cNvGrpSpPr>
            <a:grpSpLocks/>
          </p:cNvGrpSpPr>
          <p:nvPr/>
        </p:nvGrpSpPr>
        <p:grpSpPr bwMode="auto">
          <a:xfrm>
            <a:off x="965200" y="3597275"/>
            <a:ext cx="3105150" cy="1936750"/>
            <a:chOff x="4539" y="3055"/>
            <a:chExt cx="2712" cy="1808"/>
          </a:xfrm>
        </p:grpSpPr>
        <p:sp>
          <p:nvSpPr>
            <p:cNvPr id="91300" name="Oval 5"/>
            <p:cNvSpPr>
              <a:spLocks noChangeArrowheads="1"/>
            </p:cNvSpPr>
            <p:nvPr/>
          </p:nvSpPr>
          <p:spPr bwMode="auto">
            <a:xfrm>
              <a:off x="5104" y="3055"/>
              <a:ext cx="1469" cy="1243"/>
            </a:xfrm>
            <a:prstGeom prst="ellipse">
              <a:avLst/>
            </a:prstGeom>
            <a:solidFill>
              <a:srgbClr val="D9EDEF"/>
            </a:solidFill>
            <a:ln w="38100">
              <a:solidFill>
                <a:srgbClr val="CC0000"/>
              </a:solidFill>
              <a:round/>
              <a:headEnd/>
              <a:tailEnd/>
            </a:ln>
          </p:spPr>
          <p:txBody>
            <a:bodyPr/>
            <a:lstStyle>
              <a:lvl1pPr eaLnBrk="0" hangingPunct="0">
                <a:defRPr sz="2800">
                  <a:solidFill>
                    <a:schemeClr val="tx1"/>
                  </a:solidFill>
                  <a:latin typeface="Arial" panose="020B0604020202020204" pitchFamily="34" charset="0"/>
                  <a:cs typeface="Arial" panose="020B0604020202020204" pitchFamily="34" charset="0"/>
                </a:defRPr>
              </a:lvl1pPr>
              <a:lvl2pPr marL="742950" indent="-285750" eaLnBrk="0" hangingPunct="0">
                <a:defRPr sz="2800">
                  <a:solidFill>
                    <a:schemeClr val="tx1"/>
                  </a:solidFill>
                  <a:latin typeface="Arial" panose="020B0604020202020204" pitchFamily="34" charset="0"/>
                  <a:cs typeface="Arial" panose="020B0604020202020204" pitchFamily="34" charset="0"/>
                </a:defRPr>
              </a:lvl2pPr>
              <a:lvl3pPr marL="1143000" indent="-228600" eaLnBrk="0" hangingPunct="0">
                <a:defRPr sz="2800">
                  <a:solidFill>
                    <a:schemeClr val="tx1"/>
                  </a:solidFill>
                  <a:latin typeface="Arial" panose="020B0604020202020204" pitchFamily="34" charset="0"/>
                  <a:cs typeface="Arial" panose="020B0604020202020204" pitchFamily="34" charset="0"/>
                </a:defRPr>
              </a:lvl3pPr>
              <a:lvl4pPr marL="1600200" indent="-228600" eaLnBrk="0" hangingPunct="0">
                <a:defRPr sz="2800">
                  <a:solidFill>
                    <a:schemeClr val="tx1"/>
                  </a:solidFill>
                  <a:latin typeface="Arial" panose="020B0604020202020204" pitchFamily="34" charset="0"/>
                  <a:cs typeface="Arial" panose="020B0604020202020204" pitchFamily="34" charset="0"/>
                </a:defRPr>
              </a:lvl4pPr>
              <a:lvl5pPr marL="2057400" indent="-228600" eaLnBrk="0" hangingPunct="0">
                <a:defRPr sz="28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378886" name="Oval 6"/>
            <p:cNvSpPr>
              <a:spLocks noChangeArrowheads="1"/>
            </p:cNvSpPr>
            <p:nvPr/>
          </p:nvSpPr>
          <p:spPr bwMode="auto">
            <a:xfrm>
              <a:off x="5217" y="3394"/>
              <a:ext cx="2034" cy="1129"/>
            </a:xfrm>
            <a:prstGeom prst="ellipse">
              <a:avLst/>
            </a:prstGeom>
            <a:solidFill>
              <a:srgbClr val="D9EDEF"/>
            </a:solidFill>
            <a:ln w="38100">
              <a:solidFill>
                <a:srgbClr val="CC0000"/>
              </a:solidFill>
              <a:round/>
              <a:headEnd/>
              <a:tailEnd/>
            </a:ln>
            <a:effectLst>
              <a:outerShdw dist="40161" dir="4293903" algn="ctr" rotWithShape="0">
                <a:srgbClr val="FF9933"/>
              </a:outerShdw>
            </a:effectLst>
          </p:spPr>
          <p:txBody>
            <a:bodyPr/>
            <a:lstStyle/>
            <a:p>
              <a:pPr>
                <a:defRPr/>
              </a:pPr>
              <a:endParaRPr lang="ru-RU">
                <a:latin typeface="Arial" charset="0"/>
                <a:cs typeface="Arial" charset="0"/>
              </a:endParaRPr>
            </a:p>
          </p:txBody>
        </p:sp>
        <p:sp>
          <p:nvSpPr>
            <p:cNvPr id="378887" name="Oval 7"/>
            <p:cNvSpPr>
              <a:spLocks noChangeArrowheads="1"/>
            </p:cNvSpPr>
            <p:nvPr/>
          </p:nvSpPr>
          <p:spPr bwMode="auto">
            <a:xfrm>
              <a:off x="4539" y="3734"/>
              <a:ext cx="1356" cy="790"/>
            </a:xfrm>
            <a:prstGeom prst="ellipse">
              <a:avLst/>
            </a:prstGeom>
            <a:solidFill>
              <a:srgbClr val="D9EDEF"/>
            </a:solidFill>
            <a:ln w="38100">
              <a:solidFill>
                <a:srgbClr val="CC0000"/>
              </a:solidFill>
              <a:round/>
              <a:headEnd/>
              <a:tailEnd/>
            </a:ln>
            <a:effectLst>
              <a:outerShdw dist="45791" dir="3378596" algn="ctr" rotWithShape="0">
                <a:srgbClr val="FF9933"/>
              </a:outerShdw>
            </a:effectLst>
          </p:spPr>
          <p:txBody>
            <a:bodyPr/>
            <a:lstStyle/>
            <a:p>
              <a:pPr>
                <a:defRPr/>
              </a:pPr>
              <a:endParaRPr lang="ru-RU">
                <a:latin typeface="Arial" charset="0"/>
                <a:cs typeface="Arial" charset="0"/>
              </a:endParaRPr>
            </a:p>
          </p:txBody>
        </p:sp>
        <p:sp>
          <p:nvSpPr>
            <p:cNvPr id="91303" name="Oval 8"/>
            <p:cNvSpPr>
              <a:spLocks noChangeArrowheads="1"/>
            </p:cNvSpPr>
            <p:nvPr/>
          </p:nvSpPr>
          <p:spPr bwMode="auto">
            <a:xfrm>
              <a:off x="4652" y="3394"/>
              <a:ext cx="1130" cy="904"/>
            </a:xfrm>
            <a:prstGeom prst="ellipse">
              <a:avLst/>
            </a:prstGeom>
            <a:solidFill>
              <a:srgbClr val="D9EDEF"/>
            </a:solidFill>
            <a:ln w="38100">
              <a:solidFill>
                <a:srgbClr val="CC0000"/>
              </a:solidFill>
              <a:round/>
              <a:headEnd/>
              <a:tailEnd/>
            </a:ln>
          </p:spPr>
          <p:txBody>
            <a:bodyPr/>
            <a:lstStyle>
              <a:lvl1pPr eaLnBrk="0" hangingPunct="0">
                <a:defRPr sz="2800">
                  <a:solidFill>
                    <a:schemeClr val="tx1"/>
                  </a:solidFill>
                  <a:latin typeface="Arial" panose="020B0604020202020204" pitchFamily="34" charset="0"/>
                  <a:cs typeface="Arial" panose="020B0604020202020204" pitchFamily="34" charset="0"/>
                </a:defRPr>
              </a:lvl1pPr>
              <a:lvl2pPr marL="742950" indent="-285750" eaLnBrk="0" hangingPunct="0">
                <a:defRPr sz="2800">
                  <a:solidFill>
                    <a:schemeClr val="tx1"/>
                  </a:solidFill>
                  <a:latin typeface="Arial" panose="020B0604020202020204" pitchFamily="34" charset="0"/>
                  <a:cs typeface="Arial" panose="020B0604020202020204" pitchFamily="34" charset="0"/>
                </a:defRPr>
              </a:lvl2pPr>
              <a:lvl3pPr marL="1143000" indent="-228600" eaLnBrk="0" hangingPunct="0">
                <a:defRPr sz="2800">
                  <a:solidFill>
                    <a:schemeClr val="tx1"/>
                  </a:solidFill>
                  <a:latin typeface="Arial" panose="020B0604020202020204" pitchFamily="34" charset="0"/>
                  <a:cs typeface="Arial" panose="020B0604020202020204" pitchFamily="34" charset="0"/>
                </a:defRPr>
              </a:lvl3pPr>
              <a:lvl4pPr marL="1600200" indent="-228600" eaLnBrk="0" hangingPunct="0">
                <a:defRPr sz="2800">
                  <a:solidFill>
                    <a:schemeClr val="tx1"/>
                  </a:solidFill>
                  <a:latin typeface="Arial" panose="020B0604020202020204" pitchFamily="34" charset="0"/>
                  <a:cs typeface="Arial" panose="020B0604020202020204" pitchFamily="34" charset="0"/>
                </a:defRPr>
              </a:lvl4pPr>
              <a:lvl5pPr marL="2057400" indent="-228600" eaLnBrk="0" hangingPunct="0">
                <a:defRPr sz="28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378889" name="Oval 9"/>
            <p:cNvSpPr>
              <a:spLocks noChangeArrowheads="1"/>
            </p:cNvSpPr>
            <p:nvPr/>
          </p:nvSpPr>
          <p:spPr bwMode="auto">
            <a:xfrm>
              <a:off x="5217" y="3507"/>
              <a:ext cx="1696" cy="1356"/>
            </a:xfrm>
            <a:prstGeom prst="ellipse">
              <a:avLst/>
            </a:prstGeom>
            <a:solidFill>
              <a:srgbClr val="D9EDEF"/>
            </a:solidFill>
            <a:ln w="38100">
              <a:solidFill>
                <a:srgbClr val="CC0000"/>
              </a:solidFill>
              <a:round/>
              <a:headEnd/>
              <a:tailEnd/>
            </a:ln>
            <a:effectLst>
              <a:outerShdw dist="50800" dir="5400000" algn="ctr" rotWithShape="0">
                <a:srgbClr val="FF9933"/>
              </a:outerShdw>
            </a:effectLst>
          </p:spPr>
          <p:txBody>
            <a:bodyPr/>
            <a:lstStyle/>
            <a:p>
              <a:pPr>
                <a:defRPr/>
              </a:pPr>
              <a:endParaRPr lang="ru-RU">
                <a:latin typeface="Arial" charset="0"/>
                <a:cs typeface="Arial" charset="0"/>
              </a:endParaRPr>
            </a:p>
          </p:txBody>
        </p:sp>
        <p:sp>
          <p:nvSpPr>
            <p:cNvPr id="378890" name="Oval 10"/>
            <p:cNvSpPr>
              <a:spLocks noChangeArrowheads="1"/>
            </p:cNvSpPr>
            <p:nvPr/>
          </p:nvSpPr>
          <p:spPr bwMode="auto">
            <a:xfrm>
              <a:off x="4879" y="4072"/>
              <a:ext cx="904" cy="791"/>
            </a:xfrm>
            <a:prstGeom prst="ellipse">
              <a:avLst/>
            </a:prstGeom>
            <a:solidFill>
              <a:srgbClr val="D9EDEF"/>
            </a:solidFill>
            <a:ln w="38100">
              <a:solidFill>
                <a:srgbClr val="CC0000"/>
              </a:solidFill>
              <a:round/>
              <a:headEnd/>
              <a:tailEnd/>
            </a:ln>
            <a:effectLst>
              <a:outerShdw dist="40161" dir="6506097" algn="ctr" rotWithShape="0">
                <a:srgbClr val="FF9933"/>
              </a:outerShdw>
            </a:effectLst>
          </p:spPr>
          <p:txBody>
            <a:bodyPr/>
            <a:lstStyle/>
            <a:p>
              <a:pPr>
                <a:defRPr/>
              </a:pPr>
              <a:endParaRPr lang="ru-RU">
                <a:latin typeface="Arial" charset="0"/>
                <a:cs typeface="Arial" charset="0"/>
              </a:endParaRPr>
            </a:p>
          </p:txBody>
        </p:sp>
        <p:sp>
          <p:nvSpPr>
            <p:cNvPr id="91306" name="Oval 11"/>
            <p:cNvSpPr>
              <a:spLocks noChangeArrowheads="1"/>
            </p:cNvSpPr>
            <p:nvPr/>
          </p:nvSpPr>
          <p:spPr bwMode="auto">
            <a:xfrm flipH="1">
              <a:off x="4765" y="3394"/>
              <a:ext cx="2260" cy="1243"/>
            </a:xfrm>
            <a:prstGeom prst="ellipse">
              <a:avLst/>
            </a:prstGeom>
            <a:solidFill>
              <a:srgbClr val="D9EDE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800">
                  <a:solidFill>
                    <a:schemeClr val="tx1"/>
                  </a:solidFill>
                  <a:latin typeface="Arial" panose="020B0604020202020204" pitchFamily="34" charset="0"/>
                  <a:cs typeface="Arial" panose="020B0604020202020204" pitchFamily="34" charset="0"/>
                </a:defRPr>
              </a:lvl1pPr>
              <a:lvl2pPr marL="742950" indent="-285750" eaLnBrk="0" hangingPunct="0">
                <a:defRPr sz="2800">
                  <a:solidFill>
                    <a:schemeClr val="tx1"/>
                  </a:solidFill>
                  <a:latin typeface="Arial" panose="020B0604020202020204" pitchFamily="34" charset="0"/>
                  <a:cs typeface="Arial" panose="020B0604020202020204" pitchFamily="34" charset="0"/>
                </a:defRPr>
              </a:lvl2pPr>
              <a:lvl3pPr marL="1143000" indent="-228600" eaLnBrk="0" hangingPunct="0">
                <a:defRPr sz="2800">
                  <a:solidFill>
                    <a:schemeClr val="tx1"/>
                  </a:solidFill>
                  <a:latin typeface="Arial" panose="020B0604020202020204" pitchFamily="34" charset="0"/>
                  <a:cs typeface="Arial" panose="020B0604020202020204" pitchFamily="34" charset="0"/>
                </a:defRPr>
              </a:lvl3pPr>
              <a:lvl4pPr marL="1600200" indent="-228600" eaLnBrk="0" hangingPunct="0">
                <a:defRPr sz="2800">
                  <a:solidFill>
                    <a:schemeClr val="tx1"/>
                  </a:solidFill>
                  <a:latin typeface="Arial" panose="020B0604020202020204" pitchFamily="34" charset="0"/>
                  <a:cs typeface="Arial" panose="020B0604020202020204" pitchFamily="34" charset="0"/>
                </a:defRPr>
              </a:lvl4pPr>
              <a:lvl5pPr marL="2057400" indent="-228600" eaLnBrk="0" hangingPunct="0">
                <a:defRPr sz="28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91307" name="Oval 12"/>
            <p:cNvSpPr>
              <a:spLocks noChangeArrowheads="1"/>
            </p:cNvSpPr>
            <p:nvPr/>
          </p:nvSpPr>
          <p:spPr bwMode="auto">
            <a:xfrm>
              <a:off x="5217" y="3168"/>
              <a:ext cx="1130" cy="791"/>
            </a:xfrm>
            <a:prstGeom prst="ellipse">
              <a:avLst/>
            </a:prstGeom>
            <a:solidFill>
              <a:srgbClr val="D9EDE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800">
                  <a:solidFill>
                    <a:schemeClr val="tx1"/>
                  </a:solidFill>
                  <a:latin typeface="Arial" panose="020B0604020202020204" pitchFamily="34" charset="0"/>
                  <a:cs typeface="Arial" panose="020B0604020202020204" pitchFamily="34" charset="0"/>
                </a:defRPr>
              </a:lvl1pPr>
              <a:lvl2pPr marL="742950" indent="-285750" eaLnBrk="0" hangingPunct="0">
                <a:defRPr sz="2800">
                  <a:solidFill>
                    <a:schemeClr val="tx1"/>
                  </a:solidFill>
                  <a:latin typeface="Arial" panose="020B0604020202020204" pitchFamily="34" charset="0"/>
                  <a:cs typeface="Arial" panose="020B0604020202020204" pitchFamily="34" charset="0"/>
                </a:defRPr>
              </a:lvl2pPr>
              <a:lvl3pPr marL="1143000" indent="-228600" eaLnBrk="0" hangingPunct="0">
                <a:defRPr sz="2800">
                  <a:solidFill>
                    <a:schemeClr val="tx1"/>
                  </a:solidFill>
                  <a:latin typeface="Arial" panose="020B0604020202020204" pitchFamily="34" charset="0"/>
                  <a:cs typeface="Arial" panose="020B0604020202020204" pitchFamily="34" charset="0"/>
                </a:defRPr>
              </a:lvl3pPr>
              <a:lvl4pPr marL="1600200" indent="-228600" eaLnBrk="0" hangingPunct="0">
                <a:defRPr sz="2800">
                  <a:solidFill>
                    <a:schemeClr val="tx1"/>
                  </a:solidFill>
                  <a:latin typeface="Arial" panose="020B0604020202020204" pitchFamily="34" charset="0"/>
                  <a:cs typeface="Arial" panose="020B0604020202020204" pitchFamily="34" charset="0"/>
                </a:defRPr>
              </a:lvl4pPr>
              <a:lvl5pPr marL="2057400" indent="-228600" eaLnBrk="0" hangingPunct="0">
                <a:defRPr sz="28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grpSp>
      <p:grpSp>
        <p:nvGrpSpPr>
          <p:cNvPr id="91141" name="Group 13"/>
          <p:cNvGrpSpPr>
            <a:grpSpLocks/>
          </p:cNvGrpSpPr>
          <p:nvPr/>
        </p:nvGrpSpPr>
        <p:grpSpPr bwMode="auto">
          <a:xfrm>
            <a:off x="2206625" y="908050"/>
            <a:ext cx="4791075" cy="1363663"/>
            <a:chOff x="4539" y="3055"/>
            <a:chExt cx="2712" cy="1808"/>
          </a:xfrm>
        </p:grpSpPr>
        <p:sp>
          <p:nvSpPr>
            <p:cNvPr id="91292" name="Oval 14"/>
            <p:cNvSpPr>
              <a:spLocks noChangeArrowheads="1"/>
            </p:cNvSpPr>
            <p:nvPr/>
          </p:nvSpPr>
          <p:spPr bwMode="auto">
            <a:xfrm>
              <a:off x="5104" y="3055"/>
              <a:ext cx="1469" cy="1243"/>
            </a:xfrm>
            <a:prstGeom prst="ellipse">
              <a:avLst/>
            </a:prstGeom>
            <a:solidFill>
              <a:srgbClr val="FFCCCC"/>
            </a:solidFill>
            <a:ln w="38100">
              <a:solidFill>
                <a:srgbClr val="CC0000"/>
              </a:solidFill>
              <a:round/>
              <a:headEnd/>
              <a:tailEnd/>
            </a:ln>
          </p:spPr>
          <p:txBody>
            <a:bodyPr/>
            <a:lstStyle>
              <a:lvl1pPr eaLnBrk="0" hangingPunct="0">
                <a:defRPr sz="2800">
                  <a:solidFill>
                    <a:schemeClr val="tx1"/>
                  </a:solidFill>
                  <a:latin typeface="Arial" panose="020B0604020202020204" pitchFamily="34" charset="0"/>
                  <a:cs typeface="Arial" panose="020B0604020202020204" pitchFamily="34" charset="0"/>
                </a:defRPr>
              </a:lvl1pPr>
              <a:lvl2pPr marL="742950" indent="-285750" eaLnBrk="0" hangingPunct="0">
                <a:defRPr sz="2800">
                  <a:solidFill>
                    <a:schemeClr val="tx1"/>
                  </a:solidFill>
                  <a:latin typeface="Arial" panose="020B0604020202020204" pitchFamily="34" charset="0"/>
                  <a:cs typeface="Arial" panose="020B0604020202020204" pitchFamily="34" charset="0"/>
                </a:defRPr>
              </a:lvl2pPr>
              <a:lvl3pPr marL="1143000" indent="-228600" eaLnBrk="0" hangingPunct="0">
                <a:defRPr sz="2800">
                  <a:solidFill>
                    <a:schemeClr val="tx1"/>
                  </a:solidFill>
                  <a:latin typeface="Arial" panose="020B0604020202020204" pitchFamily="34" charset="0"/>
                  <a:cs typeface="Arial" panose="020B0604020202020204" pitchFamily="34" charset="0"/>
                </a:defRPr>
              </a:lvl3pPr>
              <a:lvl4pPr marL="1600200" indent="-228600" eaLnBrk="0" hangingPunct="0">
                <a:defRPr sz="2800">
                  <a:solidFill>
                    <a:schemeClr val="tx1"/>
                  </a:solidFill>
                  <a:latin typeface="Arial" panose="020B0604020202020204" pitchFamily="34" charset="0"/>
                  <a:cs typeface="Arial" panose="020B0604020202020204" pitchFamily="34" charset="0"/>
                </a:defRPr>
              </a:lvl4pPr>
              <a:lvl5pPr marL="2057400" indent="-228600" eaLnBrk="0" hangingPunct="0">
                <a:defRPr sz="28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378895" name="Oval 15"/>
            <p:cNvSpPr>
              <a:spLocks noChangeArrowheads="1"/>
            </p:cNvSpPr>
            <p:nvPr/>
          </p:nvSpPr>
          <p:spPr bwMode="auto">
            <a:xfrm>
              <a:off x="5217" y="3394"/>
              <a:ext cx="2034" cy="1130"/>
            </a:xfrm>
            <a:prstGeom prst="ellipse">
              <a:avLst/>
            </a:prstGeom>
            <a:solidFill>
              <a:srgbClr val="FFCCCC"/>
            </a:solidFill>
            <a:ln w="38100">
              <a:solidFill>
                <a:srgbClr val="CC0000"/>
              </a:solidFill>
              <a:round/>
              <a:headEnd/>
              <a:tailEnd/>
            </a:ln>
            <a:effectLst>
              <a:outerShdw dist="40161" dir="4293903" algn="ctr" rotWithShape="0">
                <a:srgbClr val="FF9933"/>
              </a:outerShdw>
            </a:effectLst>
          </p:spPr>
          <p:txBody>
            <a:bodyPr/>
            <a:lstStyle/>
            <a:p>
              <a:pPr>
                <a:defRPr/>
              </a:pPr>
              <a:endParaRPr lang="ru-RU">
                <a:latin typeface="Arial" charset="0"/>
                <a:cs typeface="Arial" charset="0"/>
              </a:endParaRPr>
            </a:p>
          </p:txBody>
        </p:sp>
        <p:sp>
          <p:nvSpPr>
            <p:cNvPr id="378896" name="Oval 16"/>
            <p:cNvSpPr>
              <a:spLocks noChangeArrowheads="1"/>
            </p:cNvSpPr>
            <p:nvPr/>
          </p:nvSpPr>
          <p:spPr bwMode="auto">
            <a:xfrm>
              <a:off x="4539" y="3733"/>
              <a:ext cx="1356" cy="791"/>
            </a:xfrm>
            <a:prstGeom prst="ellipse">
              <a:avLst/>
            </a:prstGeom>
            <a:solidFill>
              <a:srgbClr val="FFCCCC"/>
            </a:solidFill>
            <a:ln w="38100">
              <a:solidFill>
                <a:srgbClr val="CC0000"/>
              </a:solidFill>
              <a:round/>
              <a:headEnd/>
              <a:tailEnd/>
            </a:ln>
            <a:effectLst>
              <a:outerShdw dist="45791" dir="3378596" algn="ctr" rotWithShape="0">
                <a:srgbClr val="FF9933"/>
              </a:outerShdw>
            </a:effectLst>
          </p:spPr>
          <p:txBody>
            <a:bodyPr/>
            <a:lstStyle/>
            <a:p>
              <a:pPr>
                <a:defRPr/>
              </a:pPr>
              <a:endParaRPr lang="ru-RU">
                <a:latin typeface="Arial" charset="0"/>
                <a:cs typeface="Arial" charset="0"/>
              </a:endParaRPr>
            </a:p>
          </p:txBody>
        </p:sp>
        <p:sp>
          <p:nvSpPr>
            <p:cNvPr id="91295" name="Oval 17"/>
            <p:cNvSpPr>
              <a:spLocks noChangeArrowheads="1"/>
            </p:cNvSpPr>
            <p:nvPr/>
          </p:nvSpPr>
          <p:spPr bwMode="auto">
            <a:xfrm>
              <a:off x="4652" y="3394"/>
              <a:ext cx="1130" cy="904"/>
            </a:xfrm>
            <a:prstGeom prst="ellipse">
              <a:avLst/>
            </a:prstGeom>
            <a:solidFill>
              <a:srgbClr val="FFCCCC"/>
            </a:solidFill>
            <a:ln w="38100">
              <a:solidFill>
                <a:srgbClr val="CC0000"/>
              </a:solidFill>
              <a:round/>
              <a:headEnd/>
              <a:tailEnd/>
            </a:ln>
          </p:spPr>
          <p:txBody>
            <a:bodyPr/>
            <a:lstStyle>
              <a:lvl1pPr eaLnBrk="0" hangingPunct="0">
                <a:defRPr sz="2800">
                  <a:solidFill>
                    <a:schemeClr val="tx1"/>
                  </a:solidFill>
                  <a:latin typeface="Arial" panose="020B0604020202020204" pitchFamily="34" charset="0"/>
                  <a:cs typeface="Arial" panose="020B0604020202020204" pitchFamily="34" charset="0"/>
                </a:defRPr>
              </a:lvl1pPr>
              <a:lvl2pPr marL="742950" indent="-285750" eaLnBrk="0" hangingPunct="0">
                <a:defRPr sz="2800">
                  <a:solidFill>
                    <a:schemeClr val="tx1"/>
                  </a:solidFill>
                  <a:latin typeface="Arial" panose="020B0604020202020204" pitchFamily="34" charset="0"/>
                  <a:cs typeface="Arial" panose="020B0604020202020204" pitchFamily="34" charset="0"/>
                </a:defRPr>
              </a:lvl2pPr>
              <a:lvl3pPr marL="1143000" indent="-228600" eaLnBrk="0" hangingPunct="0">
                <a:defRPr sz="2800">
                  <a:solidFill>
                    <a:schemeClr val="tx1"/>
                  </a:solidFill>
                  <a:latin typeface="Arial" panose="020B0604020202020204" pitchFamily="34" charset="0"/>
                  <a:cs typeface="Arial" panose="020B0604020202020204" pitchFamily="34" charset="0"/>
                </a:defRPr>
              </a:lvl3pPr>
              <a:lvl4pPr marL="1600200" indent="-228600" eaLnBrk="0" hangingPunct="0">
                <a:defRPr sz="2800">
                  <a:solidFill>
                    <a:schemeClr val="tx1"/>
                  </a:solidFill>
                  <a:latin typeface="Arial" panose="020B0604020202020204" pitchFamily="34" charset="0"/>
                  <a:cs typeface="Arial" panose="020B0604020202020204" pitchFamily="34" charset="0"/>
                </a:defRPr>
              </a:lvl4pPr>
              <a:lvl5pPr marL="2057400" indent="-228600" eaLnBrk="0" hangingPunct="0">
                <a:defRPr sz="28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378898" name="Oval 18"/>
            <p:cNvSpPr>
              <a:spLocks noChangeArrowheads="1"/>
            </p:cNvSpPr>
            <p:nvPr/>
          </p:nvSpPr>
          <p:spPr bwMode="auto">
            <a:xfrm>
              <a:off x="5217" y="3508"/>
              <a:ext cx="1695" cy="1355"/>
            </a:xfrm>
            <a:prstGeom prst="ellipse">
              <a:avLst/>
            </a:prstGeom>
            <a:solidFill>
              <a:srgbClr val="FFCCCC"/>
            </a:solidFill>
            <a:ln w="38100">
              <a:solidFill>
                <a:srgbClr val="CC0000"/>
              </a:solidFill>
              <a:round/>
              <a:headEnd/>
              <a:tailEnd/>
            </a:ln>
            <a:effectLst>
              <a:outerShdw dist="50800" dir="5400000" algn="ctr" rotWithShape="0">
                <a:srgbClr val="FF9933"/>
              </a:outerShdw>
            </a:effectLst>
          </p:spPr>
          <p:txBody>
            <a:bodyPr/>
            <a:lstStyle/>
            <a:p>
              <a:pPr>
                <a:defRPr/>
              </a:pPr>
              <a:endParaRPr lang="ru-RU">
                <a:latin typeface="Arial" charset="0"/>
                <a:cs typeface="Arial" charset="0"/>
              </a:endParaRPr>
            </a:p>
          </p:txBody>
        </p:sp>
        <p:sp>
          <p:nvSpPr>
            <p:cNvPr id="378899" name="Oval 19"/>
            <p:cNvSpPr>
              <a:spLocks noChangeArrowheads="1"/>
            </p:cNvSpPr>
            <p:nvPr/>
          </p:nvSpPr>
          <p:spPr bwMode="auto">
            <a:xfrm>
              <a:off x="4878" y="4072"/>
              <a:ext cx="904" cy="791"/>
            </a:xfrm>
            <a:prstGeom prst="ellipse">
              <a:avLst/>
            </a:prstGeom>
            <a:solidFill>
              <a:srgbClr val="FFCCCC"/>
            </a:solidFill>
            <a:ln w="38100">
              <a:solidFill>
                <a:srgbClr val="CC0000"/>
              </a:solidFill>
              <a:round/>
              <a:headEnd/>
              <a:tailEnd/>
            </a:ln>
            <a:effectLst>
              <a:outerShdw dist="40161" dir="6506097" algn="ctr" rotWithShape="0">
                <a:srgbClr val="FF9933"/>
              </a:outerShdw>
            </a:effectLst>
          </p:spPr>
          <p:txBody>
            <a:bodyPr/>
            <a:lstStyle/>
            <a:p>
              <a:pPr>
                <a:defRPr/>
              </a:pPr>
              <a:endParaRPr lang="ru-RU">
                <a:latin typeface="Arial" charset="0"/>
                <a:cs typeface="Arial" charset="0"/>
              </a:endParaRPr>
            </a:p>
          </p:txBody>
        </p:sp>
        <p:sp>
          <p:nvSpPr>
            <p:cNvPr id="91298" name="Oval 20"/>
            <p:cNvSpPr>
              <a:spLocks noChangeArrowheads="1"/>
            </p:cNvSpPr>
            <p:nvPr/>
          </p:nvSpPr>
          <p:spPr bwMode="auto">
            <a:xfrm>
              <a:off x="4765" y="3394"/>
              <a:ext cx="2260" cy="1243"/>
            </a:xfrm>
            <a:prstGeom prst="ellipse">
              <a:avLst/>
            </a:prstGeom>
            <a:solidFill>
              <a:srgbClr val="FFCCCC"/>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800">
                  <a:solidFill>
                    <a:schemeClr val="tx1"/>
                  </a:solidFill>
                  <a:latin typeface="Arial" panose="020B0604020202020204" pitchFamily="34" charset="0"/>
                  <a:cs typeface="Arial" panose="020B0604020202020204" pitchFamily="34" charset="0"/>
                </a:defRPr>
              </a:lvl1pPr>
              <a:lvl2pPr marL="742950" indent="-285750" eaLnBrk="0" hangingPunct="0">
                <a:defRPr sz="2800">
                  <a:solidFill>
                    <a:schemeClr val="tx1"/>
                  </a:solidFill>
                  <a:latin typeface="Arial" panose="020B0604020202020204" pitchFamily="34" charset="0"/>
                  <a:cs typeface="Arial" panose="020B0604020202020204" pitchFamily="34" charset="0"/>
                </a:defRPr>
              </a:lvl2pPr>
              <a:lvl3pPr marL="1143000" indent="-228600" eaLnBrk="0" hangingPunct="0">
                <a:defRPr sz="2800">
                  <a:solidFill>
                    <a:schemeClr val="tx1"/>
                  </a:solidFill>
                  <a:latin typeface="Arial" panose="020B0604020202020204" pitchFamily="34" charset="0"/>
                  <a:cs typeface="Arial" panose="020B0604020202020204" pitchFamily="34" charset="0"/>
                </a:defRPr>
              </a:lvl3pPr>
              <a:lvl4pPr marL="1600200" indent="-228600" eaLnBrk="0" hangingPunct="0">
                <a:defRPr sz="2800">
                  <a:solidFill>
                    <a:schemeClr val="tx1"/>
                  </a:solidFill>
                  <a:latin typeface="Arial" panose="020B0604020202020204" pitchFamily="34" charset="0"/>
                  <a:cs typeface="Arial" panose="020B0604020202020204" pitchFamily="34" charset="0"/>
                </a:defRPr>
              </a:lvl4pPr>
              <a:lvl5pPr marL="2057400" indent="-228600" eaLnBrk="0" hangingPunct="0">
                <a:defRPr sz="28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91299" name="Oval 21"/>
            <p:cNvSpPr>
              <a:spLocks noChangeArrowheads="1"/>
            </p:cNvSpPr>
            <p:nvPr/>
          </p:nvSpPr>
          <p:spPr bwMode="auto">
            <a:xfrm>
              <a:off x="5217" y="3168"/>
              <a:ext cx="1130" cy="791"/>
            </a:xfrm>
            <a:prstGeom prst="ellipse">
              <a:avLst/>
            </a:prstGeom>
            <a:solidFill>
              <a:srgbClr val="FFCCCC"/>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800">
                  <a:solidFill>
                    <a:schemeClr val="tx1"/>
                  </a:solidFill>
                  <a:latin typeface="Arial" panose="020B0604020202020204" pitchFamily="34" charset="0"/>
                  <a:cs typeface="Arial" panose="020B0604020202020204" pitchFamily="34" charset="0"/>
                </a:defRPr>
              </a:lvl1pPr>
              <a:lvl2pPr marL="742950" indent="-285750" eaLnBrk="0" hangingPunct="0">
                <a:defRPr sz="2800">
                  <a:solidFill>
                    <a:schemeClr val="tx1"/>
                  </a:solidFill>
                  <a:latin typeface="Arial" panose="020B0604020202020204" pitchFamily="34" charset="0"/>
                  <a:cs typeface="Arial" panose="020B0604020202020204" pitchFamily="34" charset="0"/>
                </a:defRPr>
              </a:lvl2pPr>
              <a:lvl3pPr marL="1143000" indent="-228600" eaLnBrk="0" hangingPunct="0">
                <a:defRPr sz="2800">
                  <a:solidFill>
                    <a:schemeClr val="tx1"/>
                  </a:solidFill>
                  <a:latin typeface="Arial" panose="020B0604020202020204" pitchFamily="34" charset="0"/>
                  <a:cs typeface="Arial" panose="020B0604020202020204" pitchFamily="34" charset="0"/>
                </a:defRPr>
              </a:lvl3pPr>
              <a:lvl4pPr marL="1600200" indent="-228600" eaLnBrk="0" hangingPunct="0">
                <a:defRPr sz="2800">
                  <a:solidFill>
                    <a:schemeClr val="tx1"/>
                  </a:solidFill>
                  <a:latin typeface="Arial" panose="020B0604020202020204" pitchFamily="34" charset="0"/>
                  <a:cs typeface="Arial" panose="020B0604020202020204" pitchFamily="34" charset="0"/>
                </a:defRPr>
              </a:lvl4pPr>
              <a:lvl5pPr marL="2057400" indent="-228600" eaLnBrk="0" hangingPunct="0">
                <a:defRPr sz="28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grpSp>
      <p:sp>
        <p:nvSpPr>
          <p:cNvPr id="91142" name="AutoShape 33"/>
          <p:cNvSpPr>
            <a:spLocks noChangeArrowheads="1"/>
          </p:cNvSpPr>
          <p:nvPr/>
        </p:nvSpPr>
        <p:spPr bwMode="auto">
          <a:xfrm>
            <a:off x="3981450" y="2917825"/>
            <a:ext cx="1330325" cy="430213"/>
          </a:xfrm>
          <a:prstGeom prst="wedgeEllipseCallout">
            <a:avLst>
              <a:gd name="adj1" fmla="val 90944"/>
              <a:gd name="adj2" fmla="val 77139"/>
            </a:avLst>
          </a:prstGeom>
          <a:noFill/>
          <a:ln w="19050">
            <a:solidFill>
              <a:srgbClr val="FFCC99"/>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lvl1pPr eaLnBrk="0" hangingPunct="0">
              <a:defRPr sz="2800">
                <a:solidFill>
                  <a:schemeClr val="tx1"/>
                </a:solidFill>
                <a:latin typeface="Arial" panose="020B0604020202020204" pitchFamily="34" charset="0"/>
                <a:cs typeface="Arial" panose="020B0604020202020204" pitchFamily="34" charset="0"/>
              </a:defRPr>
            </a:lvl1pPr>
            <a:lvl2pPr marL="742950" indent="-285750" eaLnBrk="0" hangingPunct="0">
              <a:defRPr sz="2800">
                <a:solidFill>
                  <a:schemeClr val="tx1"/>
                </a:solidFill>
                <a:latin typeface="Arial" panose="020B0604020202020204" pitchFamily="34" charset="0"/>
                <a:cs typeface="Arial" panose="020B0604020202020204" pitchFamily="34" charset="0"/>
              </a:defRPr>
            </a:lvl2pPr>
            <a:lvl3pPr marL="1143000" indent="-228600" eaLnBrk="0" hangingPunct="0">
              <a:defRPr sz="2800">
                <a:solidFill>
                  <a:schemeClr val="tx1"/>
                </a:solidFill>
                <a:latin typeface="Arial" panose="020B0604020202020204" pitchFamily="34" charset="0"/>
                <a:cs typeface="Arial" panose="020B0604020202020204" pitchFamily="34" charset="0"/>
              </a:defRPr>
            </a:lvl3pPr>
            <a:lvl4pPr marL="1600200" indent="-228600" eaLnBrk="0" hangingPunct="0">
              <a:defRPr sz="2800">
                <a:solidFill>
                  <a:schemeClr val="tx1"/>
                </a:solidFill>
                <a:latin typeface="Arial" panose="020B0604020202020204" pitchFamily="34" charset="0"/>
                <a:cs typeface="Arial" panose="020B0604020202020204" pitchFamily="34" charset="0"/>
              </a:defRPr>
            </a:lvl4pPr>
            <a:lvl5pPr marL="2057400" indent="-228600" eaLnBrk="0" hangingPunct="0">
              <a:defRPr sz="28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grpSp>
        <p:nvGrpSpPr>
          <p:cNvPr id="91143" name="Group 34"/>
          <p:cNvGrpSpPr>
            <a:grpSpLocks/>
          </p:cNvGrpSpPr>
          <p:nvPr/>
        </p:nvGrpSpPr>
        <p:grpSpPr bwMode="auto">
          <a:xfrm>
            <a:off x="5038725" y="3560763"/>
            <a:ext cx="3105150" cy="1938337"/>
            <a:chOff x="4539" y="3055"/>
            <a:chExt cx="2712" cy="1808"/>
          </a:xfrm>
        </p:grpSpPr>
        <p:sp>
          <p:nvSpPr>
            <p:cNvPr id="91284" name="Oval 35"/>
            <p:cNvSpPr>
              <a:spLocks noChangeArrowheads="1"/>
            </p:cNvSpPr>
            <p:nvPr/>
          </p:nvSpPr>
          <p:spPr bwMode="auto">
            <a:xfrm>
              <a:off x="5104" y="3055"/>
              <a:ext cx="1469" cy="1243"/>
            </a:xfrm>
            <a:prstGeom prst="ellipse">
              <a:avLst/>
            </a:prstGeom>
            <a:solidFill>
              <a:srgbClr val="D9EDEF"/>
            </a:solidFill>
            <a:ln w="38100">
              <a:solidFill>
                <a:srgbClr val="CC0000"/>
              </a:solidFill>
              <a:round/>
              <a:headEnd/>
              <a:tailEnd/>
            </a:ln>
          </p:spPr>
          <p:txBody>
            <a:bodyPr/>
            <a:lstStyle>
              <a:lvl1pPr eaLnBrk="0" hangingPunct="0">
                <a:defRPr sz="2800">
                  <a:solidFill>
                    <a:schemeClr val="tx1"/>
                  </a:solidFill>
                  <a:latin typeface="Arial" panose="020B0604020202020204" pitchFamily="34" charset="0"/>
                  <a:cs typeface="Arial" panose="020B0604020202020204" pitchFamily="34" charset="0"/>
                </a:defRPr>
              </a:lvl1pPr>
              <a:lvl2pPr marL="742950" indent="-285750" eaLnBrk="0" hangingPunct="0">
                <a:defRPr sz="2800">
                  <a:solidFill>
                    <a:schemeClr val="tx1"/>
                  </a:solidFill>
                  <a:latin typeface="Arial" panose="020B0604020202020204" pitchFamily="34" charset="0"/>
                  <a:cs typeface="Arial" panose="020B0604020202020204" pitchFamily="34" charset="0"/>
                </a:defRPr>
              </a:lvl2pPr>
              <a:lvl3pPr marL="1143000" indent="-228600" eaLnBrk="0" hangingPunct="0">
                <a:defRPr sz="2800">
                  <a:solidFill>
                    <a:schemeClr val="tx1"/>
                  </a:solidFill>
                  <a:latin typeface="Arial" panose="020B0604020202020204" pitchFamily="34" charset="0"/>
                  <a:cs typeface="Arial" panose="020B0604020202020204" pitchFamily="34" charset="0"/>
                </a:defRPr>
              </a:lvl3pPr>
              <a:lvl4pPr marL="1600200" indent="-228600" eaLnBrk="0" hangingPunct="0">
                <a:defRPr sz="2800">
                  <a:solidFill>
                    <a:schemeClr val="tx1"/>
                  </a:solidFill>
                  <a:latin typeface="Arial" panose="020B0604020202020204" pitchFamily="34" charset="0"/>
                  <a:cs typeface="Arial" panose="020B0604020202020204" pitchFamily="34" charset="0"/>
                </a:defRPr>
              </a:lvl4pPr>
              <a:lvl5pPr marL="2057400" indent="-228600" eaLnBrk="0" hangingPunct="0">
                <a:defRPr sz="28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378916" name="Oval 36"/>
            <p:cNvSpPr>
              <a:spLocks noChangeArrowheads="1"/>
            </p:cNvSpPr>
            <p:nvPr/>
          </p:nvSpPr>
          <p:spPr bwMode="auto">
            <a:xfrm>
              <a:off x="5217" y="3394"/>
              <a:ext cx="2034" cy="1130"/>
            </a:xfrm>
            <a:prstGeom prst="ellipse">
              <a:avLst/>
            </a:prstGeom>
            <a:solidFill>
              <a:srgbClr val="D9EDEF"/>
            </a:solidFill>
            <a:ln w="38100">
              <a:solidFill>
                <a:srgbClr val="CC0000"/>
              </a:solidFill>
              <a:round/>
              <a:headEnd/>
              <a:tailEnd/>
            </a:ln>
            <a:effectLst>
              <a:outerShdw dist="40161" dir="4293903" algn="ctr" rotWithShape="0">
                <a:srgbClr val="FF9933"/>
              </a:outerShdw>
            </a:effectLst>
          </p:spPr>
          <p:txBody>
            <a:bodyPr/>
            <a:lstStyle/>
            <a:p>
              <a:pPr>
                <a:defRPr/>
              </a:pPr>
              <a:endParaRPr lang="ru-RU">
                <a:latin typeface="Arial" charset="0"/>
                <a:cs typeface="Arial" charset="0"/>
              </a:endParaRPr>
            </a:p>
          </p:txBody>
        </p:sp>
        <p:sp>
          <p:nvSpPr>
            <p:cNvPr id="378917" name="Oval 37"/>
            <p:cNvSpPr>
              <a:spLocks noChangeArrowheads="1"/>
            </p:cNvSpPr>
            <p:nvPr/>
          </p:nvSpPr>
          <p:spPr bwMode="auto">
            <a:xfrm>
              <a:off x="4539" y="3733"/>
              <a:ext cx="1356" cy="791"/>
            </a:xfrm>
            <a:prstGeom prst="ellipse">
              <a:avLst/>
            </a:prstGeom>
            <a:solidFill>
              <a:srgbClr val="D9EDEF"/>
            </a:solidFill>
            <a:ln w="38100">
              <a:solidFill>
                <a:srgbClr val="CC0000"/>
              </a:solidFill>
              <a:round/>
              <a:headEnd/>
              <a:tailEnd/>
            </a:ln>
            <a:effectLst>
              <a:outerShdw dist="45791" dir="3378596" algn="ctr" rotWithShape="0">
                <a:srgbClr val="FF9933"/>
              </a:outerShdw>
            </a:effectLst>
          </p:spPr>
          <p:txBody>
            <a:bodyPr/>
            <a:lstStyle/>
            <a:p>
              <a:pPr>
                <a:defRPr/>
              </a:pPr>
              <a:endParaRPr lang="ru-RU">
                <a:latin typeface="Arial" charset="0"/>
                <a:cs typeface="Arial" charset="0"/>
              </a:endParaRPr>
            </a:p>
          </p:txBody>
        </p:sp>
        <p:sp>
          <p:nvSpPr>
            <p:cNvPr id="91287" name="Oval 38"/>
            <p:cNvSpPr>
              <a:spLocks noChangeArrowheads="1"/>
            </p:cNvSpPr>
            <p:nvPr/>
          </p:nvSpPr>
          <p:spPr bwMode="auto">
            <a:xfrm>
              <a:off x="4652" y="3394"/>
              <a:ext cx="1130" cy="904"/>
            </a:xfrm>
            <a:prstGeom prst="ellipse">
              <a:avLst/>
            </a:prstGeom>
            <a:solidFill>
              <a:srgbClr val="D9EDEF"/>
            </a:solidFill>
            <a:ln w="38100">
              <a:solidFill>
                <a:srgbClr val="CC0000"/>
              </a:solidFill>
              <a:round/>
              <a:headEnd/>
              <a:tailEnd/>
            </a:ln>
          </p:spPr>
          <p:txBody>
            <a:bodyPr/>
            <a:lstStyle>
              <a:lvl1pPr eaLnBrk="0" hangingPunct="0">
                <a:defRPr sz="2800">
                  <a:solidFill>
                    <a:schemeClr val="tx1"/>
                  </a:solidFill>
                  <a:latin typeface="Arial" panose="020B0604020202020204" pitchFamily="34" charset="0"/>
                  <a:cs typeface="Arial" panose="020B0604020202020204" pitchFamily="34" charset="0"/>
                </a:defRPr>
              </a:lvl1pPr>
              <a:lvl2pPr marL="742950" indent="-285750" eaLnBrk="0" hangingPunct="0">
                <a:defRPr sz="2800">
                  <a:solidFill>
                    <a:schemeClr val="tx1"/>
                  </a:solidFill>
                  <a:latin typeface="Arial" panose="020B0604020202020204" pitchFamily="34" charset="0"/>
                  <a:cs typeface="Arial" panose="020B0604020202020204" pitchFamily="34" charset="0"/>
                </a:defRPr>
              </a:lvl2pPr>
              <a:lvl3pPr marL="1143000" indent="-228600" eaLnBrk="0" hangingPunct="0">
                <a:defRPr sz="2800">
                  <a:solidFill>
                    <a:schemeClr val="tx1"/>
                  </a:solidFill>
                  <a:latin typeface="Arial" panose="020B0604020202020204" pitchFamily="34" charset="0"/>
                  <a:cs typeface="Arial" panose="020B0604020202020204" pitchFamily="34" charset="0"/>
                </a:defRPr>
              </a:lvl3pPr>
              <a:lvl4pPr marL="1600200" indent="-228600" eaLnBrk="0" hangingPunct="0">
                <a:defRPr sz="2800">
                  <a:solidFill>
                    <a:schemeClr val="tx1"/>
                  </a:solidFill>
                  <a:latin typeface="Arial" panose="020B0604020202020204" pitchFamily="34" charset="0"/>
                  <a:cs typeface="Arial" panose="020B0604020202020204" pitchFamily="34" charset="0"/>
                </a:defRPr>
              </a:lvl4pPr>
              <a:lvl5pPr marL="2057400" indent="-228600" eaLnBrk="0" hangingPunct="0">
                <a:defRPr sz="28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378919" name="Oval 39"/>
            <p:cNvSpPr>
              <a:spLocks noChangeArrowheads="1"/>
            </p:cNvSpPr>
            <p:nvPr/>
          </p:nvSpPr>
          <p:spPr bwMode="auto">
            <a:xfrm>
              <a:off x="5217" y="3507"/>
              <a:ext cx="1696" cy="1356"/>
            </a:xfrm>
            <a:prstGeom prst="ellipse">
              <a:avLst/>
            </a:prstGeom>
            <a:solidFill>
              <a:srgbClr val="D9EDEF"/>
            </a:solidFill>
            <a:ln w="38100">
              <a:solidFill>
                <a:srgbClr val="CC0000"/>
              </a:solidFill>
              <a:round/>
              <a:headEnd/>
              <a:tailEnd/>
            </a:ln>
            <a:effectLst>
              <a:outerShdw dist="50800" dir="5400000" algn="ctr" rotWithShape="0">
                <a:srgbClr val="FF9933"/>
              </a:outerShdw>
            </a:effectLst>
          </p:spPr>
          <p:txBody>
            <a:bodyPr/>
            <a:lstStyle/>
            <a:p>
              <a:pPr>
                <a:defRPr/>
              </a:pPr>
              <a:endParaRPr lang="ru-RU">
                <a:latin typeface="Arial" charset="0"/>
                <a:cs typeface="Arial" charset="0"/>
              </a:endParaRPr>
            </a:p>
          </p:txBody>
        </p:sp>
        <p:sp>
          <p:nvSpPr>
            <p:cNvPr id="378920" name="Oval 40"/>
            <p:cNvSpPr>
              <a:spLocks noChangeArrowheads="1"/>
            </p:cNvSpPr>
            <p:nvPr/>
          </p:nvSpPr>
          <p:spPr bwMode="auto">
            <a:xfrm>
              <a:off x="4879" y="4072"/>
              <a:ext cx="904" cy="791"/>
            </a:xfrm>
            <a:prstGeom prst="ellipse">
              <a:avLst/>
            </a:prstGeom>
            <a:solidFill>
              <a:srgbClr val="D9EDEF"/>
            </a:solidFill>
            <a:ln w="38100">
              <a:solidFill>
                <a:srgbClr val="CC0000"/>
              </a:solidFill>
              <a:round/>
              <a:headEnd/>
              <a:tailEnd/>
            </a:ln>
            <a:effectLst>
              <a:outerShdw dist="40161" dir="6506097" algn="ctr" rotWithShape="0">
                <a:srgbClr val="FF9933"/>
              </a:outerShdw>
            </a:effectLst>
          </p:spPr>
          <p:txBody>
            <a:bodyPr/>
            <a:lstStyle/>
            <a:p>
              <a:pPr>
                <a:defRPr/>
              </a:pPr>
              <a:endParaRPr lang="ru-RU">
                <a:latin typeface="Arial" charset="0"/>
                <a:cs typeface="Arial" charset="0"/>
              </a:endParaRPr>
            </a:p>
          </p:txBody>
        </p:sp>
        <p:sp>
          <p:nvSpPr>
            <p:cNvPr id="91290" name="Oval 41"/>
            <p:cNvSpPr>
              <a:spLocks noChangeArrowheads="1"/>
            </p:cNvSpPr>
            <p:nvPr/>
          </p:nvSpPr>
          <p:spPr bwMode="auto">
            <a:xfrm>
              <a:off x="4765" y="3394"/>
              <a:ext cx="2260" cy="1243"/>
            </a:xfrm>
            <a:prstGeom prst="ellipse">
              <a:avLst/>
            </a:prstGeom>
            <a:solidFill>
              <a:srgbClr val="D9EDE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800">
                  <a:solidFill>
                    <a:schemeClr val="tx1"/>
                  </a:solidFill>
                  <a:latin typeface="Arial" panose="020B0604020202020204" pitchFamily="34" charset="0"/>
                  <a:cs typeface="Arial" panose="020B0604020202020204" pitchFamily="34" charset="0"/>
                </a:defRPr>
              </a:lvl1pPr>
              <a:lvl2pPr marL="742950" indent="-285750" eaLnBrk="0" hangingPunct="0">
                <a:defRPr sz="2800">
                  <a:solidFill>
                    <a:schemeClr val="tx1"/>
                  </a:solidFill>
                  <a:latin typeface="Arial" panose="020B0604020202020204" pitchFamily="34" charset="0"/>
                  <a:cs typeface="Arial" panose="020B0604020202020204" pitchFamily="34" charset="0"/>
                </a:defRPr>
              </a:lvl2pPr>
              <a:lvl3pPr marL="1143000" indent="-228600" eaLnBrk="0" hangingPunct="0">
                <a:defRPr sz="2800">
                  <a:solidFill>
                    <a:schemeClr val="tx1"/>
                  </a:solidFill>
                  <a:latin typeface="Arial" panose="020B0604020202020204" pitchFamily="34" charset="0"/>
                  <a:cs typeface="Arial" panose="020B0604020202020204" pitchFamily="34" charset="0"/>
                </a:defRPr>
              </a:lvl3pPr>
              <a:lvl4pPr marL="1600200" indent="-228600" eaLnBrk="0" hangingPunct="0">
                <a:defRPr sz="2800">
                  <a:solidFill>
                    <a:schemeClr val="tx1"/>
                  </a:solidFill>
                  <a:latin typeface="Arial" panose="020B0604020202020204" pitchFamily="34" charset="0"/>
                  <a:cs typeface="Arial" panose="020B0604020202020204" pitchFamily="34" charset="0"/>
                </a:defRPr>
              </a:lvl4pPr>
              <a:lvl5pPr marL="2057400" indent="-228600" eaLnBrk="0" hangingPunct="0">
                <a:defRPr sz="28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91291" name="Oval 42"/>
            <p:cNvSpPr>
              <a:spLocks noChangeArrowheads="1"/>
            </p:cNvSpPr>
            <p:nvPr/>
          </p:nvSpPr>
          <p:spPr bwMode="auto">
            <a:xfrm>
              <a:off x="5217" y="3168"/>
              <a:ext cx="1130" cy="791"/>
            </a:xfrm>
            <a:prstGeom prst="ellipse">
              <a:avLst/>
            </a:prstGeom>
            <a:solidFill>
              <a:srgbClr val="D9EDEF"/>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sz="2800">
                  <a:solidFill>
                    <a:schemeClr val="tx1"/>
                  </a:solidFill>
                  <a:latin typeface="Arial" panose="020B0604020202020204" pitchFamily="34" charset="0"/>
                  <a:cs typeface="Arial" panose="020B0604020202020204" pitchFamily="34" charset="0"/>
                </a:defRPr>
              </a:lvl1pPr>
              <a:lvl2pPr marL="742950" indent="-285750" eaLnBrk="0" hangingPunct="0">
                <a:defRPr sz="2800">
                  <a:solidFill>
                    <a:schemeClr val="tx1"/>
                  </a:solidFill>
                  <a:latin typeface="Arial" panose="020B0604020202020204" pitchFamily="34" charset="0"/>
                  <a:cs typeface="Arial" panose="020B0604020202020204" pitchFamily="34" charset="0"/>
                </a:defRPr>
              </a:lvl2pPr>
              <a:lvl3pPr marL="1143000" indent="-228600" eaLnBrk="0" hangingPunct="0">
                <a:defRPr sz="2800">
                  <a:solidFill>
                    <a:schemeClr val="tx1"/>
                  </a:solidFill>
                  <a:latin typeface="Arial" panose="020B0604020202020204" pitchFamily="34" charset="0"/>
                  <a:cs typeface="Arial" panose="020B0604020202020204" pitchFamily="34" charset="0"/>
                </a:defRPr>
              </a:lvl3pPr>
              <a:lvl4pPr marL="1600200" indent="-228600" eaLnBrk="0" hangingPunct="0">
                <a:defRPr sz="2800">
                  <a:solidFill>
                    <a:schemeClr val="tx1"/>
                  </a:solidFill>
                  <a:latin typeface="Arial" panose="020B0604020202020204" pitchFamily="34" charset="0"/>
                  <a:cs typeface="Arial" panose="020B0604020202020204" pitchFamily="34" charset="0"/>
                </a:defRPr>
              </a:lvl4pPr>
              <a:lvl5pPr marL="2057400" indent="-228600" eaLnBrk="0" hangingPunct="0">
                <a:defRPr sz="28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grpSp>
      <p:sp>
        <p:nvSpPr>
          <p:cNvPr id="91144" name="Line 43"/>
          <p:cNvSpPr>
            <a:spLocks noChangeShapeType="1"/>
          </p:cNvSpPr>
          <p:nvPr/>
        </p:nvSpPr>
        <p:spPr bwMode="auto">
          <a:xfrm>
            <a:off x="1052513" y="2414588"/>
            <a:ext cx="2662237" cy="0"/>
          </a:xfrm>
          <a:prstGeom prst="line">
            <a:avLst/>
          </a:prstGeom>
          <a:noFill/>
          <a:ln w="28575">
            <a:solidFill>
              <a:schemeClr val="hlink"/>
            </a:solidFill>
            <a:prstDash val="lgDashDot"/>
            <a:round/>
            <a:headEnd/>
            <a:tailEnd/>
          </a:ln>
          <a:extLst>
            <a:ext uri="{909E8E84-426E-40DD-AFC4-6F175D3DCCD1}">
              <a14:hiddenFill xmlns:a14="http://schemas.microsoft.com/office/drawing/2010/main">
                <a:noFill/>
              </a14:hiddenFill>
            </a:ext>
          </a:extLst>
        </p:spPr>
        <p:txBody>
          <a:bodyPr/>
          <a:lstStyle/>
          <a:p>
            <a:endParaRPr lang="ru-RU"/>
          </a:p>
        </p:txBody>
      </p:sp>
      <p:sp>
        <p:nvSpPr>
          <p:cNvPr id="91145" name="Line 44"/>
          <p:cNvSpPr>
            <a:spLocks noChangeShapeType="1"/>
          </p:cNvSpPr>
          <p:nvPr/>
        </p:nvSpPr>
        <p:spPr bwMode="auto">
          <a:xfrm>
            <a:off x="5400675" y="2414588"/>
            <a:ext cx="2662238" cy="0"/>
          </a:xfrm>
          <a:prstGeom prst="line">
            <a:avLst/>
          </a:prstGeom>
          <a:noFill/>
          <a:ln w="28575">
            <a:solidFill>
              <a:schemeClr val="hlink"/>
            </a:solidFill>
            <a:prstDash val="lgDashDot"/>
            <a:round/>
            <a:headEnd/>
            <a:tailEnd/>
          </a:ln>
          <a:extLst>
            <a:ext uri="{909E8E84-426E-40DD-AFC4-6F175D3DCCD1}">
              <a14:hiddenFill xmlns:a14="http://schemas.microsoft.com/office/drawing/2010/main">
                <a:noFill/>
              </a14:hiddenFill>
            </a:ext>
          </a:extLst>
        </p:spPr>
        <p:txBody>
          <a:bodyPr/>
          <a:lstStyle/>
          <a:p>
            <a:endParaRPr lang="ru-RU"/>
          </a:p>
        </p:txBody>
      </p:sp>
      <p:sp>
        <p:nvSpPr>
          <p:cNvPr id="91146" name="Freeform 45"/>
          <p:cNvSpPr>
            <a:spLocks/>
          </p:cNvSpPr>
          <p:nvPr/>
        </p:nvSpPr>
        <p:spPr bwMode="auto">
          <a:xfrm>
            <a:off x="2651125" y="2095500"/>
            <a:ext cx="1335088" cy="763588"/>
          </a:xfrm>
          <a:custGeom>
            <a:avLst/>
            <a:gdLst>
              <a:gd name="T0" fmla="*/ 0 w 1701"/>
              <a:gd name="T1" fmla="*/ 1356 h 1356"/>
              <a:gd name="T2" fmla="*/ 4 w 1701"/>
              <a:gd name="T3" fmla="*/ 408 h 1356"/>
              <a:gd name="T4" fmla="*/ 1701 w 1701"/>
              <a:gd name="T5" fmla="*/ 408 h 1356"/>
              <a:gd name="T6" fmla="*/ 1695 w 1701"/>
              <a:gd name="T7" fmla="*/ 0 h 1356"/>
              <a:gd name="T8" fmla="*/ 0 60000 65536"/>
              <a:gd name="T9" fmla="*/ 0 60000 65536"/>
              <a:gd name="T10" fmla="*/ 0 60000 65536"/>
              <a:gd name="T11" fmla="*/ 0 60000 65536"/>
              <a:gd name="T12" fmla="*/ 0 w 1701"/>
              <a:gd name="T13" fmla="*/ 0 h 1356"/>
              <a:gd name="T14" fmla="*/ 1701 w 1701"/>
              <a:gd name="T15" fmla="*/ 1356 h 1356"/>
            </a:gdLst>
            <a:ahLst/>
            <a:cxnLst>
              <a:cxn ang="T8">
                <a:pos x="T0" y="T1"/>
              </a:cxn>
              <a:cxn ang="T9">
                <a:pos x="T2" y="T3"/>
              </a:cxn>
              <a:cxn ang="T10">
                <a:pos x="T4" y="T5"/>
              </a:cxn>
              <a:cxn ang="T11">
                <a:pos x="T6" y="T7"/>
              </a:cxn>
            </a:cxnLst>
            <a:rect l="T12" t="T13" r="T14" b="T15"/>
            <a:pathLst>
              <a:path w="1701" h="1356">
                <a:moveTo>
                  <a:pt x="0" y="1356"/>
                </a:moveTo>
                <a:lnTo>
                  <a:pt x="4" y="408"/>
                </a:lnTo>
                <a:lnTo>
                  <a:pt x="1701" y="408"/>
                </a:lnTo>
                <a:lnTo>
                  <a:pt x="1695" y="0"/>
                </a:lnTo>
              </a:path>
            </a:pathLst>
          </a:custGeom>
          <a:noFill/>
          <a:ln w="28575">
            <a:solidFill>
              <a:schemeClr val="accent2"/>
            </a:solidFill>
            <a:round/>
            <a:headEnd type="stealth" w="lg" len="med"/>
            <a:tailEnd type="stealth" w="lg" len="med"/>
          </a:ln>
          <a:extLst>
            <a:ext uri="{909E8E84-426E-40DD-AFC4-6F175D3DCCD1}">
              <a14:hiddenFill xmlns:a14="http://schemas.microsoft.com/office/drawing/2010/main">
                <a:solidFill>
                  <a:srgbClr val="FFFFFF"/>
                </a:solidFill>
              </a14:hiddenFill>
            </a:ext>
          </a:extLst>
        </p:spPr>
        <p:txBody>
          <a:bodyPr/>
          <a:lstStyle>
            <a:lvl1pPr eaLnBrk="0" hangingPunct="0">
              <a:defRPr sz="2800">
                <a:solidFill>
                  <a:schemeClr val="tx1"/>
                </a:solidFill>
                <a:latin typeface="Arial" panose="020B0604020202020204" pitchFamily="34" charset="0"/>
                <a:cs typeface="Arial" panose="020B0604020202020204" pitchFamily="34" charset="0"/>
              </a:defRPr>
            </a:lvl1pPr>
            <a:lvl2pPr marL="742950" indent="-285750" eaLnBrk="0" hangingPunct="0">
              <a:defRPr sz="2800">
                <a:solidFill>
                  <a:schemeClr val="tx1"/>
                </a:solidFill>
                <a:latin typeface="Arial" panose="020B0604020202020204" pitchFamily="34" charset="0"/>
                <a:cs typeface="Arial" panose="020B0604020202020204" pitchFamily="34" charset="0"/>
              </a:defRPr>
            </a:lvl2pPr>
            <a:lvl3pPr marL="1143000" indent="-228600" eaLnBrk="0" hangingPunct="0">
              <a:defRPr sz="2800">
                <a:solidFill>
                  <a:schemeClr val="tx1"/>
                </a:solidFill>
                <a:latin typeface="Arial" panose="020B0604020202020204" pitchFamily="34" charset="0"/>
                <a:cs typeface="Arial" panose="020B0604020202020204" pitchFamily="34" charset="0"/>
              </a:defRPr>
            </a:lvl3pPr>
            <a:lvl4pPr marL="1600200" indent="-228600" eaLnBrk="0" hangingPunct="0">
              <a:defRPr sz="2800">
                <a:solidFill>
                  <a:schemeClr val="tx1"/>
                </a:solidFill>
                <a:latin typeface="Arial" panose="020B0604020202020204" pitchFamily="34" charset="0"/>
                <a:cs typeface="Arial" panose="020B0604020202020204" pitchFamily="34" charset="0"/>
              </a:defRPr>
            </a:lvl4pPr>
            <a:lvl5pPr marL="2057400" indent="-228600" eaLnBrk="0" hangingPunct="0">
              <a:defRPr sz="28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91147" name="Freeform 46"/>
          <p:cNvSpPr>
            <a:spLocks/>
          </p:cNvSpPr>
          <p:nvPr/>
        </p:nvSpPr>
        <p:spPr bwMode="auto">
          <a:xfrm flipH="1">
            <a:off x="5224463" y="1895475"/>
            <a:ext cx="1365250" cy="977900"/>
          </a:xfrm>
          <a:custGeom>
            <a:avLst/>
            <a:gdLst>
              <a:gd name="T0" fmla="*/ 0 w 1701"/>
              <a:gd name="T1" fmla="*/ 1356 h 1356"/>
              <a:gd name="T2" fmla="*/ 4 w 1701"/>
              <a:gd name="T3" fmla="*/ 408 h 1356"/>
              <a:gd name="T4" fmla="*/ 1701 w 1701"/>
              <a:gd name="T5" fmla="*/ 408 h 1356"/>
              <a:gd name="T6" fmla="*/ 1695 w 1701"/>
              <a:gd name="T7" fmla="*/ 0 h 1356"/>
              <a:gd name="T8" fmla="*/ 0 60000 65536"/>
              <a:gd name="T9" fmla="*/ 0 60000 65536"/>
              <a:gd name="T10" fmla="*/ 0 60000 65536"/>
              <a:gd name="T11" fmla="*/ 0 60000 65536"/>
              <a:gd name="T12" fmla="*/ 0 w 1701"/>
              <a:gd name="T13" fmla="*/ 0 h 1356"/>
              <a:gd name="T14" fmla="*/ 1701 w 1701"/>
              <a:gd name="T15" fmla="*/ 1356 h 1356"/>
            </a:gdLst>
            <a:ahLst/>
            <a:cxnLst>
              <a:cxn ang="T8">
                <a:pos x="T0" y="T1"/>
              </a:cxn>
              <a:cxn ang="T9">
                <a:pos x="T2" y="T3"/>
              </a:cxn>
              <a:cxn ang="T10">
                <a:pos x="T4" y="T5"/>
              </a:cxn>
              <a:cxn ang="T11">
                <a:pos x="T6" y="T7"/>
              </a:cxn>
            </a:cxnLst>
            <a:rect l="T12" t="T13" r="T14" b="T15"/>
            <a:pathLst>
              <a:path w="1701" h="1356">
                <a:moveTo>
                  <a:pt x="0" y="1356"/>
                </a:moveTo>
                <a:lnTo>
                  <a:pt x="4" y="408"/>
                </a:lnTo>
                <a:lnTo>
                  <a:pt x="1701" y="408"/>
                </a:lnTo>
                <a:lnTo>
                  <a:pt x="1695" y="0"/>
                </a:lnTo>
              </a:path>
            </a:pathLst>
          </a:custGeom>
          <a:noFill/>
          <a:ln w="28575">
            <a:solidFill>
              <a:schemeClr val="accent2"/>
            </a:solidFill>
            <a:round/>
            <a:headEnd type="stealth" w="lg" len="med"/>
            <a:tailEnd type="stealth" w="lg" len="med"/>
          </a:ln>
          <a:extLst>
            <a:ext uri="{909E8E84-426E-40DD-AFC4-6F175D3DCCD1}">
              <a14:hiddenFill xmlns:a14="http://schemas.microsoft.com/office/drawing/2010/main">
                <a:solidFill>
                  <a:srgbClr val="FFFFFF"/>
                </a:solidFill>
              </a14:hiddenFill>
            </a:ext>
          </a:extLst>
        </p:spPr>
        <p:txBody>
          <a:bodyPr/>
          <a:lstStyle>
            <a:lvl1pPr eaLnBrk="0" hangingPunct="0">
              <a:defRPr sz="2800">
                <a:solidFill>
                  <a:schemeClr val="tx1"/>
                </a:solidFill>
                <a:latin typeface="Arial" panose="020B0604020202020204" pitchFamily="34" charset="0"/>
                <a:cs typeface="Arial" panose="020B0604020202020204" pitchFamily="34" charset="0"/>
              </a:defRPr>
            </a:lvl1pPr>
            <a:lvl2pPr marL="742950" indent="-285750" eaLnBrk="0" hangingPunct="0">
              <a:defRPr sz="2800">
                <a:solidFill>
                  <a:schemeClr val="tx1"/>
                </a:solidFill>
                <a:latin typeface="Arial" panose="020B0604020202020204" pitchFamily="34" charset="0"/>
                <a:cs typeface="Arial" panose="020B0604020202020204" pitchFamily="34" charset="0"/>
              </a:defRPr>
            </a:lvl2pPr>
            <a:lvl3pPr marL="1143000" indent="-228600" eaLnBrk="0" hangingPunct="0">
              <a:defRPr sz="2800">
                <a:solidFill>
                  <a:schemeClr val="tx1"/>
                </a:solidFill>
                <a:latin typeface="Arial" panose="020B0604020202020204" pitchFamily="34" charset="0"/>
                <a:cs typeface="Arial" panose="020B0604020202020204" pitchFamily="34" charset="0"/>
              </a:defRPr>
            </a:lvl3pPr>
            <a:lvl4pPr marL="1600200" indent="-228600" eaLnBrk="0" hangingPunct="0">
              <a:defRPr sz="2800">
                <a:solidFill>
                  <a:schemeClr val="tx1"/>
                </a:solidFill>
                <a:latin typeface="Arial" panose="020B0604020202020204" pitchFamily="34" charset="0"/>
                <a:cs typeface="Arial" panose="020B0604020202020204" pitchFamily="34" charset="0"/>
              </a:defRPr>
            </a:lvl4pPr>
            <a:lvl5pPr marL="2057400" indent="-228600" eaLnBrk="0" hangingPunct="0">
              <a:defRPr sz="28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91148" name="Line 48"/>
          <p:cNvSpPr>
            <a:spLocks noChangeShapeType="1"/>
          </p:cNvSpPr>
          <p:nvPr/>
        </p:nvSpPr>
        <p:spPr bwMode="auto">
          <a:xfrm>
            <a:off x="7400925" y="3376613"/>
            <a:ext cx="620713" cy="0"/>
          </a:xfrm>
          <a:prstGeom prst="line">
            <a:avLst/>
          </a:prstGeom>
          <a:noFill/>
          <a:ln w="38100">
            <a:solidFill>
              <a:schemeClr val="accent2"/>
            </a:solidFill>
            <a:round/>
            <a:headEnd type="stealth" w="lg" len="med"/>
            <a:tailEnd type="stealth" w="lg" len="med"/>
          </a:ln>
          <a:extLst>
            <a:ext uri="{909E8E84-426E-40DD-AFC4-6F175D3DCCD1}">
              <a14:hiddenFill xmlns:a14="http://schemas.microsoft.com/office/drawing/2010/main">
                <a:noFill/>
              </a14:hiddenFill>
            </a:ext>
          </a:extLst>
        </p:spPr>
        <p:txBody>
          <a:bodyPr/>
          <a:lstStyle/>
          <a:p>
            <a:endParaRPr lang="ru-RU"/>
          </a:p>
        </p:txBody>
      </p:sp>
      <p:sp>
        <p:nvSpPr>
          <p:cNvPr id="91149" name="Line 50"/>
          <p:cNvSpPr>
            <a:spLocks noChangeShapeType="1"/>
          </p:cNvSpPr>
          <p:nvPr/>
        </p:nvSpPr>
        <p:spPr bwMode="auto">
          <a:xfrm flipV="1">
            <a:off x="4610100" y="908050"/>
            <a:ext cx="0" cy="458788"/>
          </a:xfrm>
          <a:prstGeom prst="line">
            <a:avLst/>
          </a:prstGeom>
          <a:noFill/>
          <a:ln w="38100">
            <a:solidFill>
              <a:schemeClr val="accent2"/>
            </a:solidFill>
            <a:round/>
            <a:headEnd type="stealth" w="lg" len="med"/>
            <a:tailEnd type="stealth" w="lg" len="med"/>
          </a:ln>
          <a:extLst>
            <a:ext uri="{909E8E84-426E-40DD-AFC4-6F175D3DCCD1}">
              <a14:hiddenFill xmlns:a14="http://schemas.microsoft.com/office/drawing/2010/main">
                <a:noFill/>
              </a14:hiddenFill>
            </a:ext>
          </a:extLst>
        </p:spPr>
        <p:txBody>
          <a:bodyPr/>
          <a:lstStyle/>
          <a:p>
            <a:endParaRPr lang="ru-RU"/>
          </a:p>
        </p:txBody>
      </p:sp>
      <p:sp>
        <p:nvSpPr>
          <p:cNvPr id="91150" name="Line 51"/>
          <p:cNvSpPr>
            <a:spLocks noChangeShapeType="1"/>
          </p:cNvSpPr>
          <p:nvPr/>
        </p:nvSpPr>
        <p:spPr bwMode="auto">
          <a:xfrm flipV="1">
            <a:off x="4932363" y="979488"/>
            <a:ext cx="300037" cy="341312"/>
          </a:xfrm>
          <a:prstGeom prst="line">
            <a:avLst/>
          </a:prstGeom>
          <a:noFill/>
          <a:ln w="38100">
            <a:solidFill>
              <a:schemeClr val="accent2"/>
            </a:solidFill>
            <a:round/>
            <a:headEnd type="stealth" w="lg" len="med"/>
            <a:tailEnd type="stealth" w="lg" len="med"/>
          </a:ln>
          <a:extLst>
            <a:ext uri="{909E8E84-426E-40DD-AFC4-6F175D3DCCD1}">
              <a14:hiddenFill xmlns:a14="http://schemas.microsoft.com/office/drawing/2010/main">
                <a:noFill/>
              </a14:hiddenFill>
            </a:ext>
          </a:extLst>
        </p:spPr>
        <p:txBody>
          <a:bodyPr/>
          <a:lstStyle/>
          <a:p>
            <a:endParaRPr lang="ru-RU"/>
          </a:p>
        </p:txBody>
      </p:sp>
      <p:sp>
        <p:nvSpPr>
          <p:cNvPr id="91151" name="Line 52"/>
          <p:cNvSpPr>
            <a:spLocks noChangeShapeType="1"/>
          </p:cNvSpPr>
          <p:nvPr/>
        </p:nvSpPr>
        <p:spPr bwMode="auto">
          <a:xfrm flipV="1">
            <a:off x="7400925" y="3089275"/>
            <a:ext cx="531813" cy="142875"/>
          </a:xfrm>
          <a:prstGeom prst="line">
            <a:avLst/>
          </a:prstGeom>
          <a:noFill/>
          <a:ln w="38100">
            <a:solidFill>
              <a:schemeClr val="accent2"/>
            </a:solidFill>
            <a:round/>
            <a:headEnd type="stealth" w="lg" len="med"/>
            <a:tailEnd type="stealth" w="lg" len="med"/>
          </a:ln>
          <a:extLst>
            <a:ext uri="{909E8E84-426E-40DD-AFC4-6F175D3DCCD1}">
              <a14:hiddenFill xmlns:a14="http://schemas.microsoft.com/office/drawing/2010/main">
                <a:noFill/>
              </a14:hiddenFill>
            </a:ext>
          </a:extLst>
        </p:spPr>
        <p:txBody>
          <a:bodyPr/>
          <a:lstStyle/>
          <a:p>
            <a:endParaRPr lang="ru-RU"/>
          </a:p>
        </p:txBody>
      </p:sp>
      <p:sp>
        <p:nvSpPr>
          <p:cNvPr id="91152" name="Line 53"/>
          <p:cNvSpPr>
            <a:spLocks noChangeShapeType="1"/>
          </p:cNvSpPr>
          <p:nvPr/>
        </p:nvSpPr>
        <p:spPr bwMode="auto">
          <a:xfrm>
            <a:off x="7400925" y="3519488"/>
            <a:ext cx="531813" cy="144462"/>
          </a:xfrm>
          <a:prstGeom prst="line">
            <a:avLst/>
          </a:prstGeom>
          <a:noFill/>
          <a:ln w="38100">
            <a:solidFill>
              <a:schemeClr val="accent2"/>
            </a:solidFill>
            <a:round/>
            <a:headEnd type="stealth" w="lg" len="med"/>
            <a:tailEnd type="stealth" w="lg" len="med"/>
          </a:ln>
          <a:extLst>
            <a:ext uri="{909E8E84-426E-40DD-AFC4-6F175D3DCCD1}">
              <a14:hiddenFill xmlns:a14="http://schemas.microsoft.com/office/drawing/2010/main">
                <a:noFill/>
              </a14:hiddenFill>
            </a:ext>
          </a:extLst>
        </p:spPr>
        <p:txBody>
          <a:bodyPr/>
          <a:lstStyle/>
          <a:p>
            <a:endParaRPr lang="ru-RU"/>
          </a:p>
        </p:txBody>
      </p:sp>
      <p:grpSp>
        <p:nvGrpSpPr>
          <p:cNvPr id="91153" name="Group 184"/>
          <p:cNvGrpSpPr>
            <a:grpSpLocks/>
          </p:cNvGrpSpPr>
          <p:nvPr/>
        </p:nvGrpSpPr>
        <p:grpSpPr bwMode="auto">
          <a:xfrm>
            <a:off x="1189038" y="3068638"/>
            <a:ext cx="622300" cy="574675"/>
            <a:chOff x="642" y="1917"/>
            <a:chExt cx="392" cy="362"/>
          </a:xfrm>
        </p:grpSpPr>
        <p:sp>
          <p:nvSpPr>
            <p:cNvPr id="91281" name="Line 47"/>
            <p:cNvSpPr>
              <a:spLocks noChangeShapeType="1"/>
            </p:cNvSpPr>
            <p:nvPr/>
          </p:nvSpPr>
          <p:spPr bwMode="auto">
            <a:xfrm>
              <a:off x="642" y="2097"/>
              <a:ext cx="392" cy="0"/>
            </a:xfrm>
            <a:prstGeom prst="line">
              <a:avLst/>
            </a:prstGeom>
            <a:noFill/>
            <a:ln w="38100">
              <a:solidFill>
                <a:schemeClr val="accent2"/>
              </a:solidFill>
              <a:round/>
              <a:headEnd type="stealth" w="lg" len="med"/>
              <a:tailEnd type="stealth" w="lg" len="med"/>
            </a:ln>
            <a:extLst>
              <a:ext uri="{909E8E84-426E-40DD-AFC4-6F175D3DCCD1}">
                <a14:hiddenFill xmlns:a14="http://schemas.microsoft.com/office/drawing/2010/main">
                  <a:noFill/>
                </a14:hiddenFill>
              </a:ext>
            </a:extLst>
          </p:spPr>
          <p:txBody>
            <a:bodyPr/>
            <a:lstStyle/>
            <a:p>
              <a:endParaRPr lang="ru-RU"/>
            </a:p>
          </p:txBody>
        </p:sp>
        <p:sp>
          <p:nvSpPr>
            <p:cNvPr id="91282" name="Line 49"/>
            <p:cNvSpPr>
              <a:spLocks noChangeShapeType="1"/>
            </p:cNvSpPr>
            <p:nvPr/>
          </p:nvSpPr>
          <p:spPr bwMode="auto">
            <a:xfrm flipV="1">
              <a:off x="697" y="2188"/>
              <a:ext cx="336" cy="91"/>
            </a:xfrm>
            <a:prstGeom prst="line">
              <a:avLst/>
            </a:prstGeom>
            <a:noFill/>
            <a:ln w="38100">
              <a:solidFill>
                <a:schemeClr val="accent2"/>
              </a:solidFill>
              <a:round/>
              <a:headEnd type="stealth" w="lg" len="med"/>
              <a:tailEnd type="stealth" w="lg" len="med"/>
            </a:ln>
            <a:extLst>
              <a:ext uri="{909E8E84-426E-40DD-AFC4-6F175D3DCCD1}">
                <a14:hiddenFill xmlns:a14="http://schemas.microsoft.com/office/drawing/2010/main">
                  <a:noFill/>
                </a14:hiddenFill>
              </a:ext>
            </a:extLst>
          </p:spPr>
          <p:txBody>
            <a:bodyPr/>
            <a:lstStyle/>
            <a:p>
              <a:endParaRPr lang="ru-RU"/>
            </a:p>
          </p:txBody>
        </p:sp>
        <p:sp>
          <p:nvSpPr>
            <p:cNvPr id="91283" name="Line 54"/>
            <p:cNvSpPr>
              <a:spLocks noChangeShapeType="1"/>
            </p:cNvSpPr>
            <p:nvPr/>
          </p:nvSpPr>
          <p:spPr bwMode="auto">
            <a:xfrm>
              <a:off x="697" y="1917"/>
              <a:ext cx="336" cy="90"/>
            </a:xfrm>
            <a:prstGeom prst="line">
              <a:avLst/>
            </a:prstGeom>
            <a:noFill/>
            <a:ln w="38100">
              <a:solidFill>
                <a:schemeClr val="accent2"/>
              </a:solidFill>
              <a:round/>
              <a:headEnd type="stealth" w="lg" len="med"/>
              <a:tailEnd type="stealth" w="lg" len="med"/>
            </a:ln>
            <a:extLst>
              <a:ext uri="{909E8E84-426E-40DD-AFC4-6F175D3DCCD1}">
                <a14:hiddenFill xmlns:a14="http://schemas.microsoft.com/office/drawing/2010/main">
                  <a:noFill/>
                </a14:hiddenFill>
              </a:ext>
            </a:extLst>
          </p:spPr>
          <p:txBody>
            <a:bodyPr/>
            <a:lstStyle/>
            <a:p>
              <a:endParaRPr lang="ru-RU"/>
            </a:p>
          </p:txBody>
        </p:sp>
      </p:grpSp>
      <p:sp>
        <p:nvSpPr>
          <p:cNvPr id="91154" name="Line 55"/>
          <p:cNvSpPr>
            <a:spLocks noChangeShapeType="1"/>
          </p:cNvSpPr>
          <p:nvPr/>
        </p:nvSpPr>
        <p:spPr bwMode="auto">
          <a:xfrm flipH="1" flipV="1">
            <a:off x="3989388" y="979488"/>
            <a:ext cx="301625" cy="377825"/>
          </a:xfrm>
          <a:prstGeom prst="line">
            <a:avLst/>
          </a:prstGeom>
          <a:noFill/>
          <a:ln w="38100">
            <a:solidFill>
              <a:schemeClr val="accent2"/>
            </a:solidFill>
            <a:round/>
            <a:headEnd type="stealth" w="lg" len="med"/>
            <a:tailEnd type="stealth" w="lg" len="med"/>
          </a:ln>
          <a:extLst>
            <a:ext uri="{909E8E84-426E-40DD-AFC4-6F175D3DCCD1}">
              <a14:hiddenFill xmlns:a14="http://schemas.microsoft.com/office/drawing/2010/main">
                <a:noFill/>
              </a14:hiddenFill>
            </a:ext>
          </a:extLst>
        </p:spPr>
        <p:txBody>
          <a:bodyPr/>
          <a:lstStyle/>
          <a:p>
            <a:endParaRPr lang="ru-RU"/>
          </a:p>
        </p:txBody>
      </p:sp>
      <p:sp>
        <p:nvSpPr>
          <p:cNvPr id="91155" name="Freeform 56"/>
          <p:cNvSpPr>
            <a:spLocks/>
          </p:cNvSpPr>
          <p:nvPr/>
        </p:nvSpPr>
        <p:spPr bwMode="auto">
          <a:xfrm flipH="1">
            <a:off x="2655888" y="3527425"/>
            <a:ext cx="355600" cy="503238"/>
          </a:xfrm>
          <a:custGeom>
            <a:avLst/>
            <a:gdLst>
              <a:gd name="T0" fmla="*/ 0 w 566"/>
              <a:gd name="T1" fmla="*/ 904 h 904"/>
              <a:gd name="T2" fmla="*/ 4 w 566"/>
              <a:gd name="T3" fmla="*/ 450 h 904"/>
              <a:gd name="T4" fmla="*/ 566 w 566"/>
              <a:gd name="T5" fmla="*/ 450 h 904"/>
              <a:gd name="T6" fmla="*/ 563 w 566"/>
              <a:gd name="T7" fmla="*/ 0 h 904"/>
              <a:gd name="T8" fmla="*/ 0 60000 65536"/>
              <a:gd name="T9" fmla="*/ 0 60000 65536"/>
              <a:gd name="T10" fmla="*/ 0 60000 65536"/>
              <a:gd name="T11" fmla="*/ 0 60000 65536"/>
              <a:gd name="T12" fmla="*/ 0 w 566"/>
              <a:gd name="T13" fmla="*/ 0 h 904"/>
              <a:gd name="T14" fmla="*/ 566 w 566"/>
              <a:gd name="T15" fmla="*/ 904 h 904"/>
            </a:gdLst>
            <a:ahLst/>
            <a:cxnLst>
              <a:cxn ang="T8">
                <a:pos x="T0" y="T1"/>
              </a:cxn>
              <a:cxn ang="T9">
                <a:pos x="T2" y="T3"/>
              </a:cxn>
              <a:cxn ang="T10">
                <a:pos x="T4" y="T5"/>
              </a:cxn>
              <a:cxn ang="T11">
                <a:pos x="T6" y="T7"/>
              </a:cxn>
            </a:cxnLst>
            <a:rect l="T12" t="T13" r="T14" b="T15"/>
            <a:pathLst>
              <a:path w="566" h="904">
                <a:moveTo>
                  <a:pt x="0" y="904"/>
                </a:moveTo>
                <a:lnTo>
                  <a:pt x="4" y="450"/>
                </a:lnTo>
                <a:lnTo>
                  <a:pt x="566" y="450"/>
                </a:lnTo>
                <a:lnTo>
                  <a:pt x="563" y="0"/>
                </a:lnTo>
              </a:path>
            </a:pathLst>
          </a:custGeom>
          <a:noFill/>
          <a:ln w="28575">
            <a:solidFill>
              <a:schemeClr val="accent2"/>
            </a:solidFill>
            <a:round/>
            <a:headEnd type="stealth" w="lg" len="med"/>
            <a:tailEnd type="stealth" w="lg" len="med"/>
          </a:ln>
          <a:extLst>
            <a:ext uri="{909E8E84-426E-40DD-AFC4-6F175D3DCCD1}">
              <a14:hiddenFill xmlns:a14="http://schemas.microsoft.com/office/drawing/2010/main">
                <a:solidFill>
                  <a:srgbClr val="FFFFFF"/>
                </a:solidFill>
              </a14:hiddenFill>
            </a:ext>
          </a:extLst>
        </p:spPr>
        <p:txBody>
          <a:bodyPr/>
          <a:lstStyle>
            <a:lvl1pPr eaLnBrk="0" hangingPunct="0">
              <a:defRPr sz="2800">
                <a:solidFill>
                  <a:schemeClr val="tx1"/>
                </a:solidFill>
                <a:latin typeface="Arial" panose="020B0604020202020204" pitchFamily="34" charset="0"/>
                <a:cs typeface="Arial" panose="020B0604020202020204" pitchFamily="34" charset="0"/>
              </a:defRPr>
            </a:lvl1pPr>
            <a:lvl2pPr marL="742950" indent="-285750" eaLnBrk="0" hangingPunct="0">
              <a:defRPr sz="2800">
                <a:solidFill>
                  <a:schemeClr val="tx1"/>
                </a:solidFill>
                <a:latin typeface="Arial" panose="020B0604020202020204" pitchFamily="34" charset="0"/>
                <a:cs typeface="Arial" panose="020B0604020202020204" pitchFamily="34" charset="0"/>
              </a:defRPr>
            </a:lvl2pPr>
            <a:lvl3pPr marL="1143000" indent="-228600" eaLnBrk="0" hangingPunct="0">
              <a:defRPr sz="2800">
                <a:solidFill>
                  <a:schemeClr val="tx1"/>
                </a:solidFill>
                <a:latin typeface="Arial" panose="020B0604020202020204" pitchFamily="34" charset="0"/>
                <a:cs typeface="Arial" panose="020B0604020202020204" pitchFamily="34" charset="0"/>
              </a:defRPr>
            </a:lvl3pPr>
            <a:lvl4pPr marL="1600200" indent="-228600" eaLnBrk="0" hangingPunct="0">
              <a:defRPr sz="2800">
                <a:solidFill>
                  <a:schemeClr val="tx1"/>
                </a:solidFill>
                <a:latin typeface="Arial" panose="020B0604020202020204" pitchFamily="34" charset="0"/>
                <a:cs typeface="Arial" panose="020B0604020202020204" pitchFamily="34" charset="0"/>
              </a:defRPr>
            </a:lvl4pPr>
            <a:lvl5pPr marL="2057400" indent="-228600" eaLnBrk="0" hangingPunct="0">
              <a:defRPr sz="28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91156" name="Line 57"/>
          <p:cNvSpPr>
            <a:spLocks noChangeShapeType="1"/>
          </p:cNvSpPr>
          <p:nvPr/>
        </p:nvSpPr>
        <p:spPr bwMode="auto">
          <a:xfrm>
            <a:off x="2128838" y="3778250"/>
            <a:ext cx="620712" cy="0"/>
          </a:xfrm>
          <a:prstGeom prst="line">
            <a:avLst/>
          </a:prstGeom>
          <a:noFill/>
          <a:ln w="28575">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ru-RU"/>
          </a:p>
        </p:txBody>
      </p:sp>
      <p:sp>
        <p:nvSpPr>
          <p:cNvPr id="91157" name="Freeform 58"/>
          <p:cNvSpPr>
            <a:spLocks/>
          </p:cNvSpPr>
          <p:nvPr/>
        </p:nvSpPr>
        <p:spPr bwMode="auto">
          <a:xfrm>
            <a:off x="6196013" y="3527425"/>
            <a:ext cx="355600" cy="503238"/>
          </a:xfrm>
          <a:custGeom>
            <a:avLst/>
            <a:gdLst>
              <a:gd name="T0" fmla="*/ 0 w 566"/>
              <a:gd name="T1" fmla="*/ 904 h 904"/>
              <a:gd name="T2" fmla="*/ 4 w 566"/>
              <a:gd name="T3" fmla="*/ 450 h 904"/>
              <a:gd name="T4" fmla="*/ 566 w 566"/>
              <a:gd name="T5" fmla="*/ 450 h 904"/>
              <a:gd name="T6" fmla="*/ 563 w 566"/>
              <a:gd name="T7" fmla="*/ 0 h 904"/>
              <a:gd name="T8" fmla="*/ 0 60000 65536"/>
              <a:gd name="T9" fmla="*/ 0 60000 65536"/>
              <a:gd name="T10" fmla="*/ 0 60000 65536"/>
              <a:gd name="T11" fmla="*/ 0 60000 65536"/>
              <a:gd name="T12" fmla="*/ 0 w 566"/>
              <a:gd name="T13" fmla="*/ 0 h 904"/>
              <a:gd name="T14" fmla="*/ 566 w 566"/>
              <a:gd name="T15" fmla="*/ 904 h 904"/>
            </a:gdLst>
            <a:ahLst/>
            <a:cxnLst>
              <a:cxn ang="T8">
                <a:pos x="T0" y="T1"/>
              </a:cxn>
              <a:cxn ang="T9">
                <a:pos x="T2" y="T3"/>
              </a:cxn>
              <a:cxn ang="T10">
                <a:pos x="T4" y="T5"/>
              </a:cxn>
              <a:cxn ang="T11">
                <a:pos x="T6" y="T7"/>
              </a:cxn>
            </a:cxnLst>
            <a:rect l="T12" t="T13" r="T14" b="T15"/>
            <a:pathLst>
              <a:path w="566" h="904">
                <a:moveTo>
                  <a:pt x="0" y="904"/>
                </a:moveTo>
                <a:lnTo>
                  <a:pt x="4" y="450"/>
                </a:lnTo>
                <a:lnTo>
                  <a:pt x="566" y="450"/>
                </a:lnTo>
                <a:lnTo>
                  <a:pt x="563" y="0"/>
                </a:lnTo>
              </a:path>
            </a:pathLst>
          </a:custGeom>
          <a:noFill/>
          <a:ln w="28575">
            <a:solidFill>
              <a:schemeClr val="accent2"/>
            </a:solidFill>
            <a:round/>
            <a:headEnd type="stealth" w="lg" len="med"/>
            <a:tailEnd type="stealth" w="lg" len="med"/>
          </a:ln>
          <a:extLst>
            <a:ext uri="{909E8E84-426E-40DD-AFC4-6F175D3DCCD1}">
              <a14:hiddenFill xmlns:a14="http://schemas.microsoft.com/office/drawing/2010/main">
                <a:solidFill>
                  <a:srgbClr val="FFFFFF"/>
                </a:solidFill>
              </a14:hiddenFill>
            </a:ext>
          </a:extLst>
        </p:spPr>
        <p:txBody>
          <a:bodyPr/>
          <a:lstStyle>
            <a:lvl1pPr eaLnBrk="0" hangingPunct="0">
              <a:defRPr sz="2800">
                <a:solidFill>
                  <a:schemeClr val="tx1"/>
                </a:solidFill>
                <a:latin typeface="Arial" panose="020B0604020202020204" pitchFamily="34" charset="0"/>
                <a:cs typeface="Arial" panose="020B0604020202020204" pitchFamily="34" charset="0"/>
              </a:defRPr>
            </a:lvl1pPr>
            <a:lvl2pPr marL="742950" indent="-285750" eaLnBrk="0" hangingPunct="0">
              <a:defRPr sz="2800">
                <a:solidFill>
                  <a:schemeClr val="tx1"/>
                </a:solidFill>
                <a:latin typeface="Arial" panose="020B0604020202020204" pitchFamily="34" charset="0"/>
                <a:cs typeface="Arial" panose="020B0604020202020204" pitchFamily="34" charset="0"/>
              </a:defRPr>
            </a:lvl2pPr>
            <a:lvl3pPr marL="1143000" indent="-228600" eaLnBrk="0" hangingPunct="0">
              <a:defRPr sz="2800">
                <a:solidFill>
                  <a:schemeClr val="tx1"/>
                </a:solidFill>
                <a:latin typeface="Arial" panose="020B0604020202020204" pitchFamily="34" charset="0"/>
                <a:cs typeface="Arial" panose="020B0604020202020204" pitchFamily="34" charset="0"/>
              </a:defRPr>
            </a:lvl3pPr>
            <a:lvl4pPr marL="1600200" indent="-228600" eaLnBrk="0" hangingPunct="0">
              <a:defRPr sz="2800">
                <a:solidFill>
                  <a:schemeClr val="tx1"/>
                </a:solidFill>
                <a:latin typeface="Arial" panose="020B0604020202020204" pitchFamily="34" charset="0"/>
                <a:cs typeface="Arial" panose="020B0604020202020204" pitchFamily="34" charset="0"/>
              </a:defRPr>
            </a:lvl4pPr>
            <a:lvl5pPr marL="2057400" indent="-228600" eaLnBrk="0" hangingPunct="0">
              <a:defRPr sz="28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91158" name="Line 59"/>
          <p:cNvSpPr>
            <a:spLocks noChangeShapeType="1"/>
          </p:cNvSpPr>
          <p:nvPr/>
        </p:nvSpPr>
        <p:spPr bwMode="auto">
          <a:xfrm>
            <a:off x="6470650" y="3778250"/>
            <a:ext cx="620713" cy="0"/>
          </a:xfrm>
          <a:prstGeom prst="line">
            <a:avLst/>
          </a:prstGeom>
          <a:noFill/>
          <a:ln w="28575">
            <a:solidFill>
              <a:schemeClr val="accent2"/>
            </a:solidFill>
            <a:prstDash val="dash"/>
            <a:round/>
            <a:headEnd/>
            <a:tailEnd/>
          </a:ln>
          <a:extLst>
            <a:ext uri="{909E8E84-426E-40DD-AFC4-6F175D3DCCD1}">
              <a14:hiddenFill xmlns:a14="http://schemas.microsoft.com/office/drawing/2010/main">
                <a:noFill/>
              </a14:hiddenFill>
            </a:ext>
          </a:extLst>
        </p:spPr>
        <p:txBody>
          <a:bodyPr/>
          <a:lstStyle/>
          <a:p>
            <a:endParaRPr lang="ru-RU"/>
          </a:p>
        </p:txBody>
      </p:sp>
      <p:sp>
        <p:nvSpPr>
          <p:cNvPr id="91159" name="WordArt 60"/>
          <p:cNvSpPr>
            <a:spLocks noChangeArrowheads="1" noChangeShapeType="1" noTextEdit="1"/>
          </p:cNvSpPr>
          <p:nvPr/>
        </p:nvSpPr>
        <p:spPr bwMode="auto">
          <a:xfrm>
            <a:off x="2738438" y="1338263"/>
            <a:ext cx="1065212" cy="358775"/>
          </a:xfrm>
          <a:prstGeom prst="rect">
            <a:avLst/>
          </a:prstGeom>
        </p:spPr>
        <p:txBody>
          <a:bodyPr wrap="none" fromWordArt="1">
            <a:prstTxWarp prst="textCanDown">
              <a:avLst>
                <a:gd name="adj" fmla="val 5662"/>
              </a:avLst>
            </a:prstTxWarp>
          </a:bodyPr>
          <a:lstStyle/>
          <a:p>
            <a:r>
              <a:rPr lang="en-US" sz="1200" kern="10">
                <a:ln w="9525">
                  <a:solidFill>
                    <a:srgbClr val="008080"/>
                  </a:solidFill>
                  <a:round/>
                  <a:headEnd/>
                  <a:tailEnd/>
                </a:ln>
                <a:solidFill>
                  <a:srgbClr val="008080"/>
                </a:solidFill>
                <a:effectLst>
                  <a:outerShdw dist="17961" dir="2700000" algn="ctr" rotWithShape="0">
                    <a:srgbClr val="FF9933"/>
                  </a:outerShdw>
                </a:effectLst>
                <a:latin typeface="Tahoma" panose="020B0604030504040204" pitchFamily="34" charset="0"/>
                <a:ea typeface="Tahoma" panose="020B0604030504040204" pitchFamily="34" charset="0"/>
                <a:cs typeface="Tahoma" panose="020B0604030504040204" pitchFamily="34" charset="0"/>
              </a:rPr>
              <a:t> INTERNET </a:t>
            </a:r>
          </a:p>
          <a:p>
            <a:r>
              <a:rPr lang="en-US" sz="1200" kern="10">
                <a:ln w="9525">
                  <a:solidFill>
                    <a:srgbClr val="008080"/>
                  </a:solidFill>
                  <a:round/>
                  <a:headEnd/>
                  <a:tailEnd/>
                </a:ln>
                <a:solidFill>
                  <a:srgbClr val="008080"/>
                </a:solidFill>
                <a:effectLst>
                  <a:outerShdw dist="17961" dir="2700000" algn="ctr" rotWithShape="0">
                    <a:srgbClr val="FF9933"/>
                  </a:outerShdw>
                </a:effectLst>
                <a:latin typeface="Tahoma" panose="020B0604030504040204" pitchFamily="34" charset="0"/>
                <a:ea typeface="Tahoma" panose="020B0604030504040204" pitchFamily="34" charset="0"/>
                <a:cs typeface="Tahoma" panose="020B0604030504040204" pitchFamily="34" charset="0"/>
              </a:rPr>
              <a:t>(WAN)</a:t>
            </a:r>
            <a:endParaRPr lang="ru-RU" sz="1200" kern="10">
              <a:ln w="9525">
                <a:solidFill>
                  <a:srgbClr val="008080"/>
                </a:solidFill>
                <a:round/>
                <a:headEnd/>
                <a:tailEnd/>
              </a:ln>
              <a:solidFill>
                <a:srgbClr val="008080"/>
              </a:solidFill>
              <a:effectLst>
                <a:outerShdw dist="17961" dir="2700000" algn="ctr" rotWithShape="0">
                  <a:srgbClr val="FF9933"/>
                </a:outerShdw>
              </a:effectLst>
              <a:latin typeface="Tahoma" panose="020B0604030504040204" pitchFamily="34" charset="0"/>
              <a:ea typeface="Tahoma" panose="020B0604030504040204" pitchFamily="34" charset="0"/>
              <a:cs typeface="Tahoma" panose="020B0604030504040204" pitchFamily="34" charset="0"/>
            </a:endParaRPr>
          </a:p>
        </p:txBody>
      </p:sp>
      <p:sp>
        <p:nvSpPr>
          <p:cNvPr id="378946" name="Text Box 66"/>
          <p:cNvSpPr txBox="1">
            <a:spLocks noChangeArrowheads="1"/>
          </p:cNvSpPr>
          <p:nvPr/>
        </p:nvSpPr>
        <p:spPr bwMode="auto">
          <a:xfrm>
            <a:off x="6650038" y="5116513"/>
            <a:ext cx="627062" cy="304800"/>
          </a:xfrm>
          <a:prstGeom prst="rect">
            <a:avLst/>
          </a:prstGeom>
          <a:noFill/>
          <a:ln w="9525">
            <a:noFill/>
            <a:miter lim="800000"/>
            <a:headEnd/>
            <a:tailEnd/>
          </a:ln>
          <a:effectLst>
            <a:outerShdw dist="17961" dir="2700000" algn="ctr" rotWithShape="0">
              <a:srgbClr val="FF9933"/>
            </a:outerShdw>
          </a:effectLst>
        </p:spPr>
        <p:txBody>
          <a:bodyPr lIns="0" tIns="0" rIns="0" bIns="0">
            <a:spAutoFit/>
          </a:bodyPr>
          <a:lstStyle/>
          <a:p>
            <a:pPr>
              <a:defRPr/>
            </a:pPr>
            <a:r>
              <a:rPr lang="en-GB" altLang="zh-CN" sz="2000">
                <a:solidFill>
                  <a:schemeClr val="hlink"/>
                </a:solidFill>
                <a:latin typeface="Arial" charset="0"/>
                <a:ea typeface="SimSun" pitchFamily="2" charset="-122"/>
                <a:cs typeface="Arial" charset="0"/>
              </a:rPr>
              <a:t>LAN</a:t>
            </a:r>
            <a:endParaRPr lang="ru-RU" sz="2000">
              <a:solidFill>
                <a:schemeClr val="hlink"/>
              </a:solidFill>
              <a:latin typeface="Arial" charset="0"/>
              <a:cs typeface="Arial" charset="0"/>
            </a:endParaRPr>
          </a:p>
        </p:txBody>
      </p:sp>
      <p:sp>
        <p:nvSpPr>
          <p:cNvPr id="378948" name="Text Box 68"/>
          <p:cNvSpPr txBox="1">
            <a:spLocks noChangeArrowheads="1"/>
          </p:cNvSpPr>
          <p:nvPr/>
        </p:nvSpPr>
        <p:spPr bwMode="auto">
          <a:xfrm>
            <a:off x="2270125" y="4778375"/>
            <a:ext cx="1265238" cy="274638"/>
          </a:xfrm>
          <a:prstGeom prst="rect">
            <a:avLst/>
          </a:prstGeom>
          <a:noFill/>
          <a:ln w="9525">
            <a:noFill/>
            <a:miter lim="800000"/>
            <a:headEnd/>
            <a:tailEnd/>
          </a:ln>
          <a:effectLst>
            <a:outerShdw dist="17961" dir="2700000" algn="ctr" rotWithShape="0">
              <a:srgbClr val="FF9933"/>
            </a:outerShdw>
          </a:effectLst>
        </p:spPr>
        <p:txBody>
          <a:bodyPr lIns="0" tIns="0" rIns="0" bIns="0">
            <a:spAutoFit/>
          </a:bodyPr>
          <a:lstStyle/>
          <a:p>
            <a:pPr>
              <a:defRPr/>
            </a:pPr>
            <a:r>
              <a:rPr lang="ru-RU" altLang="zh-CN" sz="1800" b="1" i="1">
                <a:solidFill>
                  <a:srgbClr val="CC0000"/>
                </a:solidFill>
                <a:latin typeface="Tahoma" pitchFamily="34" charset="0"/>
                <a:ea typeface="SimSun" pitchFamily="2" charset="-122"/>
                <a:cs typeface="Arial" charset="0"/>
              </a:rPr>
              <a:t>10.33.96.5</a:t>
            </a:r>
            <a:endParaRPr lang="ru-RU" sz="1800" b="1">
              <a:solidFill>
                <a:srgbClr val="CC0000"/>
              </a:solidFill>
              <a:latin typeface="Arial" charset="0"/>
              <a:cs typeface="Arial" charset="0"/>
            </a:endParaRPr>
          </a:p>
        </p:txBody>
      </p:sp>
      <p:sp>
        <p:nvSpPr>
          <p:cNvPr id="378949" name="Text Box 69"/>
          <p:cNvSpPr txBox="1">
            <a:spLocks noChangeArrowheads="1"/>
          </p:cNvSpPr>
          <p:nvPr/>
        </p:nvSpPr>
        <p:spPr bwMode="auto">
          <a:xfrm>
            <a:off x="5465763" y="4778375"/>
            <a:ext cx="1395412" cy="274638"/>
          </a:xfrm>
          <a:prstGeom prst="rect">
            <a:avLst/>
          </a:prstGeom>
          <a:noFill/>
          <a:ln w="9525">
            <a:noFill/>
            <a:miter lim="800000"/>
            <a:headEnd/>
            <a:tailEnd/>
          </a:ln>
          <a:effectLst>
            <a:outerShdw dist="17961" dir="2700000" algn="ctr" rotWithShape="0">
              <a:srgbClr val="FF9933"/>
            </a:outerShdw>
          </a:effectLst>
        </p:spPr>
        <p:txBody>
          <a:bodyPr lIns="0" tIns="0" rIns="0" bIns="0">
            <a:spAutoFit/>
          </a:bodyPr>
          <a:lstStyle/>
          <a:p>
            <a:pPr>
              <a:defRPr/>
            </a:pPr>
            <a:r>
              <a:rPr lang="ru-RU" altLang="zh-CN" sz="1800" b="1" i="1">
                <a:solidFill>
                  <a:srgbClr val="CC0000"/>
                </a:solidFill>
                <a:latin typeface="Tahoma" pitchFamily="34" charset="0"/>
                <a:ea typeface="SimSun" pitchFamily="2" charset="-122"/>
                <a:cs typeface="Arial" charset="0"/>
              </a:rPr>
              <a:t>10.81.13.22</a:t>
            </a:r>
            <a:endParaRPr lang="ru-RU" sz="1800" b="1">
              <a:solidFill>
                <a:srgbClr val="CC0000"/>
              </a:solidFill>
              <a:latin typeface="Tahoma" pitchFamily="34" charset="0"/>
              <a:cs typeface="Arial" charset="0"/>
            </a:endParaRPr>
          </a:p>
        </p:txBody>
      </p:sp>
      <p:sp>
        <p:nvSpPr>
          <p:cNvPr id="378950" name="AutoShape 70"/>
          <p:cNvSpPr>
            <a:spLocks noChangeArrowheads="1"/>
          </p:cNvSpPr>
          <p:nvPr/>
        </p:nvSpPr>
        <p:spPr bwMode="auto">
          <a:xfrm>
            <a:off x="3981450" y="2917825"/>
            <a:ext cx="1330325" cy="430213"/>
          </a:xfrm>
          <a:prstGeom prst="wedgeEllipseCallout">
            <a:avLst>
              <a:gd name="adj1" fmla="val -98968"/>
              <a:gd name="adj2" fmla="val 84954"/>
            </a:avLst>
          </a:prstGeom>
          <a:noFill/>
          <a:ln w="19050">
            <a:solidFill>
              <a:srgbClr val="FFCC99"/>
            </a:solidFill>
            <a:prstDash val="sysDot"/>
            <a:miter lim="800000"/>
            <a:headEnd/>
            <a:tailEnd/>
          </a:ln>
          <a:effectLst/>
        </p:spPr>
        <p:txBody>
          <a:bodyPr lIns="0" tIns="0" rIns="0" bIns="0"/>
          <a:lstStyle/>
          <a:p>
            <a:pPr>
              <a:lnSpc>
                <a:spcPct val="88000"/>
              </a:lnSpc>
              <a:defRPr/>
            </a:pPr>
            <a:r>
              <a:rPr lang="ru-RU" altLang="zh-CN" sz="1100" b="1">
                <a:solidFill>
                  <a:schemeClr val="accent2"/>
                </a:solidFill>
                <a:effectLst>
                  <a:outerShdw blurRad="38100" dist="38100" dir="2700000" algn="tl">
                    <a:srgbClr val="C0C0C0"/>
                  </a:outerShdw>
                </a:effectLst>
                <a:latin typeface="Arial" charset="0"/>
                <a:cs typeface="Arial" charset="0"/>
              </a:rPr>
              <a:t>Виртуальное</a:t>
            </a:r>
          </a:p>
          <a:p>
            <a:pPr>
              <a:lnSpc>
                <a:spcPct val="88000"/>
              </a:lnSpc>
              <a:defRPr/>
            </a:pPr>
            <a:r>
              <a:rPr lang="ru-RU" altLang="zh-CN" sz="1100" b="1">
                <a:solidFill>
                  <a:schemeClr val="accent2"/>
                </a:solidFill>
                <a:effectLst>
                  <a:outerShdw blurRad="38100" dist="38100" dir="2700000" algn="tl">
                    <a:srgbClr val="C0C0C0"/>
                  </a:outerShdw>
                </a:effectLst>
                <a:latin typeface="Arial" charset="0"/>
                <a:cs typeface="Arial" charset="0"/>
              </a:rPr>
              <a:t>соединение</a:t>
            </a:r>
            <a:endParaRPr lang="ru-RU" b="1">
              <a:solidFill>
                <a:schemeClr val="accent2"/>
              </a:solidFill>
              <a:effectLst>
                <a:outerShdw blurRad="38100" dist="38100" dir="2700000" algn="tl">
                  <a:srgbClr val="C0C0C0"/>
                </a:outerShdw>
              </a:effectLst>
              <a:latin typeface="Arial" charset="0"/>
              <a:cs typeface="Arial" charset="0"/>
            </a:endParaRPr>
          </a:p>
        </p:txBody>
      </p:sp>
      <p:sp>
        <p:nvSpPr>
          <p:cNvPr id="378951" name="Text Box 71"/>
          <p:cNvSpPr txBox="1">
            <a:spLocks noChangeArrowheads="1"/>
          </p:cNvSpPr>
          <p:nvPr/>
        </p:nvSpPr>
        <p:spPr bwMode="auto">
          <a:xfrm>
            <a:off x="3035300" y="3429000"/>
            <a:ext cx="1420813" cy="476250"/>
          </a:xfrm>
          <a:prstGeom prst="rect">
            <a:avLst/>
          </a:prstGeom>
          <a:noFill/>
          <a:ln w="9525">
            <a:noFill/>
            <a:miter lim="800000"/>
            <a:headEnd/>
            <a:tailEnd/>
          </a:ln>
          <a:effectLst>
            <a:outerShdw dist="17961" dir="2700000" algn="ctr" rotWithShape="0">
              <a:srgbClr val="FF9933"/>
            </a:outerShdw>
          </a:effectLst>
        </p:spPr>
        <p:txBody>
          <a:bodyPr lIns="0" tIns="0" rIns="0" bIns="0"/>
          <a:lstStyle/>
          <a:p>
            <a:pPr>
              <a:defRPr/>
            </a:pPr>
            <a:r>
              <a:rPr lang="en-GB" altLang="zh-CN" sz="1600" b="1">
                <a:solidFill>
                  <a:srgbClr val="CC0000"/>
                </a:solidFill>
                <a:latin typeface="Arial" charset="0"/>
                <a:ea typeface="SimSun" pitchFamily="2" charset="-122"/>
                <a:cs typeface="Arial" charset="0"/>
              </a:rPr>
              <a:t>{S=</a:t>
            </a:r>
            <a:r>
              <a:rPr lang="ru-RU" altLang="zh-CN" sz="1600" b="1">
                <a:solidFill>
                  <a:srgbClr val="CC0000"/>
                </a:solidFill>
                <a:latin typeface="Arial" charset="0"/>
                <a:ea typeface="SimSun" pitchFamily="2" charset="-122"/>
                <a:cs typeface="Arial" charset="0"/>
              </a:rPr>
              <a:t>10.33.96.5</a:t>
            </a:r>
            <a:r>
              <a:rPr lang="en-GB" altLang="zh-CN" sz="1600" b="1">
                <a:solidFill>
                  <a:srgbClr val="CC0000"/>
                </a:solidFill>
                <a:latin typeface="Arial" charset="0"/>
                <a:ea typeface="SimSun" pitchFamily="2" charset="-122"/>
                <a:cs typeface="Arial" charset="0"/>
              </a:rPr>
              <a:t>;</a:t>
            </a:r>
          </a:p>
          <a:p>
            <a:pPr>
              <a:defRPr/>
            </a:pPr>
            <a:r>
              <a:rPr lang="en-GB" altLang="zh-CN" sz="1600" b="1">
                <a:solidFill>
                  <a:srgbClr val="CC0000"/>
                </a:solidFill>
                <a:latin typeface="Arial" charset="0"/>
                <a:ea typeface="SimSun" pitchFamily="2" charset="-122"/>
                <a:cs typeface="Arial" charset="0"/>
              </a:rPr>
              <a:t>D=198.76.28.4}</a:t>
            </a:r>
            <a:endParaRPr lang="ru-RU" sz="1600" b="1">
              <a:solidFill>
                <a:srgbClr val="CC0000"/>
              </a:solidFill>
              <a:latin typeface="Arial" charset="0"/>
              <a:cs typeface="Arial" charset="0"/>
            </a:endParaRPr>
          </a:p>
        </p:txBody>
      </p:sp>
      <p:sp>
        <p:nvSpPr>
          <p:cNvPr id="378952" name="Text Box 72"/>
          <p:cNvSpPr txBox="1">
            <a:spLocks noChangeArrowheads="1"/>
          </p:cNvSpPr>
          <p:nvPr/>
        </p:nvSpPr>
        <p:spPr bwMode="auto">
          <a:xfrm>
            <a:off x="4700588" y="3429000"/>
            <a:ext cx="1458912" cy="488950"/>
          </a:xfrm>
          <a:prstGeom prst="rect">
            <a:avLst/>
          </a:prstGeom>
          <a:noFill/>
          <a:ln w="9525">
            <a:noFill/>
            <a:miter lim="800000"/>
            <a:headEnd/>
            <a:tailEnd/>
          </a:ln>
          <a:effectLst>
            <a:outerShdw dist="17961" dir="2700000" algn="ctr" rotWithShape="0">
              <a:srgbClr val="FF9933"/>
            </a:outerShdw>
          </a:effectLst>
        </p:spPr>
        <p:txBody>
          <a:bodyPr lIns="0" tIns="0" rIns="0" bIns="0">
            <a:spAutoFit/>
          </a:bodyPr>
          <a:lstStyle/>
          <a:p>
            <a:pPr>
              <a:defRPr/>
            </a:pPr>
            <a:r>
              <a:rPr lang="en-GB" altLang="zh-CN" sz="1600" b="1" i="1">
                <a:solidFill>
                  <a:srgbClr val="CC0000"/>
                </a:solidFill>
                <a:latin typeface="Arial" charset="0"/>
                <a:ea typeface="SimSun" pitchFamily="2" charset="-122"/>
                <a:cs typeface="Arial" charset="0"/>
              </a:rPr>
              <a:t>{S=198.76.29.7;</a:t>
            </a:r>
          </a:p>
          <a:p>
            <a:pPr>
              <a:defRPr/>
            </a:pPr>
            <a:r>
              <a:rPr lang="en-GB" altLang="zh-CN" sz="1600" b="1" i="1">
                <a:solidFill>
                  <a:srgbClr val="CC0000"/>
                </a:solidFill>
                <a:latin typeface="Arial" charset="0"/>
                <a:ea typeface="SimSun" pitchFamily="2" charset="-122"/>
                <a:cs typeface="Arial" charset="0"/>
              </a:rPr>
              <a:t>D=</a:t>
            </a:r>
            <a:r>
              <a:rPr lang="ru-RU" altLang="zh-CN" sz="1600" b="1" i="1">
                <a:solidFill>
                  <a:srgbClr val="CC0000"/>
                </a:solidFill>
                <a:latin typeface="Arial" charset="0"/>
                <a:ea typeface="SimSun" pitchFamily="2" charset="-122"/>
                <a:cs typeface="Arial" charset="0"/>
              </a:rPr>
              <a:t>10.</a:t>
            </a:r>
            <a:r>
              <a:rPr lang="en-GB" altLang="zh-CN" sz="1600" b="1" i="1">
                <a:solidFill>
                  <a:srgbClr val="CC0000"/>
                </a:solidFill>
                <a:latin typeface="Arial" charset="0"/>
                <a:ea typeface="SimSun" pitchFamily="2" charset="-122"/>
                <a:cs typeface="Arial" charset="0"/>
              </a:rPr>
              <a:t>81</a:t>
            </a:r>
            <a:r>
              <a:rPr lang="ru-RU" altLang="zh-CN" sz="1600" b="1" i="1">
                <a:solidFill>
                  <a:srgbClr val="CC0000"/>
                </a:solidFill>
                <a:latin typeface="Arial" charset="0"/>
                <a:ea typeface="SimSun" pitchFamily="2" charset="-122"/>
                <a:cs typeface="Arial" charset="0"/>
              </a:rPr>
              <a:t>.</a:t>
            </a:r>
            <a:r>
              <a:rPr lang="en-GB" altLang="zh-CN" sz="1600" b="1" i="1">
                <a:solidFill>
                  <a:srgbClr val="CC0000"/>
                </a:solidFill>
                <a:latin typeface="Arial" charset="0"/>
                <a:ea typeface="SimSun" pitchFamily="2" charset="-122"/>
                <a:cs typeface="Arial" charset="0"/>
              </a:rPr>
              <a:t>13</a:t>
            </a:r>
            <a:r>
              <a:rPr lang="ru-RU" altLang="zh-CN" sz="1600" b="1" i="1">
                <a:solidFill>
                  <a:srgbClr val="CC0000"/>
                </a:solidFill>
                <a:latin typeface="Arial" charset="0"/>
                <a:ea typeface="SimSun" pitchFamily="2" charset="-122"/>
                <a:cs typeface="Arial" charset="0"/>
              </a:rPr>
              <a:t>.</a:t>
            </a:r>
            <a:r>
              <a:rPr lang="en-GB" altLang="zh-CN" sz="1600" b="1" i="1">
                <a:solidFill>
                  <a:srgbClr val="CC0000"/>
                </a:solidFill>
                <a:latin typeface="Arial" charset="0"/>
                <a:ea typeface="SimSun" pitchFamily="2" charset="-122"/>
                <a:cs typeface="Arial" charset="0"/>
              </a:rPr>
              <a:t>22}</a:t>
            </a:r>
            <a:endParaRPr lang="ru-RU" sz="1600" b="1" i="1">
              <a:solidFill>
                <a:srgbClr val="CC0000"/>
              </a:solidFill>
              <a:latin typeface="Arial" charset="0"/>
              <a:cs typeface="Arial" charset="0"/>
            </a:endParaRPr>
          </a:p>
        </p:txBody>
      </p:sp>
      <p:sp>
        <p:nvSpPr>
          <p:cNvPr id="378953" name="Text Box 73"/>
          <p:cNvSpPr txBox="1">
            <a:spLocks noChangeArrowheads="1"/>
          </p:cNvSpPr>
          <p:nvPr/>
        </p:nvSpPr>
        <p:spPr bwMode="auto">
          <a:xfrm>
            <a:off x="6770688" y="2484438"/>
            <a:ext cx="1419225" cy="488950"/>
          </a:xfrm>
          <a:prstGeom prst="rect">
            <a:avLst/>
          </a:prstGeom>
          <a:noFill/>
          <a:ln w="9525">
            <a:noFill/>
            <a:miter lim="800000"/>
            <a:headEnd/>
            <a:tailEnd/>
          </a:ln>
          <a:effectLst>
            <a:outerShdw dist="17961" dir="2700000" algn="ctr" rotWithShape="0">
              <a:srgbClr val="FF9933"/>
            </a:outerShdw>
          </a:effectLst>
        </p:spPr>
        <p:txBody>
          <a:bodyPr lIns="0" tIns="0" rIns="0" bIns="0">
            <a:spAutoFit/>
          </a:bodyPr>
          <a:lstStyle/>
          <a:p>
            <a:pPr>
              <a:defRPr/>
            </a:pPr>
            <a:r>
              <a:rPr lang="en-GB" altLang="zh-CN" sz="1600" b="1" i="1">
                <a:solidFill>
                  <a:srgbClr val="CC0000"/>
                </a:solidFill>
                <a:latin typeface="Arial" charset="0"/>
                <a:ea typeface="SimSun" pitchFamily="2" charset="-122"/>
                <a:cs typeface="Arial" charset="0"/>
              </a:rPr>
              <a:t>{S=</a:t>
            </a:r>
            <a:r>
              <a:rPr lang="ru-RU" altLang="zh-CN" sz="1600" b="1" i="1">
                <a:solidFill>
                  <a:srgbClr val="CC0000"/>
                </a:solidFill>
                <a:latin typeface="Arial" charset="0"/>
                <a:ea typeface="SimSun" pitchFamily="2" charset="-122"/>
                <a:cs typeface="Arial" charset="0"/>
              </a:rPr>
              <a:t>1</a:t>
            </a:r>
            <a:r>
              <a:rPr lang="en-GB" altLang="zh-CN" sz="1600" b="1" i="1">
                <a:solidFill>
                  <a:srgbClr val="CC0000"/>
                </a:solidFill>
                <a:latin typeface="Arial" charset="0"/>
                <a:ea typeface="SimSun" pitchFamily="2" charset="-122"/>
                <a:cs typeface="Arial" charset="0"/>
              </a:rPr>
              <a:t>98</a:t>
            </a:r>
            <a:r>
              <a:rPr lang="ru-RU" altLang="zh-CN" sz="1600" b="1" i="1">
                <a:solidFill>
                  <a:srgbClr val="CC0000"/>
                </a:solidFill>
                <a:latin typeface="Arial" charset="0"/>
                <a:ea typeface="SimSun" pitchFamily="2" charset="-122"/>
                <a:cs typeface="Arial" charset="0"/>
              </a:rPr>
              <a:t>.</a:t>
            </a:r>
            <a:r>
              <a:rPr lang="en-GB" altLang="zh-CN" sz="1600" b="1" i="1">
                <a:solidFill>
                  <a:srgbClr val="CC0000"/>
                </a:solidFill>
                <a:latin typeface="Arial" charset="0"/>
                <a:ea typeface="SimSun" pitchFamily="2" charset="-122"/>
                <a:cs typeface="Arial" charset="0"/>
              </a:rPr>
              <a:t>76</a:t>
            </a:r>
            <a:r>
              <a:rPr lang="ru-RU" altLang="zh-CN" sz="1600" b="1" i="1">
                <a:solidFill>
                  <a:srgbClr val="CC0000"/>
                </a:solidFill>
                <a:latin typeface="Arial" charset="0"/>
                <a:ea typeface="SimSun" pitchFamily="2" charset="-122"/>
                <a:cs typeface="Arial" charset="0"/>
              </a:rPr>
              <a:t>.</a:t>
            </a:r>
            <a:r>
              <a:rPr lang="en-GB" altLang="zh-CN" sz="1600" b="1" i="1">
                <a:solidFill>
                  <a:srgbClr val="CC0000"/>
                </a:solidFill>
                <a:latin typeface="Arial" charset="0"/>
                <a:ea typeface="SimSun" pitchFamily="2" charset="-122"/>
                <a:cs typeface="Arial" charset="0"/>
              </a:rPr>
              <a:t>29</a:t>
            </a:r>
            <a:r>
              <a:rPr lang="ru-RU" altLang="zh-CN" sz="1600" b="1" i="1">
                <a:solidFill>
                  <a:srgbClr val="CC0000"/>
                </a:solidFill>
                <a:latin typeface="Arial" charset="0"/>
                <a:ea typeface="SimSun" pitchFamily="2" charset="-122"/>
                <a:cs typeface="Arial" charset="0"/>
              </a:rPr>
              <a:t>.</a:t>
            </a:r>
            <a:r>
              <a:rPr lang="en-GB" altLang="zh-CN" sz="1600" b="1" i="1">
                <a:solidFill>
                  <a:srgbClr val="CC0000"/>
                </a:solidFill>
                <a:latin typeface="Arial" charset="0"/>
                <a:ea typeface="SimSun" pitchFamily="2" charset="-122"/>
                <a:cs typeface="Arial" charset="0"/>
              </a:rPr>
              <a:t>7;</a:t>
            </a:r>
          </a:p>
          <a:p>
            <a:pPr>
              <a:defRPr/>
            </a:pPr>
            <a:r>
              <a:rPr lang="en-GB" altLang="zh-CN" sz="1600" b="1" i="1">
                <a:solidFill>
                  <a:srgbClr val="CC0000"/>
                </a:solidFill>
                <a:latin typeface="Arial" charset="0"/>
                <a:ea typeface="SimSun" pitchFamily="2" charset="-122"/>
                <a:cs typeface="Arial" charset="0"/>
              </a:rPr>
              <a:t>D=198.76.28.4}</a:t>
            </a:r>
            <a:endParaRPr lang="ru-RU" sz="1600" b="1">
              <a:solidFill>
                <a:srgbClr val="CC0000"/>
              </a:solidFill>
              <a:latin typeface="Arial" charset="0"/>
              <a:cs typeface="Arial" charset="0"/>
            </a:endParaRPr>
          </a:p>
        </p:txBody>
      </p:sp>
      <p:sp>
        <p:nvSpPr>
          <p:cNvPr id="378954" name="Text Box 74"/>
          <p:cNvSpPr txBox="1">
            <a:spLocks noChangeArrowheads="1"/>
          </p:cNvSpPr>
          <p:nvPr/>
        </p:nvSpPr>
        <p:spPr bwMode="auto">
          <a:xfrm>
            <a:off x="1054100" y="2484438"/>
            <a:ext cx="1419225" cy="488950"/>
          </a:xfrm>
          <a:prstGeom prst="rect">
            <a:avLst/>
          </a:prstGeom>
          <a:noFill/>
          <a:ln w="9525">
            <a:noFill/>
            <a:miter lim="800000"/>
            <a:headEnd/>
            <a:tailEnd/>
          </a:ln>
          <a:effectLst>
            <a:outerShdw dist="17961" dir="2700000" algn="ctr" rotWithShape="0">
              <a:srgbClr val="FF9933"/>
            </a:outerShdw>
          </a:effectLst>
        </p:spPr>
        <p:txBody>
          <a:bodyPr lIns="0" tIns="0" rIns="0" bIns="0">
            <a:spAutoFit/>
          </a:bodyPr>
          <a:lstStyle/>
          <a:p>
            <a:pPr>
              <a:defRPr/>
            </a:pPr>
            <a:r>
              <a:rPr lang="en-GB" altLang="zh-CN" sz="1600" b="1" i="1">
                <a:solidFill>
                  <a:srgbClr val="CC0000"/>
                </a:solidFill>
                <a:latin typeface="Arial" charset="0"/>
                <a:ea typeface="SimSun" pitchFamily="2" charset="-122"/>
                <a:cs typeface="Arial" charset="0"/>
              </a:rPr>
              <a:t>{S=</a:t>
            </a:r>
            <a:r>
              <a:rPr lang="ru-RU" altLang="zh-CN" sz="1600" b="1" i="1">
                <a:solidFill>
                  <a:srgbClr val="CC0000"/>
                </a:solidFill>
                <a:latin typeface="Arial" charset="0"/>
                <a:ea typeface="SimSun" pitchFamily="2" charset="-122"/>
                <a:cs typeface="Arial" charset="0"/>
              </a:rPr>
              <a:t>1</a:t>
            </a:r>
            <a:r>
              <a:rPr lang="en-GB" altLang="zh-CN" sz="1600" b="1" i="1">
                <a:solidFill>
                  <a:srgbClr val="CC0000"/>
                </a:solidFill>
                <a:latin typeface="Arial" charset="0"/>
                <a:ea typeface="SimSun" pitchFamily="2" charset="-122"/>
                <a:cs typeface="Arial" charset="0"/>
              </a:rPr>
              <a:t>98</a:t>
            </a:r>
            <a:r>
              <a:rPr lang="ru-RU" altLang="zh-CN" sz="1600" b="1" i="1">
                <a:solidFill>
                  <a:srgbClr val="CC0000"/>
                </a:solidFill>
                <a:latin typeface="Arial" charset="0"/>
                <a:ea typeface="SimSun" pitchFamily="2" charset="-122"/>
                <a:cs typeface="Arial" charset="0"/>
              </a:rPr>
              <a:t>.</a:t>
            </a:r>
            <a:r>
              <a:rPr lang="en-GB" altLang="zh-CN" sz="1600" b="1" i="1">
                <a:solidFill>
                  <a:srgbClr val="CC0000"/>
                </a:solidFill>
                <a:latin typeface="Arial" charset="0"/>
                <a:ea typeface="SimSun" pitchFamily="2" charset="-122"/>
                <a:cs typeface="Arial" charset="0"/>
              </a:rPr>
              <a:t>76</a:t>
            </a:r>
            <a:r>
              <a:rPr lang="ru-RU" altLang="zh-CN" sz="1600" b="1" i="1">
                <a:solidFill>
                  <a:srgbClr val="CC0000"/>
                </a:solidFill>
                <a:latin typeface="Arial" charset="0"/>
                <a:ea typeface="SimSun" pitchFamily="2" charset="-122"/>
                <a:cs typeface="Arial" charset="0"/>
              </a:rPr>
              <a:t>.</a:t>
            </a:r>
            <a:r>
              <a:rPr lang="en-GB" altLang="zh-CN" sz="1600" b="1" i="1">
                <a:solidFill>
                  <a:srgbClr val="CC0000"/>
                </a:solidFill>
                <a:latin typeface="Arial" charset="0"/>
                <a:ea typeface="SimSun" pitchFamily="2" charset="-122"/>
                <a:cs typeface="Arial" charset="0"/>
              </a:rPr>
              <a:t>29</a:t>
            </a:r>
            <a:r>
              <a:rPr lang="ru-RU" altLang="zh-CN" sz="1600" b="1" i="1">
                <a:solidFill>
                  <a:srgbClr val="CC0000"/>
                </a:solidFill>
                <a:latin typeface="Arial" charset="0"/>
                <a:ea typeface="SimSun" pitchFamily="2" charset="-122"/>
                <a:cs typeface="Arial" charset="0"/>
              </a:rPr>
              <a:t>.</a:t>
            </a:r>
            <a:r>
              <a:rPr lang="en-GB" altLang="zh-CN" sz="1600" b="1" i="1">
                <a:solidFill>
                  <a:srgbClr val="CC0000"/>
                </a:solidFill>
                <a:latin typeface="Arial" charset="0"/>
                <a:ea typeface="SimSun" pitchFamily="2" charset="-122"/>
                <a:cs typeface="Arial" charset="0"/>
              </a:rPr>
              <a:t>7;</a:t>
            </a:r>
          </a:p>
          <a:p>
            <a:pPr>
              <a:defRPr/>
            </a:pPr>
            <a:r>
              <a:rPr lang="en-GB" altLang="zh-CN" sz="1600" b="1" i="1">
                <a:solidFill>
                  <a:srgbClr val="CC0000"/>
                </a:solidFill>
                <a:latin typeface="Arial" charset="0"/>
                <a:ea typeface="SimSun" pitchFamily="2" charset="-122"/>
                <a:cs typeface="Arial" charset="0"/>
              </a:rPr>
              <a:t>D=198.76.28.4}</a:t>
            </a:r>
            <a:endParaRPr lang="ru-RU" sz="1600" b="1">
              <a:solidFill>
                <a:srgbClr val="CC0000"/>
              </a:solidFill>
              <a:latin typeface="Arial" charset="0"/>
              <a:cs typeface="Arial" charset="0"/>
            </a:endParaRPr>
          </a:p>
        </p:txBody>
      </p:sp>
      <p:sp>
        <p:nvSpPr>
          <p:cNvPr id="378956" name="Text Box 76"/>
          <p:cNvSpPr txBox="1">
            <a:spLocks noChangeArrowheads="1"/>
          </p:cNvSpPr>
          <p:nvPr/>
        </p:nvSpPr>
        <p:spPr bwMode="auto">
          <a:xfrm>
            <a:off x="5600700" y="5678488"/>
            <a:ext cx="1679575" cy="304800"/>
          </a:xfrm>
          <a:prstGeom prst="rect">
            <a:avLst/>
          </a:prstGeom>
          <a:noFill/>
          <a:ln w="9525">
            <a:noFill/>
            <a:miter lim="800000"/>
            <a:headEnd/>
            <a:tailEnd/>
          </a:ln>
          <a:effectLst>
            <a:outerShdw dist="17961" dir="2700000" algn="ctr" rotWithShape="0">
              <a:srgbClr val="FF9933"/>
            </a:outerShdw>
          </a:effectLst>
        </p:spPr>
        <p:txBody>
          <a:bodyPr lIns="0" tIns="0" rIns="0" bIns="0">
            <a:spAutoFit/>
          </a:bodyPr>
          <a:lstStyle/>
          <a:p>
            <a:pPr>
              <a:defRPr/>
            </a:pPr>
            <a:r>
              <a:rPr lang="ru-RU" altLang="zh-CN" sz="2000">
                <a:solidFill>
                  <a:schemeClr val="accent2"/>
                </a:solidFill>
                <a:latin typeface="Tahoma" pitchFamily="34" charset="0"/>
                <a:cs typeface="Tahoma" pitchFamily="34" charset="0"/>
              </a:rPr>
              <a:t>Субсегмент В</a:t>
            </a:r>
            <a:endParaRPr lang="ru-RU" sz="2000">
              <a:solidFill>
                <a:schemeClr val="accent2"/>
              </a:solidFill>
              <a:latin typeface="Tahoma" pitchFamily="34" charset="0"/>
              <a:cs typeface="Tahoma" pitchFamily="34" charset="0"/>
            </a:endParaRPr>
          </a:p>
        </p:txBody>
      </p:sp>
      <p:sp>
        <p:nvSpPr>
          <p:cNvPr id="91169" name="AutoShape 77"/>
          <p:cNvSpPr>
            <a:spLocks/>
          </p:cNvSpPr>
          <p:nvPr/>
        </p:nvSpPr>
        <p:spPr bwMode="auto">
          <a:xfrm rot="-5400000">
            <a:off x="2543175" y="3937000"/>
            <a:ext cx="215900" cy="3371850"/>
          </a:xfrm>
          <a:prstGeom prst="leftBrace">
            <a:avLst>
              <a:gd name="adj1" fmla="val 74184"/>
              <a:gd name="adj2" fmla="val 50023"/>
            </a:avLst>
          </a:prstGeom>
          <a:noFill/>
          <a:ln w="28575">
            <a:solidFill>
              <a:schemeClr val="hlink"/>
            </a:solidFill>
            <a:prstDash val="lgDash"/>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800">
                <a:solidFill>
                  <a:schemeClr val="tx1"/>
                </a:solidFill>
                <a:latin typeface="Arial" panose="020B0604020202020204" pitchFamily="34" charset="0"/>
                <a:cs typeface="Arial" panose="020B0604020202020204" pitchFamily="34" charset="0"/>
              </a:defRPr>
            </a:lvl1pPr>
            <a:lvl2pPr marL="742950" indent="-285750" eaLnBrk="0" hangingPunct="0">
              <a:defRPr sz="2800">
                <a:solidFill>
                  <a:schemeClr val="tx1"/>
                </a:solidFill>
                <a:latin typeface="Arial" panose="020B0604020202020204" pitchFamily="34" charset="0"/>
                <a:cs typeface="Arial" panose="020B0604020202020204" pitchFamily="34" charset="0"/>
              </a:defRPr>
            </a:lvl2pPr>
            <a:lvl3pPr marL="1143000" indent="-228600" eaLnBrk="0" hangingPunct="0">
              <a:defRPr sz="2800">
                <a:solidFill>
                  <a:schemeClr val="tx1"/>
                </a:solidFill>
                <a:latin typeface="Arial" panose="020B0604020202020204" pitchFamily="34" charset="0"/>
                <a:cs typeface="Arial" panose="020B0604020202020204" pitchFamily="34" charset="0"/>
              </a:defRPr>
            </a:lvl3pPr>
            <a:lvl4pPr marL="1600200" indent="-228600" eaLnBrk="0" hangingPunct="0">
              <a:defRPr sz="2800">
                <a:solidFill>
                  <a:schemeClr val="tx1"/>
                </a:solidFill>
                <a:latin typeface="Arial" panose="020B0604020202020204" pitchFamily="34" charset="0"/>
                <a:cs typeface="Arial" panose="020B0604020202020204" pitchFamily="34" charset="0"/>
              </a:defRPr>
            </a:lvl4pPr>
            <a:lvl5pPr marL="2057400" indent="-228600" eaLnBrk="0" hangingPunct="0">
              <a:defRPr sz="28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91170" name="AutoShape 78"/>
          <p:cNvSpPr>
            <a:spLocks/>
          </p:cNvSpPr>
          <p:nvPr/>
        </p:nvSpPr>
        <p:spPr bwMode="auto">
          <a:xfrm rot="-5400000">
            <a:off x="6348413" y="3937000"/>
            <a:ext cx="215900" cy="3371850"/>
          </a:xfrm>
          <a:prstGeom prst="leftBrace">
            <a:avLst>
              <a:gd name="adj1" fmla="val 74184"/>
              <a:gd name="adj2" fmla="val 50023"/>
            </a:avLst>
          </a:prstGeom>
          <a:noFill/>
          <a:ln w="28575">
            <a:solidFill>
              <a:schemeClr val="hlink"/>
            </a:solidFill>
            <a:prstDash val="lgDash"/>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800">
                <a:solidFill>
                  <a:schemeClr val="tx1"/>
                </a:solidFill>
                <a:latin typeface="Arial" panose="020B0604020202020204" pitchFamily="34" charset="0"/>
                <a:cs typeface="Arial" panose="020B0604020202020204" pitchFamily="34" charset="0"/>
              </a:defRPr>
            </a:lvl1pPr>
            <a:lvl2pPr marL="742950" indent="-285750" eaLnBrk="0" hangingPunct="0">
              <a:defRPr sz="2800">
                <a:solidFill>
                  <a:schemeClr val="tx1"/>
                </a:solidFill>
                <a:latin typeface="Arial" panose="020B0604020202020204" pitchFamily="34" charset="0"/>
                <a:cs typeface="Arial" panose="020B0604020202020204" pitchFamily="34" charset="0"/>
              </a:defRPr>
            </a:lvl2pPr>
            <a:lvl3pPr marL="1143000" indent="-228600" eaLnBrk="0" hangingPunct="0">
              <a:defRPr sz="2800">
                <a:solidFill>
                  <a:schemeClr val="tx1"/>
                </a:solidFill>
                <a:latin typeface="Arial" panose="020B0604020202020204" pitchFamily="34" charset="0"/>
                <a:cs typeface="Arial" panose="020B0604020202020204" pitchFamily="34" charset="0"/>
              </a:defRPr>
            </a:lvl3pPr>
            <a:lvl4pPr marL="1600200" indent="-228600" eaLnBrk="0" hangingPunct="0">
              <a:defRPr sz="2800">
                <a:solidFill>
                  <a:schemeClr val="tx1"/>
                </a:solidFill>
                <a:latin typeface="Arial" panose="020B0604020202020204" pitchFamily="34" charset="0"/>
                <a:cs typeface="Arial" panose="020B0604020202020204" pitchFamily="34" charset="0"/>
              </a:defRPr>
            </a:lvl4pPr>
            <a:lvl5pPr marL="2057400" indent="-228600" eaLnBrk="0" hangingPunct="0">
              <a:defRPr sz="28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grpSp>
        <p:nvGrpSpPr>
          <p:cNvPr id="91171" name="Group 79"/>
          <p:cNvGrpSpPr>
            <a:grpSpLocks/>
          </p:cNvGrpSpPr>
          <p:nvPr/>
        </p:nvGrpSpPr>
        <p:grpSpPr bwMode="auto">
          <a:xfrm flipH="1">
            <a:off x="1865313" y="2798763"/>
            <a:ext cx="1395412" cy="798512"/>
            <a:chOff x="1531" y="13498"/>
            <a:chExt cx="2552" cy="2123"/>
          </a:xfrm>
        </p:grpSpPr>
        <p:sp>
          <p:nvSpPr>
            <p:cNvPr id="91271" name="Freeform 80"/>
            <p:cNvSpPr>
              <a:spLocks/>
            </p:cNvSpPr>
            <p:nvPr/>
          </p:nvSpPr>
          <p:spPr bwMode="auto">
            <a:xfrm>
              <a:off x="1531" y="13498"/>
              <a:ext cx="2552" cy="2123"/>
            </a:xfrm>
            <a:custGeom>
              <a:avLst/>
              <a:gdLst>
                <a:gd name="T0" fmla="*/ 0 w 2552"/>
                <a:gd name="T1" fmla="*/ 499 h 2123"/>
                <a:gd name="T2" fmla="*/ 0 w 2552"/>
                <a:gd name="T3" fmla="*/ 1052 h 2123"/>
                <a:gd name="T4" fmla="*/ 42 w 2552"/>
                <a:gd name="T5" fmla="*/ 1083 h 2123"/>
                <a:gd name="T6" fmla="*/ 42 w 2552"/>
                <a:gd name="T7" fmla="*/ 1169 h 2123"/>
                <a:gd name="T8" fmla="*/ 382 w 2552"/>
                <a:gd name="T9" fmla="*/ 1359 h 2123"/>
                <a:gd name="T10" fmla="*/ 412 w 2552"/>
                <a:gd name="T11" fmla="*/ 1428 h 2123"/>
                <a:gd name="T12" fmla="*/ 447 w 2552"/>
                <a:gd name="T13" fmla="*/ 1492 h 2123"/>
                <a:gd name="T14" fmla="*/ 487 w 2552"/>
                <a:gd name="T15" fmla="*/ 1554 h 2123"/>
                <a:gd name="T16" fmla="*/ 532 w 2552"/>
                <a:gd name="T17" fmla="*/ 1610 h 2123"/>
                <a:gd name="T18" fmla="*/ 582 w 2552"/>
                <a:gd name="T19" fmla="*/ 1663 h 2123"/>
                <a:gd name="T20" fmla="*/ 636 w 2552"/>
                <a:gd name="T21" fmla="*/ 1711 h 2123"/>
                <a:gd name="T22" fmla="*/ 693 w 2552"/>
                <a:gd name="T23" fmla="*/ 1754 h 2123"/>
                <a:gd name="T24" fmla="*/ 753 w 2552"/>
                <a:gd name="T25" fmla="*/ 1793 h 2123"/>
                <a:gd name="T26" fmla="*/ 817 w 2552"/>
                <a:gd name="T27" fmla="*/ 1826 h 2123"/>
                <a:gd name="T28" fmla="*/ 883 w 2552"/>
                <a:gd name="T29" fmla="*/ 1855 h 2123"/>
                <a:gd name="T30" fmla="*/ 952 w 2552"/>
                <a:gd name="T31" fmla="*/ 1877 h 2123"/>
                <a:gd name="T32" fmla="*/ 1023 w 2552"/>
                <a:gd name="T33" fmla="*/ 1894 h 2123"/>
                <a:gd name="T34" fmla="*/ 1059 w 2552"/>
                <a:gd name="T35" fmla="*/ 1900 h 2123"/>
                <a:gd name="T36" fmla="*/ 1095 w 2552"/>
                <a:gd name="T37" fmla="*/ 1904 h 2123"/>
                <a:gd name="T38" fmla="*/ 1131 w 2552"/>
                <a:gd name="T39" fmla="*/ 1907 h 2123"/>
                <a:gd name="T40" fmla="*/ 1168 w 2552"/>
                <a:gd name="T41" fmla="*/ 1910 h 2123"/>
                <a:gd name="T42" fmla="*/ 1206 w 2552"/>
                <a:gd name="T43" fmla="*/ 1910 h 2123"/>
                <a:gd name="T44" fmla="*/ 1243 w 2552"/>
                <a:gd name="T45" fmla="*/ 1909 h 2123"/>
                <a:gd name="T46" fmla="*/ 1281 w 2552"/>
                <a:gd name="T47" fmla="*/ 1906 h 2123"/>
                <a:gd name="T48" fmla="*/ 1318 w 2552"/>
                <a:gd name="T49" fmla="*/ 1901 h 2123"/>
                <a:gd name="T50" fmla="*/ 1318 w 2552"/>
                <a:gd name="T51" fmla="*/ 1901 h 2123"/>
                <a:gd name="T52" fmla="*/ 1701 w 2552"/>
                <a:gd name="T53" fmla="*/ 2123 h 2123"/>
                <a:gd name="T54" fmla="*/ 2510 w 2552"/>
                <a:gd name="T55" fmla="*/ 1657 h 2123"/>
                <a:gd name="T56" fmla="*/ 2510 w 2552"/>
                <a:gd name="T57" fmla="*/ 1572 h 2123"/>
                <a:gd name="T58" fmla="*/ 2552 w 2552"/>
                <a:gd name="T59" fmla="*/ 1551 h 2123"/>
                <a:gd name="T60" fmla="*/ 2552 w 2552"/>
                <a:gd name="T61" fmla="*/ 998 h 2123"/>
                <a:gd name="T62" fmla="*/ 850 w 2552"/>
                <a:gd name="T63" fmla="*/ 0 h 2123"/>
                <a:gd name="T64" fmla="*/ 0 w 2552"/>
                <a:gd name="T65" fmla="*/ 499 h 2123"/>
                <a:gd name="T66" fmla="*/ 0 w 2552"/>
                <a:gd name="T67" fmla="*/ 499 h 212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552"/>
                <a:gd name="T103" fmla="*/ 0 h 2123"/>
                <a:gd name="T104" fmla="*/ 2552 w 2552"/>
                <a:gd name="T105" fmla="*/ 2123 h 2123"/>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552" h="2123">
                  <a:moveTo>
                    <a:pt x="0" y="499"/>
                  </a:moveTo>
                  <a:lnTo>
                    <a:pt x="0" y="1052"/>
                  </a:lnTo>
                  <a:lnTo>
                    <a:pt x="42" y="1083"/>
                  </a:lnTo>
                  <a:lnTo>
                    <a:pt x="42" y="1169"/>
                  </a:lnTo>
                  <a:lnTo>
                    <a:pt x="382" y="1359"/>
                  </a:lnTo>
                  <a:lnTo>
                    <a:pt x="412" y="1428"/>
                  </a:lnTo>
                  <a:lnTo>
                    <a:pt x="447" y="1492"/>
                  </a:lnTo>
                  <a:lnTo>
                    <a:pt x="487" y="1554"/>
                  </a:lnTo>
                  <a:lnTo>
                    <a:pt x="532" y="1610"/>
                  </a:lnTo>
                  <a:lnTo>
                    <a:pt x="582" y="1663"/>
                  </a:lnTo>
                  <a:lnTo>
                    <a:pt x="636" y="1711"/>
                  </a:lnTo>
                  <a:lnTo>
                    <a:pt x="693" y="1754"/>
                  </a:lnTo>
                  <a:lnTo>
                    <a:pt x="753" y="1793"/>
                  </a:lnTo>
                  <a:lnTo>
                    <a:pt x="817" y="1826"/>
                  </a:lnTo>
                  <a:lnTo>
                    <a:pt x="883" y="1855"/>
                  </a:lnTo>
                  <a:lnTo>
                    <a:pt x="952" y="1877"/>
                  </a:lnTo>
                  <a:lnTo>
                    <a:pt x="1023" y="1894"/>
                  </a:lnTo>
                  <a:lnTo>
                    <a:pt x="1059" y="1900"/>
                  </a:lnTo>
                  <a:lnTo>
                    <a:pt x="1095" y="1904"/>
                  </a:lnTo>
                  <a:lnTo>
                    <a:pt x="1131" y="1907"/>
                  </a:lnTo>
                  <a:lnTo>
                    <a:pt x="1168" y="1910"/>
                  </a:lnTo>
                  <a:lnTo>
                    <a:pt x="1206" y="1910"/>
                  </a:lnTo>
                  <a:lnTo>
                    <a:pt x="1243" y="1909"/>
                  </a:lnTo>
                  <a:lnTo>
                    <a:pt x="1281" y="1906"/>
                  </a:lnTo>
                  <a:lnTo>
                    <a:pt x="1318" y="1901"/>
                  </a:lnTo>
                  <a:lnTo>
                    <a:pt x="1701" y="2123"/>
                  </a:lnTo>
                  <a:lnTo>
                    <a:pt x="2510" y="1657"/>
                  </a:lnTo>
                  <a:lnTo>
                    <a:pt x="2510" y="1572"/>
                  </a:lnTo>
                  <a:lnTo>
                    <a:pt x="2552" y="1551"/>
                  </a:lnTo>
                  <a:lnTo>
                    <a:pt x="2552" y="998"/>
                  </a:lnTo>
                  <a:lnTo>
                    <a:pt x="850" y="0"/>
                  </a:lnTo>
                  <a:lnTo>
                    <a:pt x="0" y="499"/>
                  </a:lnTo>
                </a:path>
              </a:pathLst>
            </a:custGeom>
            <a:solidFill>
              <a:srgbClr val="FFCC99"/>
            </a:solidFill>
            <a:ln w="19050">
              <a:solidFill>
                <a:srgbClr val="800080"/>
              </a:solidFill>
              <a:round/>
              <a:headEnd/>
              <a:tailEnd/>
            </a:ln>
          </p:spPr>
          <p:txBody>
            <a:bodyPr/>
            <a:lstStyle>
              <a:lvl1pPr eaLnBrk="0" hangingPunct="0">
                <a:defRPr sz="2800">
                  <a:solidFill>
                    <a:schemeClr val="tx1"/>
                  </a:solidFill>
                  <a:latin typeface="Arial" panose="020B0604020202020204" pitchFamily="34" charset="0"/>
                  <a:cs typeface="Arial" panose="020B0604020202020204" pitchFamily="34" charset="0"/>
                </a:defRPr>
              </a:lvl1pPr>
              <a:lvl2pPr marL="742950" indent="-285750" eaLnBrk="0" hangingPunct="0">
                <a:defRPr sz="2800">
                  <a:solidFill>
                    <a:schemeClr val="tx1"/>
                  </a:solidFill>
                  <a:latin typeface="Arial" panose="020B0604020202020204" pitchFamily="34" charset="0"/>
                  <a:cs typeface="Arial" panose="020B0604020202020204" pitchFamily="34" charset="0"/>
                </a:defRPr>
              </a:lvl2pPr>
              <a:lvl3pPr marL="1143000" indent="-228600" eaLnBrk="0" hangingPunct="0">
                <a:defRPr sz="2800">
                  <a:solidFill>
                    <a:schemeClr val="tx1"/>
                  </a:solidFill>
                  <a:latin typeface="Arial" panose="020B0604020202020204" pitchFamily="34" charset="0"/>
                  <a:cs typeface="Arial" panose="020B0604020202020204" pitchFamily="34" charset="0"/>
                </a:defRPr>
              </a:lvl3pPr>
              <a:lvl4pPr marL="1600200" indent="-228600" eaLnBrk="0" hangingPunct="0">
                <a:defRPr sz="2800">
                  <a:solidFill>
                    <a:schemeClr val="tx1"/>
                  </a:solidFill>
                  <a:latin typeface="Arial" panose="020B0604020202020204" pitchFamily="34" charset="0"/>
                  <a:cs typeface="Arial" panose="020B0604020202020204" pitchFamily="34" charset="0"/>
                </a:defRPr>
              </a:lvl4pPr>
              <a:lvl5pPr marL="2057400" indent="-228600" eaLnBrk="0" hangingPunct="0">
                <a:defRPr sz="28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91272" name="Freeform 81"/>
            <p:cNvSpPr>
              <a:spLocks/>
            </p:cNvSpPr>
            <p:nvPr/>
          </p:nvSpPr>
          <p:spPr bwMode="auto">
            <a:xfrm>
              <a:off x="3232" y="14496"/>
              <a:ext cx="851" cy="1125"/>
            </a:xfrm>
            <a:custGeom>
              <a:avLst/>
              <a:gdLst>
                <a:gd name="T0" fmla="*/ 0 w 851"/>
                <a:gd name="T1" fmla="*/ 1125 h 1125"/>
                <a:gd name="T2" fmla="*/ 809 w 851"/>
                <a:gd name="T3" fmla="*/ 659 h 1125"/>
                <a:gd name="T4" fmla="*/ 809 w 851"/>
                <a:gd name="T5" fmla="*/ 574 h 1125"/>
                <a:gd name="T6" fmla="*/ 851 w 851"/>
                <a:gd name="T7" fmla="*/ 553 h 1125"/>
                <a:gd name="T8" fmla="*/ 851 w 851"/>
                <a:gd name="T9" fmla="*/ 0 h 1125"/>
                <a:gd name="T10" fmla="*/ 0 w 851"/>
                <a:gd name="T11" fmla="*/ 488 h 1125"/>
                <a:gd name="T12" fmla="*/ 0 w 851"/>
                <a:gd name="T13" fmla="*/ 1125 h 1125"/>
                <a:gd name="T14" fmla="*/ 0 60000 65536"/>
                <a:gd name="T15" fmla="*/ 0 60000 65536"/>
                <a:gd name="T16" fmla="*/ 0 60000 65536"/>
                <a:gd name="T17" fmla="*/ 0 60000 65536"/>
                <a:gd name="T18" fmla="*/ 0 60000 65536"/>
                <a:gd name="T19" fmla="*/ 0 60000 65536"/>
                <a:gd name="T20" fmla="*/ 0 60000 65536"/>
                <a:gd name="T21" fmla="*/ 0 w 851"/>
                <a:gd name="T22" fmla="*/ 0 h 1125"/>
                <a:gd name="T23" fmla="*/ 851 w 851"/>
                <a:gd name="T24" fmla="*/ 1125 h 112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51" h="1125">
                  <a:moveTo>
                    <a:pt x="0" y="1125"/>
                  </a:moveTo>
                  <a:lnTo>
                    <a:pt x="809" y="659"/>
                  </a:lnTo>
                  <a:lnTo>
                    <a:pt x="809" y="574"/>
                  </a:lnTo>
                  <a:lnTo>
                    <a:pt x="851" y="553"/>
                  </a:lnTo>
                  <a:lnTo>
                    <a:pt x="851" y="0"/>
                  </a:lnTo>
                  <a:lnTo>
                    <a:pt x="0" y="488"/>
                  </a:lnTo>
                  <a:lnTo>
                    <a:pt x="0" y="1125"/>
                  </a:lnTo>
                  <a:close/>
                </a:path>
              </a:pathLst>
            </a:custGeom>
            <a:solidFill>
              <a:schemeClr val="accent1"/>
            </a:solidFill>
            <a:ln w="12700">
              <a:solidFill>
                <a:srgbClr val="800080"/>
              </a:solidFill>
              <a:round/>
              <a:headEnd/>
              <a:tailEnd/>
            </a:ln>
          </p:spPr>
          <p:txBody>
            <a:bodyPr/>
            <a:lstStyle>
              <a:lvl1pPr eaLnBrk="0" hangingPunct="0">
                <a:defRPr sz="2800">
                  <a:solidFill>
                    <a:schemeClr val="tx1"/>
                  </a:solidFill>
                  <a:latin typeface="Arial" panose="020B0604020202020204" pitchFamily="34" charset="0"/>
                  <a:cs typeface="Arial" panose="020B0604020202020204" pitchFamily="34" charset="0"/>
                </a:defRPr>
              </a:lvl1pPr>
              <a:lvl2pPr marL="742950" indent="-285750" eaLnBrk="0" hangingPunct="0">
                <a:defRPr sz="2800">
                  <a:solidFill>
                    <a:schemeClr val="tx1"/>
                  </a:solidFill>
                  <a:latin typeface="Arial" panose="020B0604020202020204" pitchFamily="34" charset="0"/>
                  <a:cs typeface="Arial" panose="020B0604020202020204" pitchFamily="34" charset="0"/>
                </a:defRPr>
              </a:lvl2pPr>
              <a:lvl3pPr marL="1143000" indent="-228600" eaLnBrk="0" hangingPunct="0">
                <a:defRPr sz="2800">
                  <a:solidFill>
                    <a:schemeClr val="tx1"/>
                  </a:solidFill>
                  <a:latin typeface="Arial" panose="020B0604020202020204" pitchFamily="34" charset="0"/>
                  <a:cs typeface="Arial" panose="020B0604020202020204" pitchFamily="34" charset="0"/>
                </a:defRPr>
              </a:lvl3pPr>
              <a:lvl4pPr marL="1600200" indent="-228600" eaLnBrk="0" hangingPunct="0">
                <a:defRPr sz="2800">
                  <a:solidFill>
                    <a:schemeClr val="tx1"/>
                  </a:solidFill>
                  <a:latin typeface="Arial" panose="020B0604020202020204" pitchFamily="34" charset="0"/>
                  <a:cs typeface="Arial" panose="020B0604020202020204" pitchFamily="34" charset="0"/>
                </a:defRPr>
              </a:lvl4pPr>
              <a:lvl5pPr marL="2057400" indent="-228600" eaLnBrk="0" hangingPunct="0">
                <a:defRPr sz="28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91273" name="Freeform 82"/>
            <p:cNvSpPr>
              <a:spLocks/>
            </p:cNvSpPr>
            <p:nvPr/>
          </p:nvSpPr>
          <p:spPr bwMode="auto">
            <a:xfrm>
              <a:off x="1531" y="13997"/>
              <a:ext cx="1701" cy="1624"/>
            </a:xfrm>
            <a:custGeom>
              <a:avLst/>
              <a:gdLst>
                <a:gd name="T0" fmla="*/ 0 w 1701"/>
                <a:gd name="T1" fmla="*/ 553 h 1624"/>
                <a:gd name="T2" fmla="*/ 42 w 1701"/>
                <a:gd name="T3" fmla="*/ 584 h 1624"/>
                <a:gd name="T4" fmla="*/ 42 w 1701"/>
                <a:gd name="T5" fmla="*/ 670 h 1624"/>
                <a:gd name="T6" fmla="*/ 382 w 1701"/>
                <a:gd name="T7" fmla="*/ 860 h 1624"/>
                <a:gd name="T8" fmla="*/ 412 w 1701"/>
                <a:gd name="T9" fmla="*/ 929 h 1624"/>
                <a:gd name="T10" fmla="*/ 447 w 1701"/>
                <a:gd name="T11" fmla="*/ 993 h 1624"/>
                <a:gd name="T12" fmla="*/ 487 w 1701"/>
                <a:gd name="T13" fmla="*/ 1055 h 1624"/>
                <a:gd name="T14" fmla="*/ 532 w 1701"/>
                <a:gd name="T15" fmla="*/ 1111 h 1624"/>
                <a:gd name="T16" fmla="*/ 582 w 1701"/>
                <a:gd name="T17" fmla="*/ 1164 h 1624"/>
                <a:gd name="T18" fmla="*/ 636 w 1701"/>
                <a:gd name="T19" fmla="*/ 1212 h 1624"/>
                <a:gd name="T20" fmla="*/ 693 w 1701"/>
                <a:gd name="T21" fmla="*/ 1255 h 1624"/>
                <a:gd name="T22" fmla="*/ 753 w 1701"/>
                <a:gd name="T23" fmla="*/ 1294 h 1624"/>
                <a:gd name="T24" fmla="*/ 817 w 1701"/>
                <a:gd name="T25" fmla="*/ 1327 h 1624"/>
                <a:gd name="T26" fmla="*/ 883 w 1701"/>
                <a:gd name="T27" fmla="*/ 1356 h 1624"/>
                <a:gd name="T28" fmla="*/ 952 w 1701"/>
                <a:gd name="T29" fmla="*/ 1378 h 1624"/>
                <a:gd name="T30" fmla="*/ 1023 w 1701"/>
                <a:gd name="T31" fmla="*/ 1395 h 1624"/>
                <a:gd name="T32" fmla="*/ 1059 w 1701"/>
                <a:gd name="T33" fmla="*/ 1401 h 1624"/>
                <a:gd name="T34" fmla="*/ 1095 w 1701"/>
                <a:gd name="T35" fmla="*/ 1405 h 1624"/>
                <a:gd name="T36" fmla="*/ 1131 w 1701"/>
                <a:gd name="T37" fmla="*/ 1408 h 1624"/>
                <a:gd name="T38" fmla="*/ 1168 w 1701"/>
                <a:gd name="T39" fmla="*/ 1411 h 1624"/>
                <a:gd name="T40" fmla="*/ 1206 w 1701"/>
                <a:gd name="T41" fmla="*/ 1411 h 1624"/>
                <a:gd name="T42" fmla="*/ 1243 w 1701"/>
                <a:gd name="T43" fmla="*/ 1410 h 1624"/>
                <a:gd name="T44" fmla="*/ 1281 w 1701"/>
                <a:gd name="T45" fmla="*/ 1407 h 1624"/>
                <a:gd name="T46" fmla="*/ 1318 w 1701"/>
                <a:gd name="T47" fmla="*/ 1402 h 1624"/>
                <a:gd name="T48" fmla="*/ 1318 w 1701"/>
                <a:gd name="T49" fmla="*/ 1402 h 1624"/>
                <a:gd name="T50" fmla="*/ 1701 w 1701"/>
                <a:gd name="T51" fmla="*/ 1624 h 1624"/>
                <a:gd name="T52" fmla="*/ 1701 w 1701"/>
                <a:gd name="T53" fmla="*/ 987 h 1624"/>
                <a:gd name="T54" fmla="*/ 1318 w 1701"/>
                <a:gd name="T55" fmla="*/ 764 h 1624"/>
                <a:gd name="T56" fmla="*/ 1281 w 1701"/>
                <a:gd name="T57" fmla="*/ 769 h 1624"/>
                <a:gd name="T58" fmla="*/ 1243 w 1701"/>
                <a:gd name="T59" fmla="*/ 773 h 1624"/>
                <a:gd name="T60" fmla="*/ 1206 w 1701"/>
                <a:gd name="T61" fmla="*/ 774 h 1624"/>
                <a:gd name="T62" fmla="*/ 1168 w 1701"/>
                <a:gd name="T63" fmla="*/ 773 h 1624"/>
                <a:gd name="T64" fmla="*/ 1131 w 1701"/>
                <a:gd name="T65" fmla="*/ 772 h 1624"/>
                <a:gd name="T66" fmla="*/ 1095 w 1701"/>
                <a:gd name="T67" fmla="*/ 769 h 1624"/>
                <a:gd name="T68" fmla="*/ 1059 w 1701"/>
                <a:gd name="T69" fmla="*/ 764 h 1624"/>
                <a:gd name="T70" fmla="*/ 1023 w 1701"/>
                <a:gd name="T71" fmla="*/ 758 h 1624"/>
                <a:gd name="T72" fmla="*/ 952 w 1701"/>
                <a:gd name="T73" fmla="*/ 740 h 1624"/>
                <a:gd name="T74" fmla="*/ 883 w 1701"/>
                <a:gd name="T75" fmla="*/ 718 h 1624"/>
                <a:gd name="T76" fmla="*/ 817 w 1701"/>
                <a:gd name="T77" fmla="*/ 691 h 1624"/>
                <a:gd name="T78" fmla="*/ 753 w 1701"/>
                <a:gd name="T79" fmla="*/ 656 h 1624"/>
                <a:gd name="T80" fmla="*/ 693 w 1701"/>
                <a:gd name="T81" fmla="*/ 619 h 1624"/>
                <a:gd name="T82" fmla="*/ 636 w 1701"/>
                <a:gd name="T83" fmla="*/ 575 h 1624"/>
                <a:gd name="T84" fmla="*/ 582 w 1701"/>
                <a:gd name="T85" fmla="*/ 527 h 1624"/>
                <a:gd name="T86" fmla="*/ 532 w 1701"/>
                <a:gd name="T87" fmla="*/ 475 h 1624"/>
                <a:gd name="T88" fmla="*/ 487 w 1701"/>
                <a:gd name="T89" fmla="*/ 418 h 1624"/>
                <a:gd name="T90" fmla="*/ 447 w 1701"/>
                <a:gd name="T91" fmla="*/ 357 h 1624"/>
                <a:gd name="T92" fmla="*/ 412 w 1701"/>
                <a:gd name="T93" fmla="*/ 292 h 1624"/>
                <a:gd name="T94" fmla="*/ 382 w 1701"/>
                <a:gd name="T95" fmla="*/ 223 h 1624"/>
                <a:gd name="T96" fmla="*/ 382 w 1701"/>
                <a:gd name="T97" fmla="*/ 223 h 1624"/>
                <a:gd name="T98" fmla="*/ 0 w 1701"/>
                <a:gd name="T99" fmla="*/ 0 h 1624"/>
                <a:gd name="T100" fmla="*/ 0 w 1701"/>
                <a:gd name="T101" fmla="*/ 553 h 1624"/>
                <a:gd name="T102" fmla="*/ 0 w 1701"/>
                <a:gd name="T103" fmla="*/ 553 h 1624"/>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701"/>
                <a:gd name="T157" fmla="*/ 0 h 1624"/>
                <a:gd name="T158" fmla="*/ 1701 w 1701"/>
                <a:gd name="T159" fmla="*/ 1624 h 1624"/>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701" h="1624">
                  <a:moveTo>
                    <a:pt x="0" y="553"/>
                  </a:moveTo>
                  <a:lnTo>
                    <a:pt x="42" y="584"/>
                  </a:lnTo>
                  <a:lnTo>
                    <a:pt x="42" y="670"/>
                  </a:lnTo>
                  <a:lnTo>
                    <a:pt x="382" y="860"/>
                  </a:lnTo>
                  <a:lnTo>
                    <a:pt x="412" y="929"/>
                  </a:lnTo>
                  <a:lnTo>
                    <a:pt x="447" y="993"/>
                  </a:lnTo>
                  <a:lnTo>
                    <a:pt x="487" y="1055"/>
                  </a:lnTo>
                  <a:lnTo>
                    <a:pt x="532" y="1111"/>
                  </a:lnTo>
                  <a:lnTo>
                    <a:pt x="582" y="1164"/>
                  </a:lnTo>
                  <a:lnTo>
                    <a:pt x="636" y="1212"/>
                  </a:lnTo>
                  <a:lnTo>
                    <a:pt x="693" y="1255"/>
                  </a:lnTo>
                  <a:lnTo>
                    <a:pt x="753" y="1294"/>
                  </a:lnTo>
                  <a:lnTo>
                    <a:pt x="817" y="1327"/>
                  </a:lnTo>
                  <a:lnTo>
                    <a:pt x="883" y="1356"/>
                  </a:lnTo>
                  <a:lnTo>
                    <a:pt x="952" y="1378"/>
                  </a:lnTo>
                  <a:lnTo>
                    <a:pt x="1023" y="1395"/>
                  </a:lnTo>
                  <a:lnTo>
                    <a:pt x="1059" y="1401"/>
                  </a:lnTo>
                  <a:lnTo>
                    <a:pt x="1095" y="1405"/>
                  </a:lnTo>
                  <a:lnTo>
                    <a:pt x="1131" y="1408"/>
                  </a:lnTo>
                  <a:lnTo>
                    <a:pt x="1168" y="1411"/>
                  </a:lnTo>
                  <a:lnTo>
                    <a:pt x="1206" y="1411"/>
                  </a:lnTo>
                  <a:lnTo>
                    <a:pt x="1243" y="1410"/>
                  </a:lnTo>
                  <a:lnTo>
                    <a:pt x="1281" y="1407"/>
                  </a:lnTo>
                  <a:lnTo>
                    <a:pt x="1318" y="1402"/>
                  </a:lnTo>
                  <a:lnTo>
                    <a:pt x="1701" y="1624"/>
                  </a:lnTo>
                  <a:lnTo>
                    <a:pt x="1701" y="987"/>
                  </a:lnTo>
                  <a:lnTo>
                    <a:pt x="1318" y="764"/>
                  </a:lnTo>
                  <a:lnTo>
                    <a:pt x="1281" y="769"/>
                  </a:lnTo>
                  <a:lnTo>
                    <a:pt x="1243" y="773"/>
                  </a:lnTo>
                  <a:lnTo>
                    <a:pt x="1206" y="774"/>
                  </a:lnTo>
                  <a:lnTo>
                    <a:pt x="1168" y="773"/>
                  </a:lnTo>
                  <a:lnTo>
                    <a:pt x="1131" y="772"/>
                  </a:lnTo>
                  <a:lnTo>
                    <a:pt x="1095" y="769"/>
                  </a:lnTo>
                  <a:lnTo>
                    <a:pt x="1059" y="764"/>
                  </a:lnTo>
                  <a:lnTo>
                    <a:pt x="1023" y="758"/>
                  </a:lnTo>
                  <a:lnTo>
                    <a:pt x="952" y="740"/>
                  </a:lnTo>
                  <a:lnTo>
                    <a:pt x="883" y="718"/>
                  </a:lnTo>
                  <a:lnTo>
                    <a:pt x="817" y="691"/>
                  </a:lnTo>
                  <a:lnTo>
                    <a:pt x="753" y="656"/>
                  </a:lnTo>
                  <a:lnTo>
                    <a:pt x="693" y="619"/>
                  </a:lnTo>
                  <a:lnTo>
                    <a:pt x="636" y="575"/>
                  </a:lnTo>
                  <a:lnTo>
                    <a:pt x="582" y="527"/>
                  </a:lnTo>
                  <a:lnTo>
                    <a:pt x="532" y="475"/>
                  </a:lnTo>
                  <a:lnTo>
                    <a:pt x="487" y="418"/>
                  </a:lnTo>
                  <a:lnTo>
                    <a:pt x="447" y="357"/>
                  </a:lnTo>
                  <a:lnTo>
                    <a:pt x="412" y="292"/>
                  </a:lnTo>
                  <a:lnTo>
                    <a:pt x="382" y="223"/>
                  </a:lnTo>
                  <a:lnTo>
                    <a:pt x="0" y="0"/>
                  </a:lnTo>
                  <a:lnTo>
                    <a:pt x="0" y="553"/>
                  </a:lnTo>
                </a:path>
              </a:pathLst>
            </a:custGeom>
            <a:solidFill>
              <a:srgbClr val="B8FEC9"/>
            </a:solidFill>
            <a:ln w="12700">
              <a:solidFill>
                <a:srgbClr val="800080"/>
              </a:solidFill>
              <a:round/>
              <a:headEnd/>
              <a:tailEnd/>
            </a:ln>
          </p:spPr>
          <p:txBody>
            <a:bodyPr/>
            <a:lstStyle>
              <a:lvl1pPr eaLnBrk="0" hangingPunct="0">
                <a:defRPr sz="2800">
                  <a:solidFill>
                    <a:schemeClr val="tx1"/>
                  </a:solidFill>
                  <a:latin typeface="Arial" panose="020B0604020202020204" pitchFamily="34" charset="0"/>
                  <a:cs typeface="Arial" panose="020B0604020202020204" pitchFamily="34" charset="0"/>
                </a:defRPr>
              </a:lvl1pPr>
              <a:lvl2pPr marL="742950" indent="-285750" eaLnBrk="0" hangingPunct="0">
                <a:defRPr sz="2800">
                  <a:solidFill>
                    <a:schemeClr val="tx1"/>
                  </a:solidFill>
                  <a:latin typeface="Arial" panose="020B0604020202020204" pitchFamily="34" charset="0"/>
                  <a:cs typeface="Arial" panose="020B0604020202020204" pitchFamily="34" charset="0"/>
                </a:defRPr>
              </a:lvl2pPr>
              <a:lvl3pPr marL="1143000" indent="-228600" eaLnBrk="0" hangingPunct="0">
                <a:defRPr sz="2800">
                  <a:solidFill>
                    <a:schemeClr val="tx1"/>
                  </a:solidFill>
                  <a:latin typeface="Arial" panose="020B0604020202020204" pitchFamily="34" charset="0"/>
                  <a:cs typeface="Arial" panose="020B0604020202020204" pitchFamily="34" charset="0"/>
                </a:defRPr>
              </a:lvl3pPr>
              <a:lvl4pPr marL="1600200" indent="-228600" eaLnBrk="0" hangingPunct="0">
                <a:defRPr sz="2800">
                  <a:solidFill>
                    <a:schemeClr val="tx1"/>
                  </a:solidFill>
                  <a:latin typeface="Arial" panose="020B0604020202020204" pitchFamily="34" charset="0"/>
                  <a:cs typeface="Arial" panose="020B0604020202020204" pitchFamily="34" charset="0"/>
                </a:defRPr>
              </a:lvl4pPr>
              <a:lvl5pPr marL="2057400" indent="-228600" eaLnBrk="0" hangingPunct="0">
                <a:defRPr sz="28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91274" name="Freeform 83"/>
            <p:cNvSpPr>
              <a:spLocks/>
            </p:cNvSpPr>
            <p:nvPr/>
          </p:nvSpPr>
          <p:spPr bwMode="auto">
            <a:xfrm>
              <a:off x="1646" y="14141"/>
              <a:ext cx="194" cy="292"/>
            </a:xfrm>
            <a:custGeom>
              <a:avLst/>
              <a:gdLst>
                <a:gd name="T0" fmla="*/ 0 w 194"/>
                <a:gd name="T1" fmla="*/ 189 h 292"/>
                <a:gd name="T2" fmla="*/ 194 w 194"/>
                <a:gd name="T3" fmla="*/ 292 h 292"/>
                <a:gd name="T4" fmla="*/ 194 w 194"/>
                <a:gd name="T5" fmla="*/ 108 h 292"/>
                <a:gd name="T6" fmla="*/ 0 w 194"/>
                <a:gd name="T7" fmla="*/ 0 h 292"/>
                <a:gd name="T8" fmla="*/ 0 w 194"/>
                <a:gd name="T9" fmla="*/ 189 h 292"/>
                <a:gd name="T10" fmla="*/ 0 60000 65536"/>
                <a:gd name="T11" fmla="*/ 0 60000 65536"/>
                <a:gd name="T12" fmla="*/ 0 60000 65536"/>
                <a:gd name="T13" fmla="*/ 0 60000 65536"/>
                <a:gd name="T14" fmla="*/ 0 60000 65536"/>
                <a:gd name="T15" fmla="*/ 0 w 194"/>
                <a:gd name="T16" fmla="*/ 0 h 292"/>
                <a:gd name="T17" fmla="*/ 194 w 194"/>
                <a:gd name="T18" fmla="*/ 292 h 292"/>
              </a:gdLst>
              <a:ahLst/>
              <a:cxnLst>
                <a:cxn ang="T10">
                  <a:pos x="T0" y="T1"/>
                </a:cxn>
                <a:cxn ang="T11">
                  <a:pos x="T2" y="T3"/>
                </a:cxn>
                <a:cxn ang="T12">
                  <a:pos x="T4" y="T5"/>
                </a:cxn>
                <a:cxn ang="T13">
                  <a:pos x="T6" y="T7"/>
                </a:cxn>
                <a:cxn ang="T14">
                  <a:pos x="T8" y="T9"/>
                </a:cxn>
              </a:cxnLst>
              <a:rect l="T15" t="T16" r="T17" b="T18"/>
              <a:pathLst>
                <a:path w="194" h="292">
                  <a:moveTo>
                    <a:pt x="0" y="189"/>
                  </a:moveTo>
                  <a:lnTo>
                    <a:pt x="194" y="292"/>
                  </a:lnTo>
                  <a:lnTo>
                    <a:pt x="194" y="108"/>
                  </a:lnTo>
                  <a:lnTo>
                    <a:pt x="0" y="0"/>
                  </a:lnTo>
                  <a:lnTo>
                    <a:pt x="0" y="189"/>
                  </a:lnTo>
                  <a:close/>
                </a:path>
              </a:pathLst>
            </a:custGeom>
            <a:solidFill>
              <a:srgbClr val="CC0000"/>
            </a:solidFill>
            <a:ln w="6350">
              <a:solidFill>
                <a:srgbClr val="800080"/>
              </a:solidFill>
              <a:round/>
              <a:headEnd/>
              <a:tailEnd/>
            </a:ln>
          </p:spPr>
          <p:txBody>
            <a:bodyPr/>
            <a:lstStyle>
              <a:lvl1pPr eaLnBrk="0" hangingPunct="0">
                <a:defRPr sz="2800">
                  <a:solidFill>
                    <a:schemeClr val="tx1"/>
                  </a:solidFill>
                  <a:latin typeface="Arial" panose="020B0604020202020204" pitchFamily="34" charset="0"/>
                  <a:cs typeface="Arial" panose="020B0604020202020204" pitchFamily="34" charset="0"/>
                </a:defRPr>
              </a:lvl1pPr>
              <a:lvl2pPr marL="742950" indent="-285750" eaLnBrk="0" hangingPunct="0">
                <a:defRPr sz="2800">
                  <a:solidFill>
                    <a:schemeClr val="tx1"/>
                  </a:solidFill>
                  <a:latin typeface="Arial" panose="020B0604020202020204" pitchFamily="34" charset="0"/>
                  <a:cs typeface="Arial" panose="020B0604020202020204" pitchFamily="34" charset="0"/>
                </a:defRPr>
              </a:lvl2pPr>
              <a:lvl3pPr marL="1143000" indent="-228600" eaLnBrk="0" hangingPunct="0">
                <a:defRPr sz="2800">
                  <a:solidFill>
                    <a:schemeClr val="tx1"/>
                  </a:solidFill>
                  <a:latin typeface="Arial" panose="020B0604020202020204" pitchFamily="34" charset="0"/>
                  <a:cs typeface="Arial" panose="020B0604020202020204" pitchFamily="34" charset="0"/>
                </a:defRPr>
              </a:lvl3pPr>
              <a:lvl4pPr marL="1600200" indent="-228600" eaLnBrk="0" hangingPunct="0">
                <a:defRPr sz="2800">
                  <a:solidFill>
                    <a:schemeClr val="tx1"/>
                  </a:solidFill>
                  <a:latin typeface="Arial" panose="020B0604020202020204" pitchFamily="34" charset="0"/>
                  <a:cs typeface="Arial" panose="020B0604020202020204" pitchFamily="34" charset="0"/>
                </a:defRPr>
              </a:lvl4pPr>
              <a:lvl5pPr marL="2057400" indent="-228600" eaLnBrk="0" hangingPunct="0">
                <a:defRPr sz="28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91275" name="Freeform 84"/>
            <p:cNvSpPr>
              <a:spLocks/>
            </p:cNvSpPr>
            <p:nvPr/>
          </p:nvSpPr>
          <p:spPr bwMode="auto">
            <a:xfrm>
              <a:off x="1531" y="14327"/>
              <a:ext cx="1701" cy="1145"/>
            </a:xfrm>
            <a:custGeom>
              <a:avLst/>
              <a:gdLst>
                <a:gd name="T0" fmla="*/ 0 w 1701"/>
                <a:gd name="T1" fmla="*/ 73 h 1145"/>
                <a:gd name="T2" fmla="*/ 0 w 1701"/>
                <a:gd name="T3" fmla="*/ 173 h 1145"/>
                <a:gd name="T4" fmla="*/ 382 w 1701"/>
                <a:gd name="T5" fmla="*/ 382 h 1145"/>
                <a:gd name="T6" fmla="*/ 412 w 1701"/>
                <a:gd name="T7" fmla="*/ 450 h 1145"/>
                <a:gd name="T8" fmla="*/ 447 w 1701"/>
                <a:gd name="T9" fmla="*/ 515 h 1145"/>
                <a:gd name="T10" fmla="*/ 487 w 1701"/>
                <a:gd name="T11" fmla="*/ 576 h 1145"/>
                <a:gd name="T12" fmla="*/ 532 w 1701"/>
                <a:gd name="T13" fmla="*/ 633 h 1145"/>
                <a:gd name="T14" fmla="*/ 582 w 1701"/>
                <a:gd name="T15" fmla="*/ 686 h 1145"/>
                <a:gd name="T16" fmla="*/ 636 w 1701"/>
                <a:gd name="T17" fmla="*/ 734 h 1145"/>
                <a:gd name="T18" fmla="*/ 693 w 1701"/>
                <a:gd name="T19" fmla="*/ 777 h 1145"/>
                <a:gd name="T20" fmla="*/ 753 w 1701"/>
                <a:gd name="T21" fmla="*/ 814 h 1145"/>
                <a:gd name="T22" fmla="*/ 817 w 1701"/>
                <a:gd name="T23" fmla="*/ 849 h 1145"/>
                <a:gd name="T24" fmla="*/ 883 w 1701"/>
                <a:gd name="T25" fmla="*/ 876 h 1145"/>
                <a:gd name="T26" fmla="*/ 952 w 1701"/>
                <a:gd name="T27" fmla="*/ 898 h 1145"/>
                <a:gd name="T28" fmla="*/ 1023 w 1701"/>
                <a:gd name="T29" fmla="*/ 916 h 1145"/>
                <a:gd name="T30" fmla="*/ 1059 w 1701"/>
                <a:gd name="T31" fmla="*/ 922 h 1145"/>
                <a:gd name="T32" fmla="*/ 1095 w 1701"/>
                <a:gd name="T33" fmla="*/ 927 h 1145"/>
                <a:gd name="T34" fmla="*/ 1131 w 1701"/>
                <a:gd name="T35" fmla="*/ 930 h 1145"/>
                <a:gd name="T36" fmla="*/ 1168 w 1701"/>
                <a:gd name="T37" fmla="*/ 931 h 1145"/>
                <a:gd name="T38" fmla="*/ 1206 w 1701"/>
                <a:gd name="T39" fmla="*/ 933 h 1145"/>
                <a:gd name="T40" fmla="*/ 1243 w 1701"/>
                <a:gd name="T41" fmla="*/ 931 h 1145"/>
                <a:gd name="T42" fmla="*/ 1281 w 1701"/>
                <a:gd name="T43" fmla="*/ 927 h 1145"/>
                <a:gd name="T44" fmla="*/ 1318 w 1701"/>
                <a:gd name="T45" fmla="*/ 922 h 1145"/>
                <a:gd name="T46" fmla="*/ 1318 w 1701"/>
                <a:gd name="T47" fmla="*/ 922 h 1145"/>
                <a:gd name="T48" fmla="*/ 1701 w 1701"/>
                <a:gd name="T49" fmla="*/ 1145 h 1145"/>
                <a:gd name="T50" fmla="*/ 1701 w 1701"/>
                <a:gd name="T51" fmla="*/ 987 h 1145"/>
                <a:gd name="T52" fmla="*/ 1318 w 1701"/>
                <a:gd name="T53" fmla="*/ 764 h 1145"/>
                <a:gd name="T54" fmla="*/ 1281 w 1701"/>
                <a:gd name="T55" fmla="*/ 768 h 1145"/>
                <a:gd name="T56" fmla="*/ 1243 w 1701"/>
                <a:gd name="T57" fmla="*/ 771 h 1145"/>
                <a:gd name="T58" fmla="*/ 1206 w 1701"/>
                <a:gd name="T59" fmla="*/ 772 h 1145"/>
                <a:gd name="T60" fmla="*/ 1168 w 1701"/>
                <a:gd name="T61" fmla="*/ 772 h 1145"/>
                <a:gd name="T62" fmla="*/ 1131 w 1701"/>
                <a:gd name="T63" fmla="*/ 771 h 1145"/>
                <a:gd name="T64" fmla="*/ 1095 w 1701"/>
                <a:gd name="T65" fmla="*/ 768 h 1145"/>
                <a:gd name="T66" fmla="*/ 1059 w 1701"/>
                <a:gd name="T67" fmla="*/ 764 h 1145"/>
                <a:gd name="T68" fmla="*/ 1023 w 1701"/>
                <a:gd name="T69" fmla="*/ 756 h 1145"/>
                <a:gd name="T70" fmla="*/ 952 w 1701"/>
                <a:gd name="T71" fmla="*/ 740 h 1145"/>
                <a:gd name="T72" fmla="*/ 883 w 1701"/>
                <a:gd name="T73" fmla="*/ 717 h 1145"/>
                <a:gd name="T74" fmla="*/ 817 w 1701"/>
                <a:gd name="T75" fmla="*/ 689 h 1145"/>
                <a:gd name="T76" fmla="*/ 753 w 1701"/>
                <a:gd name="T77" fmla="*/ 656 h 1145"/>
                <a:gd name="T78" fmla="*/ 693 w 1701"/>
                <a:gd name="T79" fmla="*/ 617 h 1145"/>
                <a:gd name="T80" fmla="*/ 636 w 1701"/>
                <a:gd name="T81" fmla="*/ 573 h 1145"/>
                <a:gd name="T82" fmla="*/ 582 w 1701"/>
                <a:gd name="T83" fmla="*/ 525 h 1145"/>
                <a:gd name="T84" fmla="*/ 532 w 1701"/>
                <a:gd name="T85" fmla="*/ 473 h 1145"/>
                <a:gd name="T86" fmla="*/ 487 w 1701"/>
                <a:gd name="T87" fmla="*/ 416 h 1145"/>
                <a:gd name="T88" fmla="*/ 447 w 1701"/>
                <a:gd name="T89" fmla="*/ 356 h 1145"/>
                <a:gd name="T90" fmla="*/ 412 w 1701"/>
                <a:gd name="T91" fmla="*/ 290 h 1145"/>
                <a:gd name="T92" fmla="*/ 382 w 1701"/>
                <a:gd name="T93" fmla="*/ 223 h 1145"/>
                <a:gd name="T94" fmla="*/ 382 w 1701"/>
                <a:gd name="T95" fmla="*/ 223 h 1145"/>
                <a:gd name="T96" fmla="*/ 0 w 1701"/>
                <a:gd name="T97" fmla="*/ 0 h 1145"/>
                <a:gd name="T98" fmla="*/ 0 w 1701"/>
                <a:gd name="T99" fmla="*/ 73 h 1145"/>
                <a:gd name="T100" fmla="*/ 0 w 1701"/>
                <a:gd name="T101" fmla="*/ 73 h 1145"/>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701"/>
                <a:gd name="T154" fmla="*/ 0 h 1145"/>
                <a:gd name="T155" fmla="*/ 1701 w 1701"/>
                <a:gd name="T156" fmla="*/ 1145 h 1145"/>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701" h="1145">
                  <a:moveTo>
                    <a:pt x="0" y="73"/>
                  </a:moveTo>
                  <a:lnTo>
                    <a:pt x="0" y="173"/>
                  </a:lnTo>
                  <a:lnTo>
                    <a:pt x="382" y="382"/>
                  </a:lnTo>
                  <a:lnTo>
                    <a:pt x="412" y="450"/>
                  </a:lnTo>
                  <a:lnTo>
                    <a:pt x="447" y="515"/>
                  </a:lnTo>
                  <a:lnTo>
                    <a:pt x="487" y="576"/>
                  </a:lnTo>
                  <a:lnTo>
                    <a:pt x="532" y="633"/>
                  </a:lnTo>
                  <a:lnTo>
                    <a:pt x="582" y="686"/>
                  </a:lnTo>
                  <a:lnTo>
                    <a:pt x="636" y="734"/>
                  </a:lnTo>
                  <a:lnTo>
                    <a:pt x="693" y="777"/>
                  </a:lnTo>
                  <a:lnTo>
                    <a:pt x="753" y="814"/>
                  </a:lnTo>
                  <a:lnTo>
                    <a:pt x="817" y="849"/>
                  </a:lnTo>
                  <a:lnTo>
                    <a:pt x="883" y="876"/>
                  </a:lnTo>
                  <a:lnTo>
                    <a:pt x="952" y="898"/>
                  </a:lnTo>
                  <a:lnTo>
                    <a:pt x="1023" y="916"/>
                  </a:lnTo>
                  <a:lnTo>
                    <a:pt x="1059" y="922"/>
                  </a:lnTo>
                  <a:lnTo>
                    <a:pt x="1095" y="927"/>
                  </a:lnTo>
                  <a:lnTo>
                    <a:pt x="1131" y="930"/>
                  </a:lnTo>
                  <a:lnTo>
                    <a:pt x="1168" y="931"/>
                  </a:lnTo>
                  <a:lnTo>
                    <a:pt x="1206" y="933"/>
                  </a:lnTo>
                  <a:lnTo>
                    <a:pt x="1243" y="931"/>
                  </a:lnTo>
                  <a:lnTo>
                    <a:pt x="1281" y="927"/>
                  </a:lnTo>
                  <a:lnTo>
                    <a:pt x="1318" y="922"/>
                  </a:lnTo>
                  <a:lnTo>
                    <a:pt x="1701" y="1145"/>
                  </a:lnTo>
                  <a:lnTo>
                    <a:pt x="1701" y="987"/>
                  </a:lnTo>
                  <a:lnTo>
                    <a:pt x="1318" y="764"/>
                  </a:lnTo>
                  <a:lnTo>
                    <a:pt x="1281" y="768"/>
                  </a:lnTo>
                  <a:lnTo>
                    <a:pt x="1243" y="771"/>
                  </a:lnTo>
                  <a:lnTo>
                    <a:pt x="1206" y="772"/>
                  </a:lnTo>
                  <a:lnTo>
                    <a:pt x="1168" y="772"/>
                  </a:lnTo>
                  <a:lnTo>
                    <a:pt x="1131" y="771"/>
                  </a:lnTo>
                  <a:lnTo>
                    <a:pt x="1095" y="768"/>
                  </a:lnTo>
                  <a:lnTo>
                    <a:pt x="1059" y="764"/>
                  </a:lnTo>
                  <a:lnTo>
                    <a:pt x="1023" y="756"/>
                  </a:lnTo>
                  <a:lnTo>
                    <a:pt x="952" y="740"/>
                  </a:lnTo>
                  <a:lnTo>
                    <a:pt x="883" y="717"/>
                  </a:lnTo>
                  <a:lnTo>
                    <a:pt x="817" y="689"/>
                  </a:lnTo>
                  <a:lnTo>
                    <a:pt x="753" y="656"/>
                  </a:lnTo>
                  <a:lnTo>
                    <a:pt x="693" y="617"/>
                  </a:lnTo>
                  <a:lnTo>
                    <a:pt x="636" y="573"/>
                  </a:lnTo>
                  <a:lnTo>
                    <a:pt x="582" y="525"/>
                  </a:lnTo>
                  <a:lnTo>
                    <a:pt x="532" y="473"/>
                  </a:lnTo>
                  <a:lnTo>
                    <a:pt x="487" y="416"/>
                  </a:lnTo>
                  <a:lnTo>
                    <a:pt x="447" y="356"/>
                  </a:lnTo>
                  <a:lnTo>
                    <a:pt x="412" y="290"/>
                  </a:lnTo>
                  <a:lnTo>
                    <a:pt x="382" y="223"/>
                  </a:lnTo>
                  <a:lnTo>
                    <a:pt x="0" y="0"/>
                  </a:lnTo>
                  <a:lnTo>
                    <a:pt x="0" y="73"/>
                  </a:lnTo>
                </a:path>
              </a:pathLst>
            </a:custGeom>
            <a:solidFill>
              <a:srgbClr val="FFFFFF"/>
            </a:solidFill>
            <a:ln w="9525">
              <a:solidFill>
                <a:srgbClr val="800080"/>
              </a:solidFill>
              <a:round/>
              <a:headEnd/>
              <a:tailEnd/>
            </a:ln>
          </p:spPr>
          <p:txBody>
            <a:bodyPr/>
            <a:lstStyle>
              <a:lvl1pPr eaLnBrk="0" hangingPunct="0">
                <a:defRPr sz="2800">
                  <a:solidFill>
                    <a:schemeClr val="tx1"/>
                  </a:solidFill>
                  <a:latin typeface="Arial" panose="020B0604020202020204" pitchFamily="34" charset="0"/>
                  <a:cs typeface="Arial" panose="020B0604020202020204" pitchFamily="34" charset="0"/>
                </a:defRPr>
              </a:lvl1pPr>
              <a:lvl2pPr marL="742950" indent="-285750" eaLnBrk="0" hangingPunct="0">
                <a:defRPr sz="2800">
                  <a:solidFill>
                    <a:schemeClr val="tx1"/>
                  </a:solidFill>
                  <a:latin typeface="Arial" panose="020B0604020202020204" pitchFamily="34" charset="0"/>
                  <a:cs typeface="Arial" panose="020B0604020202020204" pitchFamily="34" charset="0"/>
                </a:defRPr>
              </a:lvl2pPr>
              <a:lvl3pPr marL="1143000" indent="-228600" eaLnBrk="0" hangingPunct="0">
                <a:defRPr sz="2800">
                  <a:solidFill>
                    <a:schemeClr val="tx1"/>
                  </a:solidFill>
                  <a:latin typeface="Arial" panose="020B0604020202020204" pitchFamily="34" charset="0"/>
                  <a:cs typeface="Arial" panose="020B0604020202020204" pitchFamily="34" charset="0"/>
                </a:defRPr>
              </a:lvl3pPr>
              <a:lvl4pPr marL="1600200" indent="-228600" eaLnBrk="0" hangingPunct="0">
                <a:defRPr sz="2800">
                  <a:solidFill>
                    <a:schemeClr val="tx1"/>
                  </a:solidFill>
                  <a:latin typeface="Arial" panose="020B0604020202020204" pitchFamily="34" charset="0"/>
                  <a:cs typeface="Arial" panose="020B0604020202020204" pitchFamily="34" charset="0"/>
                </a:defRPr>
              </a:lvl4pPr>
              <a:lvl5pPr marL="2057400" indent="-228600" eaLnBrk="0" hangingPunct="0">
                <a:defRPr sz="28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91276" name="Freeform 85" descr="Диагональный кирпич"/>
            <p:cNvSpPr>
              <a:spLocks/>
            </p:cNvSpPr>
            <p:nvPr/>
          </p:nvSpPr>
          <p:spPr bwMode="auto">
            <a:xfrm>
              <a:off x="2227" y="14596"/>
              <a:ext cx="87" cy="249"/>
            </a:xfrm>
            <a:custGeom>
              <a:avLst/>
              <a:gdLst>
                <a:gd name="T0" fmla="*/ 87 w 87"/>
                <a:gd name="T1" fmla="*/ 0 h 249"/>
                <a:gd name="T2" fmla="*/ 0 w 87"/>
                <a:gd name="T3" fmla="*/ 41 h 249"/>
                <a:gd name="T4" fmla="*/ 4 w 87"/>
                <a:gd name="T5" fmla="*/ 249 h 249"/>
                <a:gd name="T6" fmla="*/ 0 60000 65536"/>
                <a:gd name="T7" fmla="*/ 0 60000 65536"/>
                <a:gd name="T8" fmla="*/ 0 60000 65536"/>
                <a:gd name="T9" fmla="*/ 0 w 87"/>
                <a:gd name="T10" fmla="*/ 0 h 249"/>
                <a:gd name="T11" fmla="*/ 87 w 87"/>
                <a:gd name="T12" fmla="*/ 249 h 249"/>
              </a:gdLst>
              <a:ahLst/>
              <a:cxnLst>
                <a:cxn ang="T6">
                  <a:pos x="T0" y="T1"/>
                </a:cxn>
                <a:cxn ang="T7">
                  <a:pos x="T2" y="T3"/>
                </a:cxn>
                <a:cxn ang="T8">
                  <a:pos x="T4" y="T5"/>
                </a:cxn>
              </a:cxnLst>
              <a:rect l="T9" t="T10" r="T11" b="T12"/>
              <a:pathLst>
                <a:path w="87" h="249">
                  <a:moveTo>
                    <a:pt x="87" y="0"/>
                  </a:moveTo>
                  <a:lnTo>
                    <a:pt x="0" y="41"/>
                  </a:lnTo>
                  <a:lnTo>
                    <a:pt x="4" y="249"/>
                  </a:lnTo>
                </a:path>
              </a:pathLst>
            </a:custGeom>
            <a:noFill/>
            <a:ln w="9525">
              <a:solidFill>
                <a:srgbClr val="80008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800">
                  <a:solidFill>
                    <a:schemeClr val="tx1"/>
                  </a:solidFill>
                  <a:latin typeface="Arial" panose="020B0604020202020204" pitchFamily="34" charset="0"/>
                  <a:cs typeface="Arial" panose="020B0604020202020204" pitchFamily="34" charset="0"/>
                </a:defRPr>
              </a:lvl1pPr>
              <a:lvl2pPr marL="742950" indent="-285750" eaLnBrk="0" hangingPunct="0">
                <a:defRPr sz="2800">
                  <a:solidFill>
                    <a:schemeClr val="tx1"/>
                  </a:solidFill>
                  <a:latin typeface="Arial" panose="020B0604020202020204" pitchFamily="34" charset="0"/>
                  <a:cs typeface="Arial" panose="020B0604020202020204" pitchFamily="34" charset="0"/>
                </a:defRPr>
              </a:lvl2pPr>
              <a:lvl3pPr marL="1143000" indent="-228600" eaLnBrk="0" hangingPunct="0">
                <a:defRPr sz="2800">
                  <a:solidFill>
                    <a:schemeClr val="tx1"/>
                  </a:solidFill>
                  <a:latin typeface="Arial" panose="020B0604020202020204" pitchFamily="34" charset="0"/>
                  <a:cs typeface="Arial" panose="020B0604020202020204" pitchFamily="34" charset="0"/>
                </a:defRPr>
              </a:lvl3pPr>
              <a:lvl4pPr marL="1600200" indent="-228600" eaLnBrk="0" hangingPunct="0">
                <a:defRPr sz="2800">
                  <a:solidFill>
                    <a:schemeClr val="tx1"/>
                  </a:solidFill>
                  <a:latin typeface="Arial" panose="020B0604020202020204" pitchFamily="34" charset="0"/>
                  <a:cs typeface="Arial" panose="020B0604020202020204" pitchFamily="34" charset="0"/>
                </a:defRPr>
              </a:lvl4pPr>
              <a:lvl5pPr marL="2057400" indent="-228600" eaLnBrk="0" hangingPunct="0">
                <a:defRPr sz="28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91277" name="Freeform 86" descr="Диагональный кирпич"/>
            <p:cNvSpPr>
              <a:spLocks/>
            </p:cNvSpPr>
            <p:nvPr/>
          </p:nvSpPr>
          <p:spPr bwMode="auto">
            <a:xfrm>
              <a:off x="2336" y="14655"/>
              <a:ext cx="87" cy="266"/>
            </a:xfrm>
            <a:custGeom>
              <a:avLst/>
              <a:gdLst>
                <a:gd name="T0" fmla="*/ 87 w 87"/>
                <a:gd name="T1" fmla="*/ 0 h 266"/>
                <a:gd name="T2" fmla="*/ 0 w 87"/>
                <a:gd name="T3" fmla="*/ 43 h 266"/>
                <a:gd name="T4" fmla="*/ 3 w 87"/>
                <a:gd name="T5" fmla="*/ 266 h 266"/>
                <a:gd name="T6" fmla="*/ 0 60000 65536"/>
                <a:gd name="T7" fmla="*/ 0 60000 65536"/>
                <a:gd name="T8" fmla="*/ 0 60000 65536"/>
                <a:gd name="T9" fmla="*/ 0 w 87"/>
                <a:gd name="T10" fmla="*/ 0 h 266"/>
                <a:gd name="T11" fmla="*/ 87 w 87"/>
                <a:gd name="T12" fmla="*/ 266 h 266"/>
              </a:gdLst>
              <a:ahLst/>
              <a:cxnLst>
                <a:cxn ang="T6">
                  <a:pos x="T0" y="T1"/>
                </a:cxn>
                <a:cxn ang="T7">
                  <a:pos x="T2" y="T3"/>
                </a:cxn>
                <a:cxn ang="T8">
                  <a:pos x="T4" y="T5"/>
                </a:cxn>
              </a:cxnLst>
              <a:rect l="T9" t="T10" r="T11" b="T12"/>
              <a:pathLst>
                <a:path w="87" h="266">
                  <a:moveTo>
                    <a:pt x="87" y="0"/>
                  </a:moveTo>
                  <a:lnTo>
                    <a:pt x="0" y="43"/>
                  </a:lnTo>
                  <a:lnTo>
                    <a:pt x="3" y="266"/>
                  </a:lnTo>
                </a:path>
              </a:pathLst>
            </a:custGeom>
            <a:noFill/>
            <a:ln w="9525">
              <a:solidFill>
                <a:srgbClr val="80008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800">
                  <a:solidFill>
                    <a:schemeClr val="tx1"/>
                  </a:solidFill>
                  <a:latin typeface="Arial" panose="020B0604020202020204" pitchFamily="34" charset="0"/>
                  <a:cs typeface="Arial" panose="020B0604020202020204" pitchFamily="34" charset="0"/>
                </a:defRPr>
              </a:lvl1pPr>
              <a:lvl2pPr marL="742950" indent="-285750" eaLnBrk="0" hangingPunct="0">
                <a:defRPr sz="2800">
                  <a:solidFill>
                    <a:schemeClr val="tx1"/>
                  </a:solidFill>
                  <a:latin typeface="Arial" panose="020B0604020202020204" pitchFamily="34" charset="0"/>
                  <a:cs typeface="Arial" panose="020B0604020202020204" pitchFamily="34" charset="0"/>
                </a:defRPr>
              </a:lvl2pPr>
              <a:lvl3pPr marL="1143000" indent="-228600" eaLnBrk="0" hangingPunct="0">
                <a:defRPr sz="2800">
                  <a:solidFill>
                    <a:schemeClr val="tx1"/>
                  </a:solidFill>
                  <a:latin typeface="Arial" panose="020B0604020202020204" pitchFamily="34" charset="0"/>
                  <a:cs typeface="Arial" panose="020B0604020202020204" pitchFamily="34" charset="0"/>
                </a:defRPr>
              </a:lvl3pPr>
              <a:lvl4pPr marL="1600200" indent="-228600" eaLnBrk="0" hangingPunct="0">
                <a:defRPr sz="2800">
                  <a:solidFill>
                    <a:schemeClr val="tx1"/>
                  </a:solidFill>
                  <a:latin typeface="Arial" panose="020B0604020202020204" pitchFamily="34" charset="0"/>
                  <a:cs typeface="Arial" panose="020B0604020202020204" pitchFamily="34" charset="0"/>
                </a:defRPr>
              </a:lvl4pPr>
              <a:lvl5pPr marL="2057400" indent="-228600" eaLnBrk="0" hangingPunct="0">
                <a:defRPr sz="28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91278" name="Freeform 87" descr="Диагональный кирпич"/>
            <p:cNvSpPr>
              <a:spLocks/>
            </p:cNvSpPr>
            <p:nvPr/>
          </p:nvSpPr>
          <p:spPr bwMode="auto">
            <a:xfrm>
              <a:off x="2444" y="14694"/>
              <a:ext cx="87" cy="269"/>
            </a:xfrm>
            <a:custGeom>
              <a:avLst/>
              <a:gdLst>
                <a:gd name="T0" fmla="*/ 87 w 87"/>
                <a:gd name="T1" fmla="*/ 0 h 269"/>
                <a:gd name="T2" fmla="*/ 0 w 87"/>
                <a:gd name="T3" fmla="*/ 43 h 269"/>
                <a:gd name="T4" fmla="*/ 5 w 87"/>
                <a:gd name="T5" fmla="*/ 269 h 269"/>
                <a:gd name="T6" fmla="*/ 0 60000 65536"/>
                <a:gd name="T7" fmla="*/ 0 60000 65536"/>
                <a:gd name="T8" fmla="*/ 0 60000 65536"/>
                <a:gd name="T9" fmla="*/ 0 w 87"/>
                <a:gd name="T10" fmla="*/ 0 h 269"/>
                <a:gd name="T11" fmla="*/ 87 w 87"/>
                <a:gd name="T12" fmla="*/ 269 h 269"/>
              </a:gdLst>
              <a:ahLst/>
              <a:cxnLst>
                <a:cxn ang="T6">
                  <a:pos x="T0" y="T1"/>
                </a:cxn>
                <a:cxn ang="T7">
                  <a:pos x="T2" y="T3"/>
                </a:cxn>
                <a:cxn ang="T8">
                  <a:pos x="T4" y="T5"/>
                </a:cxn>
              </a:cxnLst>
              <a:rect l="T9" t="T10" r="T11" b="T12"/>
              <a:pathLst>
                <a:path w="87" h="269">
                  <a:moveTo>
                    <a:pt x="87" y="0"/>
                  </a:moveTo>
                  <a:lnTo>
                    <a:pt x="0" y="43"/>
                  </a:lnTo>
                  <a:lnTo>
                    <a:pt x="5" y="269"/>
                  </a:lnTo>
                </a:path>
              </a:pathLst>
            </a:custGeom>
            <a:noFill/>
            <a:ln w="9525">
              <a:solidFill>
                <a:srgbClr val="80008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800">
                  <a:solidFill>
                    <a:schemeClr val="tx1"/>
                  </a:solidFill>
                  <a:latin typeface="Arial" panose="020B0604020202020204" pitchFamily="34" charset="0"/>
                  <a:cs typeface="Arial" panose="020B0604020202020204" pitchFamily="34" charset="0"/>
                </a:defRPr>
              </a:lvl1pPr>
              <a:lvl2pPr marL="742950" indent="-285750" eaLnBrk="0" hangingPunct="0">
                <a:defRPr sz="2800">
                  <a:solidFill>
                    <a:schemeClr val="tx1"/>
                  </a:solidFill>
                  <a:latin typeface="Arial" panose="020B0604020202020204" pitchFamily="34" charset="0"/>
                  <a:cs typeface="Arial" panose="020B0604020202020204" pitchFamily="34" charset="0"/>
                </a:defRPr>
              </a:lvl2pPr>
              <a:lvl3pPr marL="1143000" indent="-228600" eaLnBrk="0" hangingPunct="0">
                <a:defRPr sz="2800">
                  <a:solidFill>
                    <a:schemeClr val="tx1"/>
                  </a:solidFill>
                  <a:latin typeface="Arial" panose="020B0604020202020204" pitchFamily="34" charset="0"/>
                  <a:cs typeface="Arial" panose="020B0604020202020204" pitchFamily="34" charset="0"/>
                </a:defRPr>
              </a:lvl3pPr>
              <a:lvl4pPr marL="1600200" indent="-228600" eaLnBrk="0" hangingPunct="0">
                <a:defRPr sz="2800">
                  <a:solidFill>
                    <a:schemeClr val="tx1"/>
                  </a:solidFill>
                  <a:latin typeface="Arial" panose="020B0604020202020204" pitchFamily="34" charset="0"/>
                  <a:cs typeface="Arial" panose="020B0604020202020204" pitchFamily="34" charset="0"/>
                </a:defRPr>
              </a:lvl4pPr>
              <a:lvl5pPr marL="2057400" indent="-228600" eaLnBrk="0" hangingPunct="0">
                <a:defRPr sz="28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91279" name="Freeform 88" descr="Диагональный кирпич"/>
            <p:cNvSpPr>
              <a:spLocks/>
            </p:cNvSpPr>
            <p:nvPr/>
          </p:nvSpPr>
          <p:spPr bwMode="auto">
            <a:xfrm>
              <a:off x="2062" y="14464"/>
              <a:ext cx="87" cy="224"/>
            </a:xfrm>
            <a:custGeom>
              <a:avLst/>
              <a:gdLst>
                <a:gd name="T0" fmla="*/ 87 w 87"/>
                <a:gd name="T1" fmla="*/ 0 h 224"/>
                <a:gd name="T2" fmla="*/ 0 w 87"/>
                <a:gd name="T3" fmla="*/ 36 h 224"/>
                <a:gd name="T4" fmla="*/ 3 w 87"/>
                <a:gd name="T5" fmla="*/ 224 h 224"/>
                <a:gd name="T6" fmla="*/ 0 60000 65536"/>
                <a:gd name="T7" fmla="*/ 0 60000 65536"/>
                <a:gd name="T8" fmla="*/ 0 60000 65536"/>
                <a:gd name="T9" fmla="*/ 0 w 87"/>
                <a:gd name="T10" fmla="*/ 0 h 224"/>
                <a:gd name="T11" fmla="*/ 87 w 87"/>
                <a:gd name="T12" fmla="*/ 224 h 224"/>
              </a:gdLst>
              <a:ahLst/>
              <a:cxnLst>
                <a:cxn ang="T6">
                  <a:pos x="T0" y="T1"/>
                </a:cxn>
                <a:cxn ang="T7">
                  <a:pos x="T2" y="T3"/>
                </a:cxn>
                <a:cxn ang="T8">
                  <a:pos x="T4" y="T5"/>
                </a:cxn>
              </a:cxnLst>
              <a:rect l="T9" t="T10" r="T11" b="T12"/>
              <a:pathLst>
                <a:path w="87" h="224">
                  <a:moveTo>
                    <a:pt x="87" y="0"/>
                  </a:moveTo>
                  <a:lnTo>
                    <a:pt x="0" y="36"/>
                  </a:lnTo>
                  <a:lnTo>
                    <a:pt x="3" y="224"/>
                  </a:lnTo>
                </a:path>
              </a:pathLst>
            </a:custGeom>
            <a:noFill/>
            <a:ln w="9525">
              <a:solidFill>
                <a:srgbClr val="80008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800">
                  <a:solidFill>
                    <a:schemeClr val="tx1"/>
                  </a:solidFill>
                  <a:latin typeface="Arial" panose="020B0604020202020204" pitchFamily="34" charset="0"/>
                  <a:cs typeface="Arial" panose="020B0604020202020204" pitchFamily="34" charset="0"/>
                </a:defRPr>
              </a:lvl1pPr>
              <a:lvl2pPr marL="742950" indent="-285750" eaLnBrk="0" hangingPunct="0">
                <a:defRPr sz="2800">
                  <a:solidFill>
                    <a:schemeClr val="tx1"/>
                  </a:solidFill>
                  <a:latin typeface="Arial" panose="020B0604020202020204" pitchFamily="34" charset="0"/>
                  <a:cs typeface="Arial" panose="020B0604020202020204" pitchFamily="34" charset="0"/>
                </a:defRPr>
              </a:lvl2pPr>
              <a:lvl3pPr marL="1143000" indent="-228600" eaLnBrk="0" hangingPunct="0">
                <a:defRPr sz="2800">
                  <a:solidFill>
                    <a:schemeClr val="tx1"/>
                  </a:solidFill>
                  <a:latin typeface="Arial" panose="020B0604020202020204" pitchFamily="34" charset="0"/>
                  <a:cs typeface="Arial" panose="020B0604020202020204" pitchFamily="34" charset="0"/>
                </a:defRPr>
              </a:lvl3pPr>
              <a:lvl4pPr marL="1600200" indent="-228600" eaLnBrk="0" hangingPunct="0">
                <a:defRPr sz="2800">
                  <a:solidFill>
                    <a:schemeClr val="tx1"/>
                  </a:solidFill>
                  <a:latin typeface="Arial" panose="020B0604020202020204" pitchFamily="34" charset="0"/>
                  <a:cs typeface="Arial" panose="020B0604020202020204" pitchFamily="34" charset="0"/>
                </a:defRPr>
              </a:lvl4pPr>
              <a:lvl5pPr marL="2057400" indent="-228600" eaLnBrk="0" hangingPunct="0">
                <a:defRPr sz="28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91280" name="Freeform 89" descr="Диагональный кирпич"/>
            <p:cNvSpPr>
              <a:spLocks/>
            </p:cNvSpPr>
            <p:nvPr/>
          </p:nvSpPr>
          <p:spPr bwMode="auto">
            <a:xfrm>
              <a:off x="2146" y="14538"/>
              <a:ext cx="87" cy="233"/>
            </a:xfrm>
            <a:custGeom>
              <a:avLst/>
              <a:gdLst>
                <a:gd name="T0" fmla="*/ 87 w 87"/>
                <a:gd name="T1" fmla="*/ 0 h 233"/>
                <a:gd name="T2" fmla="*/ 0 w 87"/>
                <a:gd name="T3" fmla="*/ 37 h 233"/>
                <a:gd name="T4" fmla="*/ 4 w 87"/>
                <a:gd name="T5" fmla="*/ 233 h 233"/>
                <a:gd name="T6" fmla="*/ 0 60000 65536"/>
                <a:gd name="T7" fmla="*/ 0 60000 65536"/>
                <a:gd name="T8" fmla="*/ 0 60000 65536"/>
                <a:gd name="T9" fmla="*/ 0 w 87"/>
                <a:gd name="T10" fmla="*/ 0 h 233"/>
                <a:gd name="T11" fmla="*/ 87 w 87"/>
                <a:gd name="T12" fmla="*/ 233 h 233"/>
              </a:gdLst>
              <a:ahLst/>
              <a:cxnLst>
                <a:cxn ang="T6">
                  <a:pos x="T0" y="T1"/>
                </a:cxn>
                <a:cxn ang="T7">
                  <a:pos x="T2" y="T3"/>
                </a:cxn>
                <a:cxn ang="T8">
                  <a:pos x="T4" y="T5"/>
                </a:cxn>
              </a:cxnLst>
              <a:rect l="T9" t="T10" r="T11" b="T12"/>
              <a:pathLst>
                <a:path w="87" h="233">
                  <a:moveTo>
                    <a:pt x="87" y="0"/>
                  </a:moveTo>
                  <a:lnTo>
                    <a:pt x="0" y="37"/>
                  </a:lnTo>
                  <a:lnTo>
                    <a:pt x="4" y="233"/>
                  </a:lnTo>
                </a:path>
              </a:pathLst>
            </a:custGeom>
            <a:noFill/>
            <a:ln w="9525">
              <a:solidFill>
                <a:srgbClr val="80008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800">
                  <a:solidFill>
                    <a:schemeClr val="tx1"/>
                  </a:solidFill>
                  <a:latin typeface="Arial" panose="020B0604020202020204" pitchFamily="34" charset="0"/>
                  <a:cs typeface="Arial" panose="020B0604020202020204" pitchFamily="34" charset="0"/>
                </a:defRPr>
              </a:lvl1pPr>
              <a:lvl2pPr marL="742950" indent="-285750" eaLnBrk="0" hangingPunct="0">
                <a:defRPr sz="2800">
                  <a:solidFill>
                    <a:schemeClr val="tx1"/>
                  </a:solidFill>
                  <a:latin typeface="Arial" panose="020B0604020202020204" pitchFamily="34" charset="0"/>
                  <a:cs typeface="Arial" panose="020B0604020202020204" pitchFamily="34" charset="0"/>
                </a:defRPr>
              </a:lvl2pPr>
              <a:lvl3pPr marL="1143000" indent="-228600" eaLnBrk="0" hangingPunct="0">
                <a:defRPr sz="2800">
                  <a:solidFill>
                    <a:schemeClr val="tx1"/>
                  </a:solidFill>
                  <a:latin typeface="Arial" panose="020B0604020202020204" pitchFamily="34" charset="0"/>
                  <a:cs typeface="Arial" panose="020B0604020202020204" pitchFamily="34" charset="0"/>
                </a:defRPr>
              </a:lvl3pPr>
              <a:lvl4pPr marL="1600200" indent="-228600" eaLnBrk="0" hangingPunct="0">
                <a:defRPr sz="2800">
                  <a:solidFill>
                    <a:schemeClr val="tx1"/>
                  </a:solidFill>
                  <a:latin typeface="Arial" panose="020B0604020202020204" pitchFamily="34" charset="0"/>
                  <a:cs typeface="Arial" panose="020B0604020202020204" pitchFamily="34" charset="0"/>
                </a:defRPr>
              </a:lvl4pPr>
              <a:lvl5pPr marL="2057400" indent="-228600" eaLnBrk="0" hangingPunct="0">
                <a:defRPr sz="28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grpSp>
      <p:grpSp>
        <p:nvGrpSpPr>
          <p:cNvPr id="91172" name="Group 218"/>
          <p:cNvGrpSpPr>
            <a:grpSpLocks/>
          </p:cNvGrpSpPr>
          <p:nvPr/>
        </p:nvGrpSpPr>
        <p:grpSpPr bwMode="auto">
          <a:xfrm>
            <a:off x="5735638" y="4014788"/>
            <a:ext cx="760412" cy="795337"/>
            <a:chOff x="215" y="431"/>
            <a:chExt cx="536" cy="501"/>
          </a:xfrm>
        </p:grpSpPr>
        <p:sp>
          <p:nvSpPr>
            <p:cNvPr id="91264" name="Freeform 118"/>
            <p:cNvSpPr>
              <a:spLocks/>
            </p:cNvSpPr>
            <p:nvPr/>
          </p:nvSpPr>
          <p:spPr bwMode="auto">
            <a:xfrm>
              <a:off x="215" y="758"/>
              <a:ext cx="378" cy="174"/>
            </a:xfrm>
            <a:custGeom>
              <a:avLst/>
              <a:gdLst>
                <a:gd name="T0" fmla="*/ 0 w 1113"/>
                <a:gd name="T1" fmla="*/ 106 h 329"/>
                <a:gd name="T2" fmla="*/ 329 w 1113"/>
                <a:gd name="T3" fmla="*/ 0 h 329"/>
                <a:gd name="T4" fmla="*/ 1113 w 1113"/>
                <a:gd name="T5" fmla="*/ 200 h 329"/>
                <a:gd name="T6" fmla="*/ 1113 w 1113"/>
                <a:gd name="T7" fmla="*/ 243 h 329"/>
                <a:gd name="T8" fmla="*/ 774 w 1113"/>
                <a:gd name="T9" fmla="*/ 329 h 329"/>
                <a:gd name="T10" fmla="*/ 0 w 1113"/>
                <a:gd name="T11" fmla="*/ 131 h 329"/>
                <a:gd name="T12" fmla="*/ 0 w 1113"/>
                <a:gd name="T13" fmla="*/ 106 h 329"/>
                <a:gd name="T14" fmla="*/ 0 60000 65536"/>
                <a:gd name="T15" fmla="*/ 0 60000 65536"/>
                <a:gd name="T16" fmla="*/ 0 60000 65536"/>
                <a:gd name="T17" fmla="*/ 0 60000 65536"/>
                <a:gd name="T18" fmla="*/ 0 60000 65536"/>
                <a:gd name="T19" fmla="*/ 0 60000 65536"/>
                <a:gd name="T20" fmla="*/ 0 60000 65536"/>
                <a:gd name="T21" fmla="*/ 0 w 1113"/>
                <a:gd name="T22" fmla="*/ 0 h 329"/>
                <a:gd name="T23" fmla="*/ 1113 w 1113"/>
                <a:gd name="T24" fmla="*/ 329 h 32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13" h="329">
                  <a:moveTo>
                    <a:pt x="0" y="106"/>
                  </a:moveTo>
                  <a:lnTo>
                    <a:pt x="329" y="0"/>
                  </a:lnTo>
                  <a:lnTo>
                    <a:pt x="1113" y="200"/>
                  </a:lnTo>
                  <a:lnTo>
                    <a:pt x="1113" y="243"/>
                  </a:lnTo>
                  <a:lnTo>
                    <a:pt x="774" y="329"/>
                  </a:lnTo>
                  <a:lnTo>
                    <a:pt x="0" y="131"/>
                  </a:lnTo>
                  <a:lnTo>
                    <a:pt x="0" y="106"/>
                  </a:lnTo>
                  <a:close/>
                </a:path>
              </a:pathLst>
            </a:custGeom>
            <a:solidFill>
              <a:srgbClr val="FFCCCC"/>
            </a:solidFill>
            <a:ln w="19050">
              <a:solidFill>
                <a:srgbClr val="000000"/>
              </a:solidFill>
              <a:round/>
              <a:headEnd/>
              <a:tailEnd/>
            </a:ln>
          </p:spPr>
          <p:txBody>
            <a:bodyPr/>
            <a:lstStyle>
              <a:lvl1pPr eaLnBrk="0" hangingPunct="0">
                <a:defRPr sz="2800">
                  <a:solidFill>
                    <a:schemeClr val="tx1"/>
                  </a:solidFill>
                  <a:latin typeface="Arial" panose="020B0604020202020204" pitchFamily="34" charset="0"/>
                  <a:cs typeface="Arial" panose="020B0604020202020204" pitchFamily="34" charset="0"/>
                </a:defRPr>
              </a:lvl1pPr>
              <a:lvl2pPr marL="742950" indent="-285750" eaLnBrk="0" hangingPunct="0">
                <a:defRPr sz="2800">
                  <a:solidFill>
                    <a:schemeClr val="tx1"/>
                  </a:solidFill>
                  <a:latin typeface="Arial" panose="020B0604020202020204" pitchFamily="34" charset="0"/>
                  <a:cs typeface="Arial" panose="020B0604020202020204" pitchFamily="34" charset="0"/>
                </a:defRPr>
              </a:lvl2pPr>
              <a:lvl3pPr marL="1143000" indent="-228600" eaLnBrk="0" hangingPunct="0">
                <a:defRPr sz="2800">
                  <a:solidFill>
                    <a:schemeClr val="tx1"/>
                  </a:solidFill>
                  <a:latin typeface="Arial" panose="020B0604020202020204" pitchFamily="34" charset="0"/>
                  <a:cs typeface="Arial" panose="020B0604020202020204" pitchFamily="34" charset="0"/>
                </a:defRPr>
              </a:lvl3pPr>
              <a:lvl4pPr marL="1600200" indent="-228600" eaLnBrk="0" hangingPunct="0">
                <a:defRPr sz="2800">
                  <a:solidFill>
                    <a:schemeClr val="tx1"/>
                  </a:solidFill>
                  <a:latin typeface="Arial" panose="020B0604020202020204" pitchFamily="34" charset="0"/>
                  <a:cs typeface="Arial" panose="020B0604020202020204" pitchFamily="34" charset="0"/>
                </a:defRPr>
              </a:lvl4pPr>
              <a:lvl5pPr marL="2057400" indent="-228600" eaLnBrk="0" hangingPunct="0">
                <a:defRPr sz="28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91265" name="Freeform 116"/>
            <p:cNvSpPr>
              <a:spLocks noEditPoints="1"/>
            </p:cNvSpPr>
            <p:nvPr/>
          </p:nvSpPr>
          <p:spPr bwMode="auto">
            <a:xfrm>
              <a:off x="248" y="779"/>
              <a:ext cx="308" cy="125"/>
            </a:xfrm>
            <a:custGeom>
              <a:avLst/>
              <a:gdLst>
                <a:gd name="T0" fmla="*/ 204 w 911"/>
                <a:gd name="T1" fmla="*/ 6 h 237"/>
                <a:gd name="T2" fmla="*/ 305 w 911"/>
                <a:gd name="T3" fmla="*/ 33 h 237"/>
                <a:gd name="T4" fmla="*/ 405 w 911"/>
                <a:gd name="T5" fmla="*/ 58 h 237"/>
                <a:gd name="T6" fmla="*/ 508 w 911"/>
                <a:gd name="T7" fmla="*/ 85 h 237"/>
                <a:gd name="T8" fmla="*/ 609 w 911"/>
                <a:gd name="T9" fmla="*/ 111 h 237"/>
                <a:gd name="T10" fmla="*/ 709 w 911"/>
                <a:gd name="T11" fmla="*/ 138 h 237"/>
                <a:gd name="T12" fmla="*/ 258 w 911"/>
                <a:gd name="T13" fmla="*/ 15 h 237"/>
                <a:gd name="T14" fmla="*/ 359 w 911"/>
                <a:gd name="T15" fmla="*/ 41 h 237"/>
                <a:gd name="T16" fmla="*/ 459 w 911"/>
                <a:gd name="T17" fmla="*/ 68 h 237"/>
                <a:gd name="T18" fmla="*/ 562 w 911"/>
                <a:gd name="T19" fmla="*/ 93 h 237"/>
                <a:gd name="T20" fmla="*/ 663 w 911"/>
                <a:gd name="T21" fmla="*/ 120 h 237"/>
                <a:gd name="T22" fmla="*/ 763 w 911"/>
                <a:gd name="T23" fmla="*/ 146 h 237"/>
                <a:gd name="T24" fmla="*/ 810 w 911"/>
                <a:gd name="T25" fmla="*/ 164 h 237"/>
                <a:gd name="T26" fmla="*/ 866 w 911"/>
                <a:gd name="T27" fmla="*/ 173 h 237"/>
                <a:gd name="T28" fmla="*/ 136 w 911"/>
                <a:gd name="T29" fmla="*/ 25 h 237"/>
                <a:gd name="T30" fmla="*/ 237 w 911"/>
                <a:gd name="T31" fmla="*/ 52 h 237"/>
                <a:gd name="T32" fmla="*/ 337 w 911"/>
                <a:gd name="T33" fmla="*/ 78 h 237"/>
                <a:gd name="T34" fmla="*/ 440 w 911"/>
                <a:gd name="T35" fmla="*/ 105 h 237"/>
                <a:gd name="T36" fmla="*/ 541 w 911"/>
                <a:gd name="T37" fmla="*/ 131 h 237"/>
                <a:gd name="T38" fmla="*/ 641 w 911"/>
                <a:gd name="T39" fmla="*/ 158 h 237"/>
                <a:gd name="T40" fmla="*/ 190 w 911"/>
                <a:gd name="T41" fmla="*/ 35 h 237"/>
                <a:gd name="T42" fmla="*/ 291 w 911"/>
                <a:gd name="T43" fmla="*/ 60 h 237"/>
                <a:gd name="T44" fmla="*/ 394 w 911"/>
                <a:gd name="T45" fmla="*/ 87 h 237"/>
                <a:gd name="T46" fmla="*/ 494 w 911"/>
                <a:gd name="T47" fmla="*/ 113 h 237"/>
                <a:gd name="T48" fmla="*/ 595 w 911"/>
                <a:gd name="T49" fmla="*/ 140 h 237"/>
                <a:gd name="T50" fmla="*/ 696 w 911"/>
                <a:gd name="T51" fmla="*/ 166 h 237"/>
                <a:gd name="T52" fmla="*/ 744 w 911"/>
                <a:gd name="T53" fmla="*/ 183 h 237"/>
                <a:gd name="T54" fmla="*/ 798 w 911"/>
                <a:gd name="T55" fmla="*/ 192 h 237"/>
                <a:gd name="T56" fmla="*/ 68 w 911"/>
                <a:gd name="T57" fmla="*/ 45 h 237"/>
                <a:gd name="T58" fmla="*/ 169 w 911"/>
                <a:gd name="T59" fmla="*/ 72 h 237"/>
                <a:gd name="T60" fmla="*/ 272 w 911"/>
                <a:gd name="T61" fmla="*/ 98 h 237"/>
                <a:gd name="T62" fmla="*/ 372 w 911"/>
                <a:gd name="T63" fmla="*/ 124 h 237"/>
                <a:gd name="T64" fmla="*/ 473 w 911"/>
                <a:gd name="T65" fmla="*/ 150 h 237"/>
                <a:gd name="T66" fmla="*/ 574 w 911"/>
                <a:gd name="T67" fmla="*/ 177 h 237"/>
                <a:gd name="T68" fmla="*/ 122 w 911"/>
                <a:gd name="T69" fmla="*/ 54 h 237"/>
                <a:gd name="T70" fmla="*/ 223 w 911"/>
                <a:gd name="T71" fmla="*/ 80 h 237"/>
                <a:gd name="T72" fmla="*/ 326 w 911"/>
                <a:gd name="T73" fmla="*/ 107 h 237"/>
                <a:gd name="T74" fmla="*/ 427 w 911"/>
                <a:gd name="T75" fmla="*/ 133 h 237"/>
                <a:gd name="T76" fmla="*/ 527 w 911"/>
                <a:gd name="T77" fmla="*/ 160 h 237"/>
                <a:gd name="T78" fmla="*/ 630 w 911"/>
                <a:gd name="T79" fmla="*/ 185 h 237"/>
                <a:gd name="T80" fmla="*/ 676 w 911"/>
                <a:gd name="T81" fmla="*/ 203 h 237"/>
                <a:gd name="T82" fmla="*/ 731 w 911"/>
                <a:gd name="T83" fmla="*/ 211 h 237"/>
                <a:gd name="T84" fmla="*/ 0 w 911"/>
                <a:gd name="T85" fmla="*/ 65 h 237"/>
                <a:gd name="T86" fmla="*/ 101 w 911"/>
                <a:gd name="T87" fmla="*/ 91 h 237"/>
                <a:gd name="T88" fmla="*/ 204 w 911"/>
                <a:gd name="T89" fmla="*/ 117 h 237"/>
                <a:gd name="T90" fmla="*/ 508 w 911"/>
                <a:gd name="T91" fmla="*/ 197 h 237"/>
                <a:gd name="T92" fmla="*/ 55 w 911"/>
                <a:gd name="T93" fmla="*/ 74 h 237"/>
                <a:gd name="T94" fmla="*/ 157 w 911"/>
                <a:gd name="T95" fmla="*/ 100 h 237"/>
                <a:gd name="T96" fmla="*/ 459 w 911"/>
                <a:gd name="T97" fmla="*/ 178 h 237"/>
                <a:gd name="T98" fmla="*/ 562 w 911"/>
                <a:gd name="T99" fmla="*/ 205 h 237"/>
                <a:gd name="T100" fmla="*/ 609 w 911"/>
                <a:gd name="T101" fmla="*/ 223 h 237"/>
                <a:gd name="T102" fmla="*/ 663 w 911"/>
                <a:gd name="T103" fmla="*/ 231 h 237"/>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911"/>
                <a:gd name="T157" fmla="*/ 0 h 237"/>
                <a:gd name="T158" fmla="*/ 911 w 911"/>
                <a:gd name="T159" fmla="*/ 237 h 237"/>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911" h="237">
                  <a:moveTo>
                    <a:pt x="204" y="6"/>
                  </a:moveTo>
                  <a:lnTo>
                    <a:pt x="258" y="20"/>
                  </a:lnTo>
                  <a:lnTo>
                    <a:pt x="258" y="15"/>
                  </a:lnTo>
                  <a:lnTo>
                    <a:pt x="204" y="0"/>
                  </a:lnTo>
                  <a:lnTo>
                    <a:pt x="204" y="6"/>
                  </a:lnTo>
                  <a:close/>
                  <a:moveTo>
                    <a:pt x="305" y="33"/>
                  </a:moveTo>
                  <a:lnTo>
                    <a:pt x="359" y="47"/>
                  </a:lnTo>
                  <a:lnTo>
                    <a:pt x="359" y="41"/>
                  </a:lnTo>
                  <a:lnTo>
                    <a:pt x="305" y="27"/>
                  </a:lnTo>
                  <a:lnTo>
                    <a:pt x="305" y="33"/>
                  </a:lnTo>
                  <a:close/>
                  <a:moveTo>
                    <a:pt x="405" y="58"/>
                  </a:moveTo>
                  <a:lnTo>
                    <a:pt x="459" y="73"/>
                  </a:lnTo>
                  <a:lnTo>
                    <a:pt x="459" y="68"/>
                  </a:lnTo>
                  <a:lnTo>
                    <a:pt x="405" y="53"/>
                  </a:lnTo>
                  <a:lnTo>
                    <a:pt x="405" y="58"/>
                  </a:lnTo>
                  <a:close/>
                  <a:moveTo>
                    <a:pt x="508" y="85"/>
                  </a:moveTo>
                  <a:lnTo>
                    <a:pt x="562" y="99"/>
                  </a:lnTo>
                  <a:lnTo>
                    <a:pt x="562" y="93"/>
                  </a:lnTo>
                  <a:lnTo>
                    <a:pt x="508" y="80"/>
                  </a:lnTo>
                  <a:lnTo>
                    <a:pt x="508" y="85"/>
                  </a:lnTo>
                  <a:close/>
                  <a:moveTo>
                    <a:pt x="609" y="111"/>
                  </a:moveTo>
                  <a:lnTo>
                    <a:pt x="663" y="126"/>
                  </a:lnTo>
                  <a:lnTo>
                    <a:pt x="663" y="120"/>
                  </a:lnTo>
                  <a:lnTo>
                    <a:pt x="609" y="106"/>
                  </a:lnTo>
                  <a:lnTo>
                    <a:pt x="609" y="111"/>
                  </a:lnTo>
                  <a:close/>
                  <a:moveTo>
                    <a:pt x="709" y="138"/>
                  </a:moveTo>
                  <a:lnTo>
                    <a:pt x="763" y="151"/>
                  </a:lnTo>
                  <a:lnTo>
                    <a:pt x="763" y="146"/>
                  </a:lnTo>
                  <a:lnTo>
                    <a:pt x="709" y="132"/>
                  </a:lnTo>
                  <a:lnTo>
                    <a:pt x="709" y="138"/>
                  </a:lnTo>
                  <a:close/>
                  <a:moveTo>
                    <a:pt x="258" y="15"/>
                  </a:moveTo>
                  <a:lnTo>
                    <a:pt x="258" y="20"/>
                  </a:lnTo>
                  <a:lnTo>
                    <a:pt x="303" y="8"/>
                  </a:lnTo>
                  <a:lnTo>
                    <a:pt x="303" y="2"/>
                  </a:lnTo>
                  <a:lnTo>
                    <a:pt x="258" y="15"/>
                  </a:lnTo>
                  <a:close/>
                  <a:moveTo>
                    <a:pt x="359" y="41"/>
                  </a:moveTo>
                  <a:lnTo>
                    <a:pt x="359" y="47"/>
                  </a:lnTo>
                  <a:lnTo>
                    <a:pt x="405" y="34"/>
                  </a:lnTo>
                  <a:lnTo>
                    <a:pt x="405" y="28"/>
                  </a:lnTo>
                  <a:lnTo>
                    <a:pt x="359" y="41"/>
                  </a:lnTo>
                  <a:close/>
                  <a:moveTo>
                    <a:pt x="459" y="68"/>
                  </a:moveTo>
                  <a:lnTo>
                    <a:pt x="459" y="73"/>
                  </a:lnTo>
                  <a:lnTo>
                    <a:pt x="506" y="60"/>
                  </a:lnTo>
                  <a:lnTo>
                    <a:pt x="506" y="54"/>
                  </a:lnTo>
                  <a:lnTo>
                    <a:pt x="459" y="68"/>
                  </a:lnTo>
                  <a:close/>
                  <a:moveTo>
                    <a:pt x="562" y="93"/>
                  </a:moveTo>
                  <a:lnTo>
                    <a:pt x="562" y="99"/>
                  </a:lnTo>
                  <a:lnTo>
                    <a:pt x="607" y="86"/>
                  </a:lnTo>
                  <a:lnTo>
                    <a:pt x="607" y="81"/>
                  </a:lnTo>
                  <a:lnTo>
                    <a:pt x="562" y="93"/>
                  </a:lnTo>
                  <a:close/>
                  <a:moveTo>
                    <a:pt x="663" y="120"/>
                  </a:moveTo>
                  <a:lnTo>
                    <a:pt x="663" y="126"/>
                  </a:lnTo>
                  <a:lnTo>
                    <a:pt x="709" y="113"/>
                  </a:lnTo>
                  <a:lnTo>
                    <a:pt x="709" y="107"/>
                  </a:lnTo>
                  <a:lnTo>
                    <a:pt x="663" y="120"/>
                  </a:lnTo>
                  <a:close/>
                  <a:moveTo>
                    <a:pt x="763" y="146"/>
                  </a:moveTo>
                  <a:lnTo>
                    <a:pt x="763" y="151"/>
                  </a:lnTo>
                  <a:lnTo>
                    <a:pt x="810" y="139"/>
                  </a:lnTo>
                  <a:lnTo>
                    <a:pt x="810" y="134"/>
                  </a:lnTo>
                  <a:lnTo>
                    <a:pt x="763" y="146"/>
                  </a:lnTo>
                  <a:close/>
                  <a:moveTo>
                    <a:pt x="810" y="164"/>
                  </a:moveTo>
                  <a:lnTo>
                    <a:pt x="866" y="178"/>
                  </a:lnTo>
                  <a:lnTo>
                    <a:pt x="866" y="173"/>
                  </a:lnTo>
                  <a:lnTo>
                    <a:pt x="810" y="159"/>
                  </a:lnTo>
                  <a:lnTo>
                    <a:pt x="810" y="164"/>
                  </a:lnTo>
                  <a:close/>
                  <a:moveTo>
                    <a:pt x="866" y="173"/>
                  </a:moveTo>
                  <a:lnTo>
                    <a:pt x="866" y="178"/>
                  </a:lnTo>
                  <a:lnTo>
                    <a:pt x="911" y="165"/>
                  </a:lnTo>
                  <a:lnTo>
                    <a:pt x="911" y="160"/>
                  </a:lnTo>
                  <a:lnTo>
                    <a:pt x="866" y="173"/>
                  </a:lnTo>
                  <a:close/>
                  <a:moveTo>
                    <a:pt x="136" y="25"/>
                  </a:moveTo>
                  <a:lnTo>
                    <a:pt x="190" y="40"/>
                  </a:lnTo>
                  <a:lnTo>
                    <a:pt x="190" y="35"/>
                  </a:lnTo>
                  <a:lnTo>
                    <a:pt x="136" y="20"/>
                  </a:lnTo>
                  <a:lnTo>
                    <a:pt x="136" y="25"/>
                  </a:lnTo>
                  <a:close/>
                  <a:moveTo>
                    <a:pt x="237" y="52"/>
                  </a:moveTo>
                  <a:lnTo>
                    <a:pt x="291" y="67"/>
                  </a:lnTo>
                  <a:lnTo>
                    <a:pt x="291" y="60"/>
                  </a:lnTo>
                  <a:lnTo>
                    <a:pt x="237" y="47"/>
                  </a:lnTo>
                  <a:lnTo>
                    <a:pt x="237" y="52"/>
                  </a:lnTo>
                  <a:close/>
                  <a:moveTo>
                    <a:pt x="337" y="78"/>
                  </a:moveTo>
                  <a:lnTo>
                    <a:pt x="394" y="92"/>
                  </a:lnTo>
                  <a:lnTo>
                    <a:pt x="394" y="87"/>
                  </a:lnTo>
                  <a:lnTo>
                    <a:pt x="337" y="73"/>
                  </a:lnTo>
                  <a:lnTo>
                    <a:pt x="337" y="78"/>
                  </a:lnTo>
                  <a:close/>
                  <a:moveTo>
                    <a:pt x="440" y="105"/>
                  </a:moveTo>
                  <a:lnTo>
                    <a:pt x="494" y="118"/>
                  </a:lnTo>
                  <a:lnTo>
                    <a:pt x="494" y="113"/>
                  </a:lnTo>
                  <a:lnTo>
                    <a:pt x="440" y="99"/>
                  </a:lnTo>
                  <a:lnTo>
                    <a:pt x="440" y="105"/>
                  </a:lnTo>
                  <a:close/>
                  <a:moveTo>
                    <a:pt x="541" y="131"/>
                  </a:moveTo>
                  <a:lnTo>
                    <a:pt x="595" y="145"/>
                  </a:lnTo>
                  <a:lnTo>
                    <a:pt x="595" y="140"/>
                  </a:lnTo>
                  <a:lnTo>
                    <a:pt x="541" y="126"/>
                  </a:lnTo>
                  <a:lnTo>
                    <a:pt x="541" y="131"/>
                  </a:lnTo>
                  <a:close/>
                  <a:moveTo>
                    <a:pt x="641" y="158"/>
                  </a:moveTo>
                  <a:lnTo>
                    <a:pt x="696" y="171"/>
                  </a:lnTo>
                  <a:lnTo>
                    <a:pt x="696" y="166"/>
                  </a:lnTo>
                  <a:lnTo>
                    <a:pt x="641" y="151"/>
                  </a:lnTo>
                  <a:lnTo>
                    <a:pt x="641" y="158"/>
                  </a:lnTo>
                  <a:close/>
                  <a:moveTo>
                    <a:pt x="190" y="35"/>
                  </a:moveTo>
                  <a:lnTo>
                    <a:pt x="190" y="40"/>
                  </a:lnTo>
                  <a:lnTo>
                    <a:pt x="235" y="27"/>
                  </a:lnTo>
                  <a:lnTo>
                    <a:pt x="235" y="21"/>
                  </a:lnTo>
                  <a:lnTo>
                    <a:pt x="190" y="35"/>
                  </a:lnTo>
                  <a:close/>
                  <a:moveTo>
                    <a:pt x="291" y="60"/>
                  </a:moveTo>
                  <a:lnTo>
                    <a:pt x="291" y="66"/>
                  </a:lnTo>
                  <a:lnTo>
                    <a:pt x="337" y="53"/>
                  </a:lnTo>
                  <a:lnTo>
                    <a:pt x="337" y="48"/>
                  </a:lnTo>
                  <a:lnTo>
                    <a:pt x="291" y="60"/>
                  </a:lnTo>
                  <a:close/>
                  <a:moveTo>
                    <a:pt x="394" y="87"/>
                  </a:moveTo>
                  <a:lnTo>
                    <a:pt x="394" y="92"/>
                  </a:lnTo>
                  <a:lnTo>
                    <a:pt x="438" y="80"/>
                  </a:lnTo>
                  <a:lnTo>
                    <a:pt x="438" y="74"/>
                  </a:lnTo>
                  <a:lnTo>
                    <a:pt x="394" y="87"/>
                  </a:lnTo>
                  <a:close/>
                  <a:moveTo>
                    <a:pt x="494" y="113"/>
                  </a:moveTo>
                  <a:lnTo>
                    <a:pt x="494" y="118"/>
                  </a:lnTo>
                  <a:lnTo>
                    <a:pt x="539" y="106"/>
                  </a:lnTo>
                  <a:lnTo>
                    <a:pt x="539" y="101"/>
                  </a:lnTo>
                  <a:lnTo>
                    <a:pt x="494" y="113"/>
                  </a:lnTo>
                  <a:close/>
                  <a:moveTo>
                    <a:pt x="595" y="140"/>
                  </a:moveTo>
                  <a:lnTo>
                    <a:pt x="595" y="145"/>
                  </a:lnTo>
                  <a:lnTo>
                    <a:pt x="641" y="132"/>
                  </a:lnTo>
                  <a:lnTo>
                    <a:pt x="641" y="127"/>
                  </a:lnTo>
                  <a:lnTo>
                    <a:pt x="595" y="140"/>
                  </a:lnTo>
                  <a:close/>
                  <a:moveTo>
                    <a:pt x="696" y="166"/>
                  </a:moveTo>
                  <a:lnTo>
                    <a:pt x="696" y="171"/>
                  </a:lnTo>
                  <a:lnTo>
                    <a:pt x="742" y="159"/>
                  </a:lnTo>
                  <a:lnTo>
                    <a:pt x="742" y="153"/>
                  </a:lnTo>
                  <a:lnTo>
                    <a:pt x="696" y="166"/>
                  </a:lnTo>
                  <a:close/>
                  <a:moveTo>
                    <a:pt x="744" y="183"/>
                  </a:moveTo>
                  <a:lnTo>
                    <a:pt x="798" y="198"/>
                  </a:lnTo>
                  <a:lnTo>
                    <a:pt x="798" y="193"/>
                  </a:lnTo>
                  <a:lnTo>
                    <a:pt x="744" y="178"/>
                  </a:lnTo>
                  <a:lnTo>
                    <a:pt x="744" y="183"/>
                  </a:lnTo>
                  <a:close/>
                  <a:moveTo>
                    <a:pt x="798" y="192"/>
                  </a:moveTo>
                  <a:lnTo>
                    <a:pt x="798" y="198"/>
                  </a:lnTo>
                  <a:lnTo>
                    <a:pt x="843" y="184"/>
                  </a:lnTo>
                  <a:lnTo>
                    <a:pt x="843" y="179"/>
                  </a:lnTo>
                  <a:lnTo>
                    <a:pt x="798" y="192"/>
                  </a:lnTo>
                  <a:close/>
                  <a:moveTo>
                    <a:pt x="68" y="45"/>
                  </a:moveTo>
                  <a:lnTo>
                    <a:pt x="122" y="59"/>
                  </a:lnTo>
                  <a:lnTo>
                    <a:pt x="122" y="54"/>
                  </a:lnTo>
                  <a:lnTo>
                    <a:pt x="68" y="40"/>
                  </a:lnTo>
                  <a:lnTo>
                    <a:pt x="68" y="45"/>
                  </a:lnTo>
                  <a:close/>
                  <a:moveTo>
                    <a:pt x="169" y="72"/>
                  </a:moveTo>
                  <a:lnTo>
                    <a:pt x="223" y="85"/>
                  </a:lnTo>
                  <a:lnTo>
                    <a:pt x="223" y="80"/>
                  </a:lnTo>
                  <a:lnTo>
                    <a:pt x="169" y="67"/>
                  </a:lnTo>
                  <a:lnTo>
                    <a:pt x="169" y="72"/>
                  </a:lnTo>
                  <a:close/>
                  <a:moveTo>
                    <a:pt x="272" y="98"/>
                  </a:moveTo>
                  <a:lnTo>
                    <a:pt x="326" y="112"/>
                  </a:lnTo>
                  <a:lnTo>
                    <a:pt x="326" y="107"/>
                  </a:lnTo>
                  <a:lnTo>
                    <a:pt x="272" y="92"/>
                  </a:lnTo>
                  <a:lnTo>
                    <a:pt x="272" y="98"/>
                  </a:lnTo>
                  <a:close/>
                  <a:moveTo>
                    <a:pt x="372" y="124"/>
                  </a:moveTo>
                  <a:lnTo>
                    <a:pt x="427" y="138"/>
                  </a:lnTo>
                  <a:lnTo>
                    <a:pt x="427" y="133"/>
                  </a:lnTo>
                  <a:lnTo>
                    <a:pt x="372" y="118"/>
                  </a:lnTo>
                  <a:lnTo>
                    <a:pt x="372" y="124"/>
                  </a:lnTo>
                  <a:close/>
                  <a:moveTo>
                    <a:pt x="473" y="150"/>
                  </a:moveTo>
                  <a:lnTo>
                    <a:pt x="527" y="165"/>
                  </a:lnTo>
                  <a:lnTo>
                    <a:pt x="527" y="160"/>
                  </a:lnTo>
                  <a:lnTo>
                    <a:pt x="473" y="145"/>
                  </a:lnTo>
                  <a:lnTo>
                    <a:pt x="473" y="150"/>
                  </a:lnTo>
                  <a:close/>
                  <a:moveTo>
                    <a:pt x="574" y="177"/>
                  </a:moveTo>
                  <a:lnTo>
                    <a:pt x="630" y="191"/>
                  </a:lnTo>
                  <a:lnTo>
                    <a:pt x="630" y="185"/>
                  </a:lnTo>
                  <a:lnTo>
                    <a:pt x="574" y="171"/>
                  </a:lnTo>
                  <a:lnTo>
                    <a:pt x="574" y="177"/>
                  </a:lnTo>
                  <a:close/>
                  <a:moveTo>
                    <a:pt x="122" y="54"/>
                  </a:moveTo>
                  <a:lnTo>
                    <a:pt x="122" y="59"/>
                  </a:lnTo>
                  <a:lnTo>
                    <a:pt x="169" y="47"/>
                  </a:lnTo>
                  <a:lnTo>
                    <a:pt x="169" y="41"/>
                  </a:lnTo>
                  <a:lnTo>
                    <a:pt x="122" y="54"/>
                  </a:lnTo>
                  <a:close/>
                  <a:moveTo>
                    <a:pt x="223" y="80"/>
                  </a:moveTo>
                  <a:lnTo>
                    <a:pt x="223" y="85"/>
                  </a:lnTo>
                  <a:lnTo>
                    <a:pt x="270" y="73"/>
                  </a:lnTo>
                  <a:lnTo>
                    <a:pt x="270" y="68"/>
                  </a:lnTo>
                  <a:lnTo>
                    <a:pt x="223" y="80"/>
                  </a:lnTo>
                  <a:close/>
                  <a:moveTo>
                    <a:pt x="326" y="107"/>
                  </a:moveTo>
                  <a:lnTo>
                    <a:pt x="326" y="112"/>
                  </a:lnTo>
                  <a:lnTo>
                    <a:pt x="370" y="99"/>
                  </a:lnTo>
                  <a:lnTo>
                    <a:pt x="370" y="93"/>
                  </a:lnTo>
                  <a:lnTo>
                    <a:pt x="326" y="107"/>
                  </a:lnTo>
                  <a:close/>
                  <a:moveTo>
                    <a:pt x="427" y="133"/>
                  </a:moveTo>
                  <a:lnTo>
                    <a:pt x="427" y="138"/>
                  </a:lnTo>
                  <a:lnTo>
                    <a:pt x="471" y="126"/>
                  </a:lnTo>
                  <a:lnTo>
                    <a:pt x="471" y="120"/>
                  </a:lnTo>
                  <a:lnTo>
                    <a:pt x="427" y="133"/>
                  </a:lnTo>
                  <a:close/>
                  <a:moveTo>
                    <a:pt x="527" y="160"/>
                  </a:moveTo>
                  <a:lnTo>
                    <a:pt x="527" y="165"/>
                  </a:lnTo>
                  <a:lnTo>
                    <a:pt x="574" y="151"/>
                  </a:lnTo>
                  <a:lnTo>
                    <a:pt x="574" y="146"/>
                  </a:lnTo>
                  <a:lnTo>
                    <a:pt x="527" y="160"/>
                  </a:lnTo>
                  <a:close/>
                  <a:moveTo>
                    <a:pt x="630" y="185"/>
                  </a:moveTo>
                  <a:lnTo>
                    <a:pt x="630" y="191"/>
                  </a:lnTo>
                  <a:lnTo>
                    <a:pt x="674" y="178"/>
                  </a:lnTo>
                  <a:lnTo>
                    <a:pt x="674" y="173"/>
                  </a:lnTo>
                  <a:lnTo>
                    <a:pt x="630" y="185"/>
                  </a:lnTo>
                  <a:close/>
                  <a:moveTo>
                    <a:pt x="676" y="203"/>
                  </a:moveTo>
                  <a:lnTo>
                    <a:pt x="731" y="217"/>
                  </a:lnTo>
                  <a:lnTo>
                    <a:pt x="731" y="211"/>
                  </a:lnTo>
                  <a:lnTo>
                    <a:pt x="676" y="198"/>
                  </a:lnTo>
                  <a:lnTo>
                    <a:pt x="676" y="203"/>
                  </a:lnTo>
                  <a:close/>
                  <a:moveTo>
                    <a:pt x="731" y="211"/>
                  </a:moveTo>
                  <a:lnTo>
                    <a:pt x="731" y="217"/>
                  </a:lnTo>
                  <a:lnTo>
                    <a:pt x="775" y="204"/>
                  </a:lnTo>
                  <a:lnTo>
                    <a:pt x="775" y="199"/>
                  </a:lnTo>
                  <a:lnTo>
                    <a:pt x="731" y="211"/>
                  </a:lnTo>
                  <a:close/>
                  <a:moveTo>
                    <a:pt x="0" y="65"/>
                  </a:moveTo>
                  <a:lnTo>
                    <a:pt x="55" y="79"/>
                  </a:lnTo>
                  <a:lnTo>
                    <a:pt x="55" y="74"/>
                  </a:lnTo>
                  <a:lnTo>
                    <a:pt x="0" y="59"/>
                  </a:lnTo>
                  <a:lnTo>
                    <a:pt x="0" y="65"/>
                  </a:lnTo>
                  <a:close/>
                  <a:moveTo>
                    <a:pt x="101" y="91"/>
                  </a:moveTo>
                  <a:lnTo>
                    <a:pt x="157" y="105"/>
                  </a:lnTo>
                  <a:lnTo>
                    <a:pt x="157" y="100"/>
                  </a:lnTo>
                  <a:lnTo>
                    <a:pt x="101" y="85"/>
                  </a:lnTo>
                  <a:lnTo>
                    <a:pt x="101" y="91"/>
                  </a:lnTo>
                  <a:close/>
                  <a:moveTo>
                    <a:pt x="204" y="117"/>
                  </a:moveTo>
                  <a:lnTo>
                    <a:pt x="459" y="184"/>
                  </a:lnTo>
                  <a:lnTo>
                    <a:pt x="459" y="178"/>
                  </a:lnTo>
                  <a:lnTo>
                    <a:pt x="204" y="112"/>
                  </a:lnTo>
                  <a:lnTo>
                    <a:pt x="204" y="117"/>
                  </a:lnTo>
                  <a:close/>
                  <a:moveTo>
                    <a:pt x="508" y="197"/>
                  </a:moveTo>
                  <a:lnTo>
                    <a:pt x="562" y="210"/>
                  </a:lnTo>
                  <a:lnTo>
                    <a:pt x="562" y="205"/>
                  </a:lnTo>
                  <a:lnTo>
                    <a:pt x="508" y="191"/>
                  </a:lnTo>
                  <a:lnTo>
                    <a:pt x="508" y="197"/>
                  </a:lnTo>
                  <a:close/>
                  <a:moveTo>
                    <a:pt x="55" y="74"/>
                  </a:moveTo>
                  <a:lnTo>
                    <a:pt x="55" y="79"/>
                  </a:lnTo>
                  <a:lnTo>
                    <a:pt x="101" y="67"/>
                  </a:lnTo>
                  <a:lnTo>
                    <a:pt x="101" y="60"/>
                  </a:lnTo>
                  <a:lnTo>
                    <a:pt x="55" y="74"/>
                  </a:lnTo>
                  <a:close/>
                  <a:moveTo>
                    <a:pt x="157" y="100"/>
                  </a:moveTo>
                  <a:lnTo>
                    <a:pt x="157" y="105"/>
                  </a:lnTo>
                  <a:lnTo>
                    <a:pt x="202" y="92"/>
                  </a:lnTo>
                  <a:lnTo>
                    <a:pt x="202" y="87"/>
                  </a:lnTo>
                  <a:lnTo>
                    <a:pt x="157" y="100"/>
                  </a:lnTo>
                  <a:close/>
                  <a:moveTo>
                    <a:pt x="459" y="178"/>
                  </a:moveTo>
                  <a:lnTo>
                    <a:pt x="459" y="184"/>
                  </a:lnTo>
                  <a:lnTo>
                    <a:pt x="506" y="171"/>
                  </a:lnTo>
                  <a:lnTo>
                    <a:pt x="506" y="166"/>
                  </a:lnTo>
                  <a:lnTo>
                    <a:pt x="459" y="178"/>
                  </a:lnTo>
                  <a:close/>
                  <a:moveTo>
                    <a:pt x="562" y="205"/>
                  </a:moveTo>
                  <a:lnTo>
                    <a:pt x="562" y="210"/>
                  </a:lnTo>
                  <a:lnTo>
                    <a:pt x="607" y="198"/>
                  </a:lnTo>
                  <a:lnTo>
                    <a:pt x="607" y="193"/>
                  </a:lnTo>
                  <a:lnTo>
                    <a:pt x="562" y="205"/>
                  </a:lnTo>
                  <a:close/>
                  <a:moveTo>
                    <a:pt x="609" y="223"/>
                  </a:moveTo>
                  <a:lnTo>
                    <a:pt x="663" y="237"/>
                  </a:lnTo>
                  <a:lnTo>
                    <a:pt x="663" y="231"/>
                  </a:lnTo>
                  <a:lnTo>
                    <a:pt x="609" y="217"/>
                  </a:lnTo>
                  <a:lnTo>
                    <a:pt x="609" y="223"/>
                  </a:lnTo>
                  <a:close/>
                  <a:moveTo>
                    <a:pt x="663" y="231"/>
                  </a:moveTo>
                  <a:lnTo>
                    <a:pt x="663" y="237"/>
                  </a:lnTo>
                  <a:lnTo>
                    <a:pt x="707" y="224"/>
                  </a:lnTo>
                  <a:lnTo>
                    <a:pt x="707" y="219"/>
                  </a:lnTo>
                  <a:lnTo>
                    <a:pt x="663" y="231"/>
                  </a:lnTo>
                  <a:close/>
                </a:path>
              </a:pathLst>
            </a:custGeom>
            <a:solidFill>
              <a:srgbClr val="969696"/>
            </a:solidFill>
            <a:ln w="9525">
              <a:solidFill>
                <a:srgbClr val="000000"/>
              </a:solidFill>
              <a:round/>
              <a:headEnd/>
              <a:tailEnd/>
            </a:ln>
          </p:spPr>
          <p:txBody>
            <a:bodyPr/>
            <a:lstStyle>
              <a:lvl1pPr eaLnBrk="0" hangingPunct="0">
                <a:defRPr sz="2800">
                  <a:solidFill>
                    <a:schemeClr val="tx1"/>
                  </a:solidFill>
                  <a:latin typeface="Arial" panose="020B0604020202020204" pitchFamily="34" charset="0"/>
                  <a:cs typeface="Arial" panose="020B0604020202020204" pitchFamily="34" charset="0"/>
                </a:defRPr>
              </a:lvl1pPr>
              <a:lvl2pPr marL="742950" indent="-285750" eaLnBrk="0" hangingPunct="0">
                <a:defRPr sz="2800">
                  <a:solidFill>
                    <a:schemeClr val="tx1"/>
                  </a:solidFill>
                  <a:latin typeface="Arial" panose="020B0604020202020204" pitchFamily="34" charset="0"/>
                  <a:cs typeface="Arial" panose="020B0604020202020204" pitchFamily="34" charset="0"/>
                </a:defRPr>
              </a:lvl2pPr>
              <a:lvl3pPr marL="1143000" indent="-228600" eaLnBrk="0" hangingPunct="0">
                <a:defRPr sz="2800">
                  <a:solidFill>
                    <a:schemeClr val="tx1"/>
                  </a:solidFill>
                  <a:latin typeface="Arial" panose="020B0604020202020204" pitchFamily="34" charset="0"/>
                  <a:cs typeface="Arial" panose="020B0604020202020204" pitchFamily="34" charset="0"/>
                </a:defRPr>
              </a:lvl3pPr>
              <a:lvl4pPr marL="1600200" indent="-228600" eaLnBrk="0" hangingPunct="0">
                <a:defRPr sz="2800">
                  <a:solidFill>
                    <a:schemeClr val="tx1"/>
                  </a:solidFill>
                  <a:latin typeface="Arial" panose="020B0604020202020204" pitchFamily="34" charset="0"/>
                  <a:cs typeface="Arial" panose="020B0604020202020204" pitchFamily="34" charset="0"/>
                </a:defRPr>
              </a:lvl4pPr>
              <a:lvl5pPr marL="2057400" indent="-228600" eaLnBrk="0" hangingPunct="0">
                <a:defRPr sz="28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91266" name="Freeform 117"/>
            <p:cNvSpPr>
              <a:spLocks/>
            </p:cNvSpPr>
            <p:nvPr/>
          </p:nvSpPr>
          <p:spPr bwMode="auto">
            <a:xfrm>
              <a:off x="215" y="814"/>
              <a:ext cx="263" cy="118"/>
            </a:xfrm>
            <a:custGeom>
              <a:avLst/>
              <a:gdLst>
                <a:gd name="T0" fmla="*/ 0 w 774"/>
                <a:gd name="T1" fmla="*/ 25 h 223"/>
                <a:gd name="T2" fmla="*/ 774 w 774"/>
                <a:gd name="T3" fmla="*/ 223 h 223"/>
                <a:gd name="T4" fmla="*/ 774 w 774"/>
                <a:gd name="T5" fmla="*/ 197 h 223"/>
                <a:gd name="T6" fmla="*/ 0 w 774"/>
                <a:gd name="T7" fmla="*/ 0 h 223"/>
                <a:gd name="T8" fmla="*/ 0 w 774"/>
                <a:gd name="T9" fmla="*/ 25 h 223"/>
                <a:gd name="T10" fmla="*/ 0 60000 65536"/>
                <a:gd name="T11" fmla="*/ 0 60000 65536"/>
                <a:gd name="T12" fmla="*/ 0 60000 65536"/>
                <a:gd name="T13" fmla="*/ 0 60000 65536"/>
                <a:gd name="T14" fmla="*/ 0 60000 65536"/>
                <a:gd name="T15" fmla="*/ 0 w 774"/>
                <a:gd name="T16" fmla="*/ 0 h 223"/>
                <a:gd name="T17" fmla="*/ 774 w 774"/>
                <a:gd name="T18" fmla="*/ 223 h 223"/>
              </a:gdLst>
              <a:ahLst/>
              <a:cxnLst>
                <a:cxn ang="T10">
                  <a:pos x="T0" y="T1"/>
                </a:cxn>
                <a:cxn ang="T11">
                  <a:pos x="T2" y="T3"/>
                </a:cxn>
                <a:cxn ang="T12">
                  <a:pos x="T4" y="T5"/>
                </a:cxn>
                <a:cxn ang="T13">
                  <a:pos x="T6" y="T7"/>
                </a:cxn>
                <a:cxn ang="T14">
                  <a:pos x="T8" y="T9"/>
                </a:cxn>
              </a:cxnLst>
              <a:rect l="T15" t="T16" r="T17" b="T18"/>
              <a:pathLst>
                <a:path w="774" h="223">
                  <a:moveTo>
                    <a:pt x="0" y="25"/>
                  </a:moveTo>
                  <a:lnTo>
                    <a:pt x="774" y="223"/>
                  </a:lnTo>
                  <a:lnTo>
                    <a:pt x="774" y="197"/>
                  </a:lnTo>
                  <a:lnTo>
                    <a:pt x="0" y="0"/>
                  </a:lnTo>
                  <a:lnTo>
                    <a:pt x="0" y="25"/>
                  </a:lnTo>
                  <a:close/>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800">
                  <a:solidFill>
                    <a:schemeClr val="tx1"/>
                  </a:solidFill>
                  <a:latin typeface="Arial" panose="020B0604020202020204" pitchFamily="34" charset="0"/>
                  <a:cs typeface="Arial" panose="020B0604020202020204" pitchFamily="34" charset="0"/>
                </a:defRPr>
              </a:lvl1pPr>
              <a:lvl2pPr marL="742950" indent="-285750" eaLnBrk="0" hangingPunct="0">
                <a:defRPr sz="2800">
                  <a:solidFill>
                    <a:schemeClr val="tx1"/>
                  </a:solidFill>
                  <a:latin typeface="Arial" panose="020B0604020202020204" pitchFamily="34" charset="0"/>
                  <a:cs typeface="Arial" panose="020B0604020202020204" pitchFamily="34" charset="0"/>
                </a:defRPr>
              </a:lvl2pPr>
              <a:lvl3pPr marL="1143000" indent="-228600" eaLnBrk="0" hangingPunct="0">
                <a:defRPr sz="2800">
                  <a:solidFill>
                    <a:schemeClr val="tx1"/>
                  </a:solidFill>
                  <a:latin typeface="Arial" panose="020B0604020202020204" pitchFamily="34" charset="0"/>
                  <a:cs typeface="Arial" panose="020B0604020202020204" pitchFamily="34" charset="0"/>
                </a:defRPr>
              </a:lvl3pPr>
              <a:lvl4pPr marL="1600200" indent="-228600" eaLnBrk="0" hangingPunct="0">
                <a:defRPr sz="2800">
                  <a:solidFill>
                    <a:schemeClr val="tx1"/>
                  </a:solidFill>
                  <a:latin typeface="Arial" panose="020B0604020202020204" pitchFamily="34" charset="0"/>
                  <a:cs typeface="Arial" panose="020B0604020202020204" pitchFamily="34" charset="0"/>
                </a:defRPr>
              </a:lvl4pPr>
              <a:lvl5pPr marL="2057400" indent="-228600" eaLnBrk="0" hangingPunct="0">
                <a:defRPr sz="28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grpSp>
          <p:nvGrpSpPr>
            <p:cNvPr id="91267" name="Group 119"/>
            <p:cNvGrpSpPr>
              <a:grpSpLocks/>
            </p:cNvGrpSpPr>
            <p:nvPr/>
          </p:nvGrpSpPr>
          <p:grpSpPr bwMode="auto">
            <a:xfrm>
              <a:off x="374" y="431"/>
              <a:ext cx="377" cy="388"/>
              <a:chOff x="4497" y="5857"/>
              <a:chExt cx="555" cy="734"/>
            </a:xfrm>
          </p:grpSpPr>
          <p:sp>
            <p:nvSpPr>
              <p:cNvPr id="91268" name="Freeform 120"/>
              <p:cNvSpPr>
                <a:spLocks/>
              </p:cNvSpPr>
              <p:nvPr/>
            </p:nvSpPr>
            <p:spPr bwMode="auto">
              <a:xfrm>
                <a:off x="4497" y="5857"/>
                <a:ext cx="555" cy="734"/>
              </a:xfrm>
              <a:custGeom>
                <a:avLst/>
                <a:gdLst>
                  <a:gd name="T0" fmla="*/ 0 w 1109"/>
                  <a:gd name="T1" fmla="*/ 419 h 734"/>
                  <a:gd name="T2" fmla="*/ 124 w 1109"/>
                  <a:gd name="T3" fmla="*/ 466 h 734"/>
                  <a:gd name="T4" fmla="*/ 255 w 1109"/>
                  <a:gd name="T5" fmla="*/ 509 h 734"/>
                  <a:gd name="T6" fmla="*/ 255 w 1109"/>
                  <a:gd name="T7" fmla="*/ 509 h 734"/>
                  <a:gd name="T8" fmla="*/ 238 w 1109"/>
                  <a:gd name="T9" fmla="*/ 534 h 734"/>
                  <a:gd name="T10" fmla="*/ 228 w 1109"/>
                  <a:gd name="T11" fmla="*/ 560 h 734"/>
                  <a:gd name="T12" fmla="*/ 222 w 1109"/>
                  <a:gd name="T13" fmla="*/ 586 h 734"/>
                  <a:gd name="T14" fmla="*/ 224 w 1109"/>
                  <a:gd name="T15" fmla="*/ 612 h 734"/>
                  <a:gd name="T16" fmla="*/ 250 w 1109"/>
                  <a:gd name="T17" fmla="*/ 630 h 734"/>
                  <a:gd name="T18" fmla="*/ 277 w 1109"/>
                  <a:gd name="T19" fmla="*/ 649 h 734"/>
                  <a:gd name="T20" fmla="*/ 310 w 1109"/>
                  <a:gd name="T21" fmla="*/ 664 h 734"/>
                  <a:gd name="T22" fmla="*/ 344 w 1109"/>
                  <a:gd name="T23" fmla="*/ 679 h 734"/>
                  <a:gd name="T24" fmla="*/ 383 w 1109"/>
                  <a:gd name="T25" fmla="*/ 692 h 734"/>
                  <a:gd name="T26" fmla="*/ 424 w 1109"/>
                  <a:gd name="T27" fmla="*/ 704 h 734"/>
                  <a:gd name="T28" fmla="*/ 466 w 1109"/>
                  <a:gd name="T29" fmla="*/ 713 h 734"/>
                  <a:gd name="T30" fmla="*/ 511 w 1109"/>
                  <a:gd name="T31" fmla="*/ 720 h 734"/>
                  <a:gd name="T32" fmla="*/ 557 w 1109"/>
                  <a:gd name="T33" fmla="*/ 726 h 734"/>
                  <a:gd name="T34" fmla="*/ 606 w 1109"/>
                  <a:gd name="T35" fmla="*/ 731 h 734"/>
                  <a:gd name="T36" fmla="*/ 654 w 1109"/>
                  <a:gd name="T37" fmla="*/ 733 h 734"/>
                  <a:gd name="T38" fmla="*/ 703 w 1109"/>
                  <a:gd name="T39" fmla="*/ 734 h 734"/>
                  <a:gd name="T40" fmla="*/ 751 w 1109"/>
                  <a:gd name="T41" fmla="*/ 732 h 734"/>
                  <a:gd name="T42" fmla="*/ 801 w 1109"/>
                  <a:gd name="T43" fmla="*/ 727 h 734"/>
                  <a:gd name="T44" fmla="*/ 850 w 1109"/>
                  <a:gd name="T45" fmla="*/ 721 h 734"/>
                  <a:gd name="T46" fmla="*/ 898 w 1109"/>
                  <a:gd name="T47" fmla="*/ 713 h 734"/>
                  <a:gd name="T48" fmla="*/ 954 w 1109"/>
                  <a:gd name="T49" fmla="*/ 701 h 734"/>
                  <a:gd name="T50" fmla="*/ 1007 w 1109"/>
                  <a:gd name="T51" fmla="*/ 685 h 734"/>
                  <a:gd name="T52" fmla="*/ 1053 w 1109"/>
                  <a:gd name="T53" fmla="*/ 667 h 734"/>
                  <a:gd name="T54" fmla="*/ 1094 w 1109"/>
                  <a:gd name="T55" fmla="*/ 646 h 734"/>
                  <a:gd name="T56" fmla="*/ 1102 w 1109"/>
                  <a:gd name="T57" fmla="*/ 631 h 734"/>
                  <a:gd name="T58" fmla="*/ 1107 w 1109"/>
                  <a:gd name="T59" fmla="*/ 617 h 734"/>
                  <a:gd name="T60" fmla="*/ 1109 w 1109"/>
                  <a:gd name="T61" fmla="*/ 602 h 734"/>
                  <a:gd name="T62" fmla="*/ 1109 w 1109"/>
                  <a:gd name="T63" fmla="*/ 588 h 734"/>
                  <a:gd name="T64" fmla="*/ 1107 w 1109"/>
                  <a:gd name="T65" fmla="*/ 574 h 734"/>
                  <a:gd name="T66" fmla="*/ 1102 w 1109"/>
                  <a:gd name="T67" fmla="*/ 560 h 734"/>
                  <a:gd name="T68" fmla="*/ 1094 w 1109"/>
                  <a:gd name="T69" fmla="*/ 546 h 734"/>
                  <a:gd name="T70" fmla="*/ 1084 w 1109"/>
                  <a:gd name="T71" fmla="*/ 532 h 734"/>
                  <a:gd name="T72" fmla="*/ 1073 w 1109"/>
                  <a:gd name="T73" fmla="*/ 519 h 734"/>
                  <a:gd name="T74" fmla="*/ 1059 w 1109"/>
                  <a:gd name="T75" fmla="*/ 506 h 734"/>
                  <a:gd name="T76" fmla="*/ 1042 w 1109"/>
                  <a:gd name="T77" fmla="*/ 494 h 734"/>
                  <a:gd name="T78" fmla="*/ 1024 w 1109"/>
                  <a:gd name="T79" fmla="*/ 482 h 734"/>
                  <a:gd name="T80" fmla="*/ 1003 w 1109"/>
                  <a:gd name="T81" fmla="*/ 470 h 734"/>
                  <a:gd name="T82" fmla="*/ 980 w 1109"/>
                  <a:gd name="T83" fmla="*/ 460 h 734"/>
                  <a:gd name="T84" fmla="*/ 954 w 1109"/>
                  <a:gd name="T85" fmla="*/ 450 h 734"/>
                  <a:gd name="T86" fmla="*/ 927 w 1109"/>
                  <a:gd name="T87" fmla="*/ 440 h 734"/>
                  <a:gd name="T88" fmla="*/ 927 w 1109"/>
                  <a:gd name="T89" fmla="*/ 440 h 734"/>
                  <a:gd name="T90" fmla="*/ 927 w 1109"/>
                  <a:gd name="T91" fmla="*/ 211 h 734"/>
                  <a:gd name="T92" fmla="*/ 838 w 1109"/>
                  <a:gd name="T93" fmla="*/ 177 h 734"/>
                  <a:gd name="T94" fmla="*/ 745 w 1109"/>
                  <a:gd name="T95" fmla="*/ 144 h 734"/>
                  <a:gd name="T96" fmla="*/ 647 w 1109"/>
                  <a:gd name="T97" fmla="*/ 114 h 734"/>
                  <a:gd name="T98" fmla="*/ 546 w 1109"/>
                  <a:gd name="T99" fmla="*/ 86 h 734"/>
                  <a:gd name="T100" fmla="*/ 441 w 1109"/>
                  <a:gd name="T101" fmla="*/ 61 h 734"/>
                  <a:gd name="T102" fmla="*/ 333 w 1109"/>
                  <a:gd name="T103" fmla="*/ 38 h 734"/>
                  <a:gd name="T104" fmla="*/ 220 w 1109"/>
                  <a:gd name="T105" fmla="*/ 18 h 734"/>
                  <a:gd name="T106" fmla="*/ 106 w 1109"/>
                  <a:gd name="T107" fmla="*/ 0 h 734"/>
                  <a:gd name="T108" fmla="*/ 106 w 1109"/>
                  <a:gd name="T109" fmla="*/ 0 h 734"/>
                  <a:gd name="T110" fmla="*/ 0 w 1109"/>
                  <a:gd name="T111" fmla="*/ 27 h 734"/>
                  <a:gd name="T112" fmla="*/ 0 w 1109"/>
                  <a:gd name="T113" fmla="*/ 419 h 734"/>
                  <a:gd name="T114" fmla="*/ 0 w 1109"/>
                  <a:gd name="T115" fmla="*/ 419 h 73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109"/>
                  <a:gd name="T175" fmla="*/ 0 h 734"/>
                  <a:gd name="T176" fmla="*/ 1109 w 1109"/>
                  <a:gd name="T177" fmla="*/ 734 h 734"/>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109" h="734">
                    <a:moveTo>
                      <a:pt x="0" y="419"/>
                    </a:moveTo>
                    <a:lnTo>
                      <a:pt x="124" y="466"/>
                    </a:lnTo>
                    <a:lnTo>
                      <a:pt x="255" y="509"/>
                    </a:lnTo>
                    <a:lnTo>
                      <a:pt x="238" y="534"/>
                    </a:lnTo>
                    <a:lnTo>
                      <a:pt x="228" y="560"/>
                    </a:lnTo>
                    <a:lnTo>
                      <a:pt x="222" y="586"/>
                    </a:lnTo>
                    <a:lnTo>
                      <a:pt x="224" y="612"/>
                    </a:lnTo>
                    <a:lnTo>
                      <a:pt x="250" y="630"/>
                    </a:lnTo>
                    <a:lnTo>
                      <a:pt x="277" y="649"/>
                    </a:lnTo>
                    <a:lnTo>
                      <a:pt x="310" y="664"/>
                    </a:lnTo>
                    <a:lnTo>
                      <a:pt x="344" y="679"/>
                    </a:lnTo>
                    <a:lnTo>
                      <a:pt x="383" y="692"/>
                    </a:lnTo>
                    <a:lnTo>
                      <a:pt x="424" y="704"/>
                    </a:lnTo>
                    <a:lnTo>
                      <a:pt x="466" y="713"/>
                    </a:lnTo>
                    <a:lnTo>
                      <a:pt x="511" y="720"/>
                    </a:lnTo>
                    <a:lnTo>
                      <a:pt x="557" y="726"/>
                    </a:lnTo>
                    <a:lnTo>
                      <a:pt x="606" y="731"/>
                    </a:lnTo>
                    <a:lnTo>
                      <a:pt x="654" y="733"/>
                    </a:lnTo>
                    <a:lnTo>
                      <a:pt x="703" y="734"/>
                    </a:lnTo>
                    <a:lnTo>
                      <a:pt x="751" y="732"/>
                    </a:lnTo>
                    <a:lnTo>
                      <a:pt x="801" y="727"/>
                    </a:lnTo>
                    <a:lnTo>
                      <a:pt x="850" y="721"/>
                    </a:lnTo>
                    <a:lnTo>
                      <a:pt x="898" y="713"/>
                    </a:lnTo>
                    <a:lnTo>
                      <a:pt x="954" y="701"/>
                    </a:lnTo>
                    <a:lnTo>
                      <a:pt x="1007" y="685"/>
                    </a:lnTo>
                    <a:lnTo>
                      <a:pt x="1053" y="667"/>
                    </a:lnTo>
                    <a:lnTo>
                      <a:pt x="1094" y="646"/>
                    </a:lnTo>
                    <a:lnTo>
                      <a:pt x="1102" y="631"/>
                    </a:lnTo>
                    <a:lnTo>
                      <a:pt x="1107" y="617"/>
                    </a:lnTo>
                    <a:lnTo>
                      <a:pt x="1109" y="602"/>
                    </a:lnTo>
                    <a:lnTo>
                      <a:pt x="1109" y="588"/>
                    </a:lnTo>
                    <a:lnTo>
                      <a:pt x="1107" y="574"/>
                    </a:lnTo>
                    <a:lnTo>
                      <a:pt x="1102" y="560"/>
                    </a:lnTo>
                    <a:lnTo>
                      <a:pt x="1094" y="546"/>
                    </a:lnTo>
                    <a:lnTo>
                      <a:pt x="1084" y="532"/>
                    </a:lnTo>
                    <a:lnTo>
                      <a:pt x="1073" y="519"/>
                    </a:lnTo>
                    <a:lnTo>
                      <a:pt x="1059" y="506"/>
                    </a:lnTo>
                    <a:lnTo>
                      <a:pt x="1042" y="494"/>
                    </a:lnTo>
                    <a:lnTo>
                      <a:pt x="1024" y="482"/>
                    </a:lnTo>
                    <a:lnTo>
                      <a:pt x="1003" y="470"/>
                    </a:lnTo>
                    <a:lnTo>
                      <a:pt x="980" y="460"/>
                    </a:lnTo>
                    <a:lnTo>
                      <a:pt x="954" y="450"/>
                    </a:lnTo>
                    <a:lnTo>
                      <a:pt x="927" y="440"/>
                    </a:lnTo>
                    <a:lnTo>
                      <a:pt x="927" y="211"/>
                    </a:lnTo>
                    <a:lnTo>
                      <a:pt x="838" y="177"/>
                    </a:lnTo>
                    <a:lnTo>
                      <a:pt x="745" y="144"/>
                    </a:lnTo>
                    <a:lnTo>
                      <a:pt x="647" y="114"/>
                    </a:lnTo>
                    <a:lnTo>
                      <a:pt x="546" y="86"/>
                    </a:lnTo>
                    <a:lnTo>
                      <a:pt x="441" y="61"/>
                    </a:lnTo>
                    <a:lnTo>
                      <a:pt x="333" y="38"/>
                    </a:lnTo>
                    <a:lnTo>
                      <a:pt x="220" y="18"/>
                    </a:lnTo>
                    <a:lnTo>
                      <a:pt x="106" y="0"/>
                    </a:lnTo>
                    <a:lnTo>
                      <a:pt x="0" y="27"/>
                    </a:lnTo>
                    <a:lnTo>
                      <a:pt x="0" y="419"/>
                    </a:lnTo>
                  </a:path>
                </a:pathLst>
              </a:custGeom>
              <a:solidFill>
                <a:srgbClr val="FFCCCC"/>
              </a:solidFill>
              <a:ln w="19050">
                <a:solidFill>
                  <a:srgbClr val="000000"/>
                </a:solidFill>
                <a:round/>
                <a:headEnd/>
                <a:tailEnd/>
              </a:ln>
            </p:spPr>
            <p:txBody>
              <a:bodyPr/>
              <a:lstStyle>
                <a:lvl1pPr eaLnBrk="0" hangingPunct="0">
                  <a:defRPr sz="2800">
                    <a:solidFill>
                      <a:schemeClr val="tx1"/>
                    </a:solidFill>
                    <a:latin typeface="Arial" panose="020B0604020202020204" pitchFamily="34" charset="0"/>
                    <a:cs typeface="Arial" panose="020B0604020202020204" pitchFamily="34" charset="0"/>
                  </a:defRPr>
                </a:lvl1pPr>
                <a:lvl2pPr marL="742950" indent="-285750" eaLnBrk="0" hangingPunct="0">
                  <a:defRPr sz="2800">
                    <a:solidFill>
                      <a:schemeClr val="tx1"/>
                    </a:solidFill>
                    <a:latin typeface="Arial" panose="020B0604020202020204" pitchFamily="34" charset="0"/>
                    <a:cs typeface="Arial" panose="020B0604020202020204" pitchFamily="34" charset="0"/>
                  </a:defRPr>
                </a:lvl2pPr>
                <a:lvl3pPr marL="1143000" indent="-228600" eaLnBrk="0" hangingPunct="0">
                  <a:defRPr sz="2800">
                    <a:solidFill>
                      <a:schemeClr val="tx1"/>
                    </a:solidFill>
                    <a:latin typeface="Arial" panose="020B0604020202020204" pitchFamily="34" charset="0"/>
                    <a:cs typeface="Arial" panose="020B0604020202020204" pitchFamily="34" charset="0"/>
                  </a:defRPr>
                </a:lvl3pPr>
                <a:lvl4pPr marL="1600200" indent="-228600" eaLnBrk="0" hangingPunct="0">
                  <a:defRPr sz="2800">
                    <a:solidFill>
                      <a:schemeClr val="tx1"/>
                    </a:solidFill>
                    <a:latin typeface="Arial" panose="020B0604020202020204" pitchFamily="34" charset="0"/>
                    <a:cs typeface="Arial" panose="020B0604020202020204" pitchFamily="34" charset="0"/>
                  </a:defRPr>
                </a:lvl4pPr>
                <a:lvl5pPr marL="2057400" indent="-228600" eaLnBrk="0" hangingPunct="0">
                  <a:defRPr sz="28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91269" name="Freeform 121"/>
              <p:cNvSpPr>
                <a:spLocks/>
              </p:cNvSpPr>
              <p:nvPr/>
            </p:nvSpPr>
            <p:spPr bwMode="auto">
              <a:xfrm>
                <a:off x="4546" y="5937"/>
                <a:ext cx="324" cy="494"/>
              </a:xfrm>
              <a:custGeom>
                <a:avLst/>
                <a:gdLst>
                  <a:gd name="T0" fmla="*/ 0 w 648"/>
                  <a:gd name="T1" fmla="*/ 326 h 494"/>
                  <a:gd name="T2" fmla="*/ 648 w 648"/>
                  <a:gd name="T3" fmla="*/ 494 h 494"/>
                  <a:gd name="T4" fmla="*/ 648 w 648"/>
                  <a:gd name="T5" fmla="*/ 166 h 494"/>
                  <a:gd name="T6" fmla="*/ 0 w 648"/>
                  <a:gd name="T7" fmla="*/ 0 h 494"/>
                  <a:gd name="T8" fmla="*/ 0 w 648"/>
                  <a:gd name="T9" fmla="*/ 326 h 494"/>
                  <a:gd name="T10" fmla="*/ 0 60000 65536"/>
                  <a:gd name="T11" fmla="*/ 0 60000 65536"/>
                  <a:gd name="T12" fmla="*/ 0 60000 65536"/>
                  <a:gd name="T13" fmla="*/ 0 60000 65536"/>
                  <a:gd name="T14" fmla="*/ 0 60000 65536"/>
                  <a:gd name="T15" fmla="*/ 0 w 648"/>
                  <a:gd name="T16" fmla="*/ 0 h 494"/>
                  <a:gd name="T17" fmla="*/ 648 w 648"/>
                  <a:gd name="T18" fmla="*/ 494 h 494"/>
                </a:gdLst>
                <a:ahLst/>
                <a:cxnLst>
                  <a:cxn ang="T10">
                    <a:pos x="T0" y="T1"/>
                  </a:cxn>
                  <a:cxn ang="T11">
                    <a:pos x="T2" y="T3"/>
                  </a:cxn>
                  <a:cxn ang="T12">
                    <a:pos x="T4" y="T5"/>
                  </a:cxn>
                  <a:cxn ang="T13">
                    <a:pos x="T6" y="T7"/>
                  </a:cxn>
                  <a:cxn ang="T14">
                    <a:pos x="T8" y="T9"/>
                  </a:cxn>
                </a:cxnLst>
                <a:rect l="T15" t="T16" r="T17" b="T18"/>
                <a:pathLst>
                  <a:path w="648" h="494">
                    <a:moveTo>
                      <a:pt x="0" y="326"/>
                    </a:moveTo>
                    <a:lnTo>
                      <a:pt x="648" y="494"/>
                    </a:lnTo>
                    <a:lnTo>
                      <a:pt x="648" y="166"/>
                    </a:lnTo>
                    <a:lnTo>
                      <a:pt x="0" y="0"/>
                    </a:lnTo>
                    <a:lnTo>
                      <a:pt x="0" y="326"/>
                    </a:lnTo>
                    <a:close/>
                  </a:path>
                </a:pathLst>
              </a:custGeom>
              <a:gradFill rotWithShape="1">
                <a:gsLst>
                  <a:gs pos="0">
                    <a:srgbClr val="FFFFFF"/>
                  </a:gs>
                  <a:gs pos="100000">
                    <a:srgbClr val="CCCCFF"/>
                  </a:gs>
                </a:gsLst>
                <a:path path="rect">
                  <a:fillToRect l="50000" t="50000" r="50000" b="50000"/>
                </a:path>
              </a:gradFill>
              <a:ln w="19050">
                <a:solidFill>
                  <a:srgbClr val="000000"/>
                </a:solidFill>
                <a:round/>
                <a:headEnd/>
                <a:tailEnd/>
              </a:ln>
            </p:spPr>
            <p:txBody>
              <a:bodyPr/>
              <a:lstStyle>
                <a:lvl1pPr eaLnBrk="0" hangingPunct="0">
                  <a:defRPr sz="2800">
                    <a:solidFill>
                      <a:schemeClr val="tx1"/>
                    </a:solidFill>
                    <a:latin typeface="Arial" panose="020B0604020202020204" pitchFamily="34" charset="0"/>
                    <a:cs typeface="Arial" panose="020B0604020202020204" pitchFamily="34" charset="0"/>
                  </a:defRPr>
                </a:lvl1pPr>
                <a:lvl2pPr marL="742950" indent="-285750" eaLnBrk="0" hangingPunct="0">
                  <a:defRPr sz="2800">
                    <a:solidFill>
                      <a:schemeClr val="tx1"/>
                    </a:solidFill>
                    <a:latin typeface="Arial" panose="020B0604020202020204" pitchFamily="34" charset="0"/>
                    <a:cs typeface="Arial" panose="020B0604020202020204" pitchFamily="34" charset="0"/>
                  </a:defRPr>
                </a:lvl2pPr>
                <a:lvl3pPr marL="1143000" indent="-228600" eaLnBrk="0" hangingPunct="0">
                  <a:defRPr sz="2800">
                    <a:solidFill>
                      <a:schemeClr val="tx1"/>
                    </a:solidFill>
                    <a:latin typeface="Arial" panose="020B0604020202020204" pitchFamily="34" charset="0"/>
                    <a:cs typeface="Arial" panose="020B0604020202020204" pitchFamily="34" charset="0"/>
                  </a:defRPr>
                </a:lvl3pPr>
                <a:lvl4pPr marL="1600200" indent="-228600" eaLnBrk="0" hangingPunct="0">
                  <a:defRPr sz="2800">
                    <a:solidFill>
                      <a:schemeClr val="tx1"/>
                    </a:solidFill>
                    <a:latin typeface="Arial" panose="020B0604020202020204" pitchFamily="34" charset="0"/>
                    <a:cs typeface="Arial" panose="020B0604020202020204" pitchFamily="34" charset="0"/>
                  </a:defRPr>
                </a:lvl4pPr>
                <a:lvl5pPr marL="2057400" indent="-228600" eaLnBrk="0" hangingPunct="0">
                  <a:defRPr sz="28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91270" name="Freeform 122"/>
              <p:cNvSpPr>
                <a:spLocks/>
              </p:cNvSpPr>
              <p:nvPr/>
            </p:nvSpPr>
            <p:spPr bwMode="auto">
              <a:xfrm>
                <a:off x="4497" y="5884"/>
                <a:ext cx="412" cy="603"/>
              </a:xfrm>
              <a:custGeom>
                <a:avLst/>
                <a:gdLst>
                  <a:gd name="T0" fmla="*/ 0 w 823"/>
                  <a:gd name="T1" fmla="*/ 392 h 603"/>
                  <a:gd name="T2" fmla="*/ 91 w 823"/>
                  <a:gd name="T3" fmla="*/ 426 h 603"/>
                  <a:gd name="T4" fmla="*/ 186 w 823"/>
                  <a:gd name="T5" fmla="*/ 458 h 603"/>
                  <a:gd name="T6" fmla="*/ 284 w 823"/>
                  <a:gd name="T7" fmla="*/ 488 h 603"/>
                  <a:gd name="T8" fmla="*/ 385 w 823"/>
                  <a:gd name="T9" fmla="*/ 516 h 603"/>
                  <a:gd name="T10" fmla="*/ 490 w 823"/>
                  <a:gd name="T11" fmla="*/ 540 h 603"/>
                  <a:gd name="T12" fmla="*/ 598 w 823"/>
                  <a:gd name="T13" fmla="*/ 564 h 603"/>
                  <a:gd name="T14" fmla="*/ 710 w 823"/>
                  <a:gd name="T15" fmla="*/ 585 h 603"/>
                  <a:gd name="T16" fmla="*/ 823 w 823"/>
                  <a:gd name="T17" fmla="*/ 603 h 603"/>
                  <a:gd name="T18" fmla="*/ 823 w 823"/>
                  <a:gd name="T19" fmla="*/ 603 h 603"/>
                  <a:gd name="T20" fmla="*/ 823 w 823"/>
                  <a:gd name="T21" fmla="*/ 211 h 603"/>
                  <a:gd name="T22" fmla="*/ 734 w 823"/>
                  <a:gd name="T23" fmla="*/ 177 h 603"/>
                  <a:gd name="T24" fmla="*/ 639 w 823"/>
                  <a:gd name="T25" fmla="*/ 145 h 603"/>
                  <a:gd name="T26" fmla="*/ 540 w 823"/>
                  <a:gd name="T27" fmla="*/ 115 h 603"/>
                  <a:gd name="T28" fmla="*/ 439 w 823"/>
                  <a:gd name="T29" fmla="*/ 87 h 603"/>
                  <a:gd name="T30" fmla="*/ 333 w 823"/>
                  <a:gd name="T31" fmla="*/ 62 h 603"/>
                  <a:gd name="T32" fmla="*/ 226 w 823"/>
                  <a:gd name="T33" fmla="*/ 38 h 603"/>
                  <a:gd name="T34" fmla="*/ 114 w 823"/>
                  <a:gd name="T35" fmla="*/ 18 h 603"/>
                  <a:gd name="T36" fmla="*/ 0 w 823"/>
                  <a:gd name="T37" fmla="*/ 0 h 603"/>
                  <a:gd name="T38" fmla="*/ 0 w 823"/>
                  <a:gd name="T39" fmla="*/ 0 h 603"/>
                  <a:gd name="T40" fmla="*/ 0 w 823"/>
                  <a:gd name="T41" fmla="*/ 392 h 603"/>
                  <a:gd name="T42" fmla="*/ 0 w 823"/>
                  <a:gd name="T43" fmla="*/ 392 h 603"/>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823"/>
                  <a:gd name="T67" fmla="*/ 0 h 603"/>
                  <a:gd name="T68" fmla="*/ 823 w 823"/>
                  <a:gd name="T69" fmla="*/ 603 h 603"/>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823" h="603">
                    <a:moveTo>
                      <a:pt x="0" y="392"/>
                    </a:moveTo>
                    <a:lnTo>
                      <a:pt x="91" y="426"/>
                    </a:lnTo>
                    <a:lnTo>
                      <a:pt x="186" y="458"/>
                    </a:lnTo>
                    <a:lnTo>
                      <a:pt x="284" y="488"/>
                    </a:lnTo>
                    <a:lnTo>
                      <a:pt x="385" y="516"/>
                    </a:lnTo>
                    <a:lnTo>
                      <a:pt x="490" y="540"/>
                    </a:lnTo>
                    <a:lnTo>
                      <a:pt x="598" y="564"/>
                    </a:lnTo>
                    <a:lnTo>
                      <a:pt x="710" y="585"/>
                    </a:lnTo>
                    <a:lnTo>
                      <a:pt x="823" y="603"/>
                    </a:lnTo>
                    <a:lnTo>
                      <a:pt x="823" y="211"/>
                    </a:lnTo>
                    <a:lnTo>
                      <a:pt x="734" y="177"/>
                    </a:lnTo>
                    <a:lnTo>
                      <a:pt x="639" y="145"/>
                    </a:lnTo>
                    <a:lnTo>
                      <a:pt x="540" y="115"/>
                    </a:lnTo>
                    <a:lnTo>
                      <a:pt x="439" y="87"/>
                    </a:lnTo>
                    <a:lnTo>
                      <a:pt x="333" y="62"/>
                    </a:lnTo>
                    <a:lnTo>
                      <a:pt x="226" y="38"/>
                    </a:lnTo>
                    <a:lnTo>
                      <a:pt x="114" y="18"/>
                    </a:lnTo>
                    <a:lnTo>
                      <a:pt x="0" y="0"/>
                    </a:lnTo>
                    <a:lnTo>
                      <a:pt x="0" y="392"/>
                    </a:ln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800">
                    <a:solidFill>
                      <a:schemeClr val="tx1"/>
                    </a:solidFill>
                    <a:latin typeface="Arial" panose="020B0604020202020204" pitchFamily="34" charset="0"/>
                    <a:cs typeface="Arial" panose="020B0604020202020204" pitchFamily="34" charset="0"/>
                  </a:defRPr>
                </a:lvl1pPr>
                <a:lvl2pPr marL="742950" indent="-285750" eaLnBrk="0" hangingPunct="0">
                  <a:defRPr sz="2800">
                    <a:solidFill>
                      <a:schemeClr val="tx1"/>
                    </a:solidFill>
                    <a:latin typeface="Arial" panose="020B0604020202020204" pitchFamily="34" charset="0"/>
                    <a:cs typeface="Arial" panose="020B0604020202020204" pitchFamily="34" charset="0"/>
                  </a:defRPr>
                </a:lvl2pPr>
                <a:lvl3pPr marL="1143000" indent="-228600" eaLnBrk="0" hangingPunct="0">
                  <a:defRPr sz="2800">
                    <a:solidFill>
                      <a:schemeClr val="tx1"/>
                    </a:solidFill>
                    <a:latin typeface="Arial" panose="020B0604020202020204" pitchFamily="34" charset="0"/>
                    <a:cs typeface="Arial" panose="020B0604020202020204" pitchFamily="34" charset="0"/>
                  </a:defRPr>
                </a:lvl3pPr>
                <a:lvl4pPr marL="1600200" indent="-228600" eaLnBrk="0" hangingPunct="0">
                  <a:defRPr sz="2800">
                    <a:solidFill>
                      <a:schemeClr val="tx1"/>
                    </a:solidFill>
                    <a:latin typeface="Arial" panose="020B0604020202020204" pitchFamily="34" charset="0"/>
                    <a:cs typeface="Arial" panose="020B0604020202020204" pitchFamily="34" charset="0"/>
                  </a:defRPr>
                </a:lvl4pPr>
                <a:lvl5pPr marL="2057400" indent="-228600" eaLnBrk="0" hangingPunct="0">
                  <a:defRPr sz="28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grpSp>
      </p:grpSp>
      <p:sp>
        <p:nvSpPr>
          <p:cNvPr id="379057" name="Text Box 177"/>
          <p:cNvSpPr txBox="1">
            <a:spLocks noChangeArrowheads="1"/>
          </p:cNvSpPr>
          <p:nvPr/>
        </p:nvSpPr>
        <p:spPr bwMode="auto">
          <a:xfrm>
            <a:off x="1774825" y="5724525"/>
            <a:ext cx="1679575" cy="304800"/>
          </a:xfrm>
          <a:prstGeom prst="rect">
            <a:avLst/>
          </a:prstGeom>
          <a:noFill/>
          <a:ln w="9525">
            <a:noFill/>
            <a:miter lim="800000"/>
            <a:headEnd/>
            <a:tailEnd/>
          </a:ln>
          <a:effectLst>
            <a:outerShdw dist="17961" dir="2700000" algn="ctr" rotWithShape="0">
              <a:srgbClr val="FF9933"/>
            </a:outerShdw>
          </a:effectLst>
        </p:spPr>
        <p:txBody>
          <a:bodyPr lIns="0" tIns="0" rIns="0" bIns="0">
            <a:spAutoFit/>
          </a:bodyPr>
          <a:lstStyle/>
          <a:p>
            <a:pPr>
              <a:defRPr/>
            </a:pPr>
            <a:r>
              <a:rPr lang="ru-RU" altLang="zh-CN" sz="2000">
                <a:solidFill>
                  <a:schemeClr val="accent2"/>
                </a:solidFill>
                <a:latin typeface="Tahoma" pitchFamily="34" charset="0"/>
                <a:cs typeface="Tahoma" pitchFamily="34" charset="0"/>
              </a:rPr>
              <a:t>Субсегмент А</a:t>
            </a:r>
            <a:endParaRPr lang="ru-RU" sz="2000">
              <a:solidFill>
                <a:schemeClr val="accent2"/>
              </a:solidFill>
              <a:latin typeface="Tahoma" pitchFamily="34" charset="0"/>
              <a:cs typeface="Tahoma" pitchFamily="34" charset="0"/>
            </a:endParaRPr>
          </a:p>
        </p:txBody>
      </p:sp>
      <p:sp>
        <p:nvSpPr>
          <p:cNvPr id="379058" name="Text Box 178"/>
          <p:cNvSpPr txBox="1">
            <a:spLocks noChangeArrowheads="1"/>
          </p:cNvSpPr>
          <p:nvPr/>
        </p:nvSpPr>
        <p:spPr bwMode="auto">
          <a:xfrm>
            <a:off x="5554663" y="1042988"/>
            <a:ext cx="2339975" cy="669925"/>
          </a:xfrm>
          <a:prstGeom prst="rect">
            <a:avLst/>
          </a:prstGeom>
          <a:noFill/>
          <a:ln w="9525">
            <a:noFill/>
            <a:miter lim="800000"/>
            <a:headEnd/>
            <a:tailEnd/>
          </a:ln>
          <a:effectLst>
            <a:outerShdw dist="17961" dir="2700000" algn="ctr" rotWithShape="0">
              <a:srgbClr val="FF9933"/>
            </a:outerShdw>
          </a:effectLst>
        </p:spPr>
        <p:txBody>
          <a:bodyPr lIns="0" tIns="0" rIns="0" bIns="0">
            <a:spAutoFit/>
          </a:bodyPr>
          <a:lstStyle/>
          <a:p>
            <a:pPr>
              <a:defRPr/>
            </a:pPr>
            <a:r>
              <a:rPr lang="ru-RU" altLang="zh-CN" sz="2200" b="1">
                <a:solidFill>
                  <a:schemeClr val="accent2"/>
                </a:solidFill>
                <a:latin typeface="Arial" charset="0"/>
                <a:cs typeface="Arial" charset="0"/>
              </a:rPr>
              <a:t>Региональный</a:t>
            </a:r>
          </a:p>
          <a:p>
            <a:pPr>
              <a:defRPr/>
            </a:pPr>
            <a:r>
              <a:rPr lang="ru-RU" altLang="zh-CN" sz="2200" b="1">
                <a:solidFill>
                  <a:schemeClr val="accent2"/>
                </a:solidFill>
                <a:latin typeface="Arial" charset="0"/>
                <a:cs typeface="Arial" charset="0"/>
              </a:rPr>
              <a:t>маршрутизатор</a:t>
            </a:r>
            <a:endParaRPr lang="ru-RU" sz="2200" b="1">
              <a:solidFill>
                <a:schemeClr val="accent2"/>
              </a:solidFill>
              <a:latin typeface="Arial" charset="0"/>
              <a:cs typeface="Arial" charset="0"/>
            </a:endParaRPr>
          </a:p>
        </p:txBody>
      </p:sp>
      <p:sp>
        <p:nvSpPr>
          <p:cNvPr id="379059" name="Text Box 179"/>
          <p:cNvSpPr txBox="1">
            <a:spLocks noChangeArrowheads="1"/>
          </p:cNvSpPr>
          <p:nvPr/>
        </p:nvSpPr>
        <p:spPr bwMode="auto">
          <a:xfrm>
            <a:off x="514350" y="1719263"/>
            <a:ext cx="1679575" cy="609600"/>
          </a:xfrm>
          <a:prstGeom prst="rect">
            <a:avLst/>
          </a:prstGeom>
          <a:noFill/>
          <a:ln w="9525">
            <a:noFill/>
            <a:miter lim="800000"/>
            <a:headEnd/>
            <a:tailEnd/>
          </a:ln>
          <a:effectLst>
            <a:outerShdw dist="17961" dir="2700000" algn="ctr" rotWithShape="0">
              <a:srgbClr val="FF9933"/>
            </a:outerShdw>
          </a:effectLst>
        </p:spPr>
        <p:txBody>
          <a:bodyPr lIns="0" tIns="0" rIns="0" bIns="0">
            <a:spAutoFit/>
          </a:bodyPr>
          <a:lstStyle/>
          <a:p>
            <a:pPr>
              <a:defRPr/>
            </a:pPr>
            <a:r>
              <a:rPr lang="ru-RU" altLang="zh-CN" sz="2000">
                <a:solidFill>
                  <a:schemeClr val="accent2"/>
                </a:solidFill>
                <a:latin typeface="Tahoma" pitchFamily="34" charset="0"/>
                <a:cs typeface="Tahoma" pitchFamily="34" charset="0"/>
              </a:rPr>
              <a:t>Граница субсегмента А</a:t>
            </a:r>
            <a:endParaRPr lang="ru-RU" sz="2000">
              <a:solidFill>
                <a:schemeClr val="accent2"/>
              </a:solidFill>
              <a:latin typeface="Tahoma" pitchFamily="34" charset="0"/>
              <a:cs typeface="Tahoma" pitchFamily="34" charset="0"/>
            </a:endParaRPr>
          </a:p>
        </p:txBody>
      </p:sp>
      <p:sp>
        <p:nvSpPr>
          <p:cNvPr id="379060" name="Text Box 180"/>
          <p:cNvSpPr txBox="1">
            <a:spLocks noChangeArrowheads="1"/>
          </p:cNvSpPr>
          <p:nvPr/>
        </p:nvSpPr>
        <p:spPr bwMode="auto">
          <a:xfrm>
            <a:off x="6950075" y="1763713"/>
            <a:ext cx="1679575" cy="609600"/>
          </a:xfrm>
          <a:prstGeom prst="rect">
            <a:avLst/>
          </a:prstGeom>
          <a:noFill/>
          <a:ln w="9525">
            <a:noFill/>
            <a:miter lim="800000"/>
            <a:headEnd/>
            <a:tailEnd/>
          </a:ln>
          <a:effectLst>
            <a:outerShdw dist="17961" dir="2700000" algn="ctr" rotWithShape="0">
              <a:srgbClr val="FF9933"/>
            </a:outerShdw>
          </a:effectLst>
        </p:spPr>
        <p:txBody>
          <a:bodyPr lIns="0" tIns="0" rIns="0" bIns="0">
            <a:spAutoFit/>
          </a:bodyPr>
          <a:lstStyle/>
          <a:p>
            <a:pPr>
              <a:defRPr/>
            </a:pPr>
            <a:r>
              <a:rPr lang="ru-RU" altLang="zh-CN" sz="2000">
                <a:solidFill>
                  <a:schemeClr val="accent2"/>
                </a:solidFill>
                <a:latin typeface="Tahoma" pitchFamily="34" charset="0"/>
                <a:cs typeface="Tahoma" pitchFamily="34" charset="0"/>
              </a:rPr>
              <a:t>Граница субсегмента В</a:t>
            </a:r>
            <a:endParaRPr lang="ru-RU" sz="2000">
              <a:solidFill>
                <a:schemeClr val="accent2"/>
              </a:solidFill>
              <a:latin typeface="Tahoma" pitchFamily="34" charset="0"/>
              <a:cs typeface="Tahoma" pitchFamily="34" charset="0"/>
            </a:endParaRPr>
          </a:p>
        </p:txBody>
      </p:sp>
      <p:sp>
        <p:nvSpPr>
          <p:cNvPr id="379061" name="Text Box 181"/>
          <p:cNvSpPr txBox="1">
            <a:spLocks noChangeArrowheads="1"/>
          </p:cNvSpPr>
          <p:nvPr/>
        </p:nvSpPr>
        <p:spPr bwMode="auto">
          <a:xfrm>
            <a:off x="3124200" y="2432050"/>
            <a:ext cx="1214438" cy="547688"/>
          </a:xfrm>
          <a:prstGeom prst="rect">
            <a:avLst/>
          </a:prstGeom>
          <a:noFill/>
          <a:ln w="9525">
            <a:noFill/>
            <a:miter lim="800000"/>
            <a:headEnd/>
            <a:tailEnd/>
          </a:ln>
          <a:effectLst>
            <a:outerShdw dist="17961" dir="2700000" algn="ctr" rotWithShape="0">
              <a:srgbClr val="FF9933"/>
            </a:outerShdw>
          </a:effectLst>
        </p:spPr>
        <p:txBody>
          <a:bodyPr lIns="0" tIns="0" rIns="0" bIns="0">
            <a:spAutoFit/>
          </a:bodyPr>
          <a:lstStyle/>
          <a:p>
            <a:pPr>
              <a:defRPr/>
            </a:pPr>
            <a:r>
              <a:rPr lang="ru-RU" altLang="zh-CN" sz="1200" b="1">
                <a:solidFill>
                  <a:schemeClr val="accent2"/>
                </a:solidFill>
                <a:latin typeface="Arial" charset="0"/>
                <a:cs typeface="Arial" charset="0"/>
              </a:rPr>
              <a:t>Локальный</a:t>
            </a:r>
          </a:p>
          <a:p>
            <a:pPr>
              <a:defRPr/>
            </a:pPr>
            <a:r>
              <a:rPr lang="ru-RU" altLang="zh-CN" sz="1200" b="1">
                <a:solidFill>
                  <a:schemeClr val="accent2"/>
                </a:solidFill>
                <a:latin typeface="Arial" charset="0"/>
                <a:cs typeface="Arial" charset="0"/>
              </a:rPr>
              <a:t>маршрутизатор</a:t>
            </a:r>
          </a:p>
          <a:p>
            <a:pPr>
              <a:defRPr/>
            </a:pPr>
            <a:r>
              <a:rPr lang="ru-RU" altLang="zh-CN" sz="1200" b="1">
                <a:solidFill>
                  <a:schemeClr val="accent2"/>
                </a:solidFill>
                <a:latin typeface="Arial" charset="0"/>
                <a:cs typeface="Arial" charset="0"/>
              </a:rPr>
              <a:t>(с </a:t>
            </a:r>
            <a:r>
              <a:rPr lang="en-US" altLang="zh-CN" sz="1200" b="1">
                <a:solidFill>
                  <a:schemeClr val="accent2"/>
                </a:solidFill>
                <a:latin typeface="Arial" charset="0"/>
                <a:ea typeface="SimSun" pitchFamily="2" charset="-122"/>
                <a:cs typeface="Arial" charset="0"/>
              </a:rPr>
              <a:t>NAT</a:t>
            </a:r>
            <a:r>
              <a:rPr lang="ru-RU" altLang="zh-CN" sz="1200" b="1">
                <a:solidFill>
                  <a:schemeClr val="accent2"/>
                </a:solidFill>
                <a:latin typeface="Arial" charset="0"/>
                <a:cs typeface="Arial" charset="0"/>
              </a:rPr>
              <a:t>)</a:t>
            </a:r>
            <a:endParaRPr lang="ru-RU" sz="1200" b="1">
              <a:solidFill>
                <a:schemeClr val="accent2"/>
              </a:solidFill>
              <a:latin typeface="Arial" charset="0"/>
              <a:cs typeface="Arial" charset="0"/>
            </a:endParaRPr>
          </a:p>
        </p:txBody>
      </p:sp>
      <p:sp>
        <p:nvSpPr>
          <p:cNvPr id="379062" name="Text Box 182"/>
          <p:cNvSpPr txBox="1">
            <a:spLocks noChangeArrowheads="1"/>
          </p:cNvSpPr>
          <p:nvPr/>
        </p:nvSpPr>
        <p:spPr bwMode="auto">
          <a:xfrm>
            <a:off x="4879975" y="2432050"/>
            <a:ext cx="1214438" cy="547688"/>
          </a:xfrm>
          <a:prstGeom prst="rect">
            <a:avLst/>
          </a:prstGeom>
          <a:noFill/>
          <a:ln w="9525">
            <a:noFill/>
            <a:miter lim="800000"/>
            <a:headEnd/>
            <a:tailEnd/>
          </a:ln>
          <a:effectLst>
            <a:outerShdw dist="17961" dir="2700000" algn="ctr" rotWithShape="0">
              <a:srgbClr val="FF9933"/>
            </a:outerShdw>
          </a:effectLst>
        </p:spPr>
        <p:txBody>
          <a:bodyPr lIns="0" tIns="0" rIns="0" bIns="0">
            <a:spAutoFit/>
          </a:bodyPr>
          <a:lstStyle/>
          <a:p>
            <a:pPr>
              <a:defRPr/>
            </a:pPr>
            <a:r>
              <a:rPr lang="ru-RU" altLang="zh-CN" sz="1200" b="1">
                <a:solidFill>
                  <a:schemeClr val="accent2"/>
                </a:solidFill>
                <a:latin typeface="Arial" charset="0"/>
                <a:cs typeface="Arial" charset="0"/>
              </a:rPr>
              <a:t>Локальный</a:t>
            </a:r>
          </a:p>
          <a:p>
            <a:pPr>
              <a:defRPr/>
            </a:pPr>
            <a:r>
              <a:rPr lang="ru-RU" altLang="zh-CN" sz="1200" b="1">
                <a:solidFill>
                  <a:schemeClr val="accent2"/>
                </a:solidFill>
                <a:latin typeface="Arial" charset="0"/>
                <a:cs typeface="Arial" charset="0"/>
              </a:rPr>
              <a:t>маршрутизатор</a:t>
            </a:r>
          </a:p>
          <a:p>
            <a:pPr>
              <a:defRPr/>
            </a:pPr>
            <a:r>
              <a:rPr lang="ru-RU" altLang="zh-CN" sz="1200" b="1">
                <a:solidFill>
                  <a:schemeClr val="accent2"/>
                </a:solidFill>
                <a:latin typeface="Arial" charset="0"/>
                <a:cs typeface="Arial" charset="0"/>
              </a:rPr>
              <a:t>(с </a:t>
            </a:r>
            <a:r>
              <a:rPr lang="en-US" altLang="zh-CN" sz="1200" b="1">
                <a:solidFill>
                  <a:schemeClr val="accent2"/>
                </a:solidFill>
                <a:latin typeface="Arial" charset="0"/>
                <a:ea typeface="SimSun" pitchFamily="2" charset="-122"/>
                <a:cs typeface="Arial" charset="0"/>
              </a:rPr>
              <a:t>NAT</a:t>
            </a:r>
            <a:r>
              <a:rPr lang="ru-RU" altLang="zh-CN" sz="1200" b="1">
                <a:solidFill>
                  <a:schemeClr val="accent2"/>
                </a:solidFill>
                <a:latin typeface="Arial" charset="0"/>
                <a:cs typeface="Arial" charset="0"/>
              </a:rPr>
              <a:t>)</a:t>
            </a:r>
            <a:endParaRPr lang="ru-RU" sz="1200" b="1">
              <a:solidFill>
                <a:schemeClr val="accent2"/>
              </a:solidFill>
              <a:latin typeface="Arial" charset="0"/>
              <a:cs typeface="Arial" charset="0"/>
            </a:endParaRPr>
          </a:p>
        </p:txBody>
      </p:sp>
      <p:sp>
        <p:nvSpPr>
          <p:cNvPr id="379063" name="Text Box 183"/>
          <p:cNvSpPr txBox="1">
            <a:spLocks noChangeArrowheads="1"/>
          </p:cNvSpPr>
          <p:nvPr/>
        </p:nvSpPr>
        <p:spPr bwMode="auto">
          <a:xfrm>
            <a:off x="1639888" y="5094288"/>
            <a:ext cx="627062" cy="304800"/>
          </a:xfrm>
          <a:prstGeom prst="rect">
            <a:avLst/>
          </a:prstGeom>
          <a:noFill/>
          <a:ln w="9525">
            <a:noFill/>
            <a:miter lim="800000"/>
            <a:headEnd/>
            <a:tailEnd/>
          </a:ln>
          <a:effectLst>
            <a:outerShdw dist="17961" dir="2700000" algn="ctr" rotWithShape="0">
              <a:srgbClr val="FF9933"/>
            </a:outerShdw>
          </a:effectLst>
        </p:spPr>
        <p:txBody>
          <a:bodyPr lIns="0" tIns="0" rIns="0" bIns="0">
            <a:spAutoFit/>
          </a:bodyPr>
          <a:lstStyle/>
          <a:p>
            <a:pPr>
              <a:defRPr/>
            </a:pPr>
            <a:r>
              <a:rPr lang="en-GB" altLang="zh-CN" sz="2000">
                <a:solidFill>
                  <a:schemeClr val="hlink"/>
                </a:solidFill>
                <a:latin typeface="Arial" charset="0"/>
                <a:ea typeface="SimSun" pitchFamily="2" charset="-122"/>
                <a:cs typeface="Arial" charset="0"/>
              </a:rPr>
              <a:t>LAN</a:t>
            </a:r>
            <a:endParaRPr lang="ru-RU" sz="2000">
              <a:solidFill>
                <a:schemeClr val="hlink"/>
              </a:solidFill>
              <a:latin typeface="Arial" charset="0"/>
              <a:cs typeface="Arial" charset="0"/>
            </a:endParaRPr>
          </a:p>
        </p:txBody>
      </p:sp>
      <p:grpSp>
        <p:nvGrpSpPr>
          <p:cNvPr id="91180" name="Group 196"/>
          <p:cNvGrpSpPr>
            <a:grpSpLocks/>
          </p:cNvGrpSpPr>
          <p:nvPr/>
        </p:nvGrpSpPr>
        <p:grpSpPr bwMode="auto">
          <a:xfrm>
            <a:off x="5915025" y="2798763"/>
            <a:ext cx="1395413" cy="798512"/>
            <a:chOff x="1531" y="13498"/>
            <a:chExt cx="2552" cy="2123"/>
          </a:xfrm>
        </p:grpSpPr>
        <p:sp>
          <p:nvSpPr>
            <p:cNvPr id="91254" name="Freeform 197"/>
            <p:cNvSpPr>
              <a:spLocks/>
            </p:cNvSpPr>
            <p:nvPr/>
          </p:nvSpPr>
          <p:spPr bwMode="auto">
            <a:xfrm>
              <a:off x="1531" y="13498"/>
              <a:ext cx="2552" cy="2123"/>
            </a:xfrm>
            <a:custGeom>
              <a:avLst/>
              <a:gdLst>
                <a:gd name="T0" fmla="*/ 0 w 2552"/>
                <a:gd name="T1" fmla="*/ 499 h 2123"/>
                <a:gd name="T2" fmla="*/ 0 w 2552"/>
                <a:gd name="T3" fmla="*/ 1052 h 2123"/>
                <a:gd name="T4" fmla="*/ 42 w 2552"/>
                <a:gd name="T5" fmla="*/ 1083 h 2123"/>
                <a:gd name="T6" fmla="*/ 42 w 2552"/>
                <a:gd name="T7" fmla="*/ 1169 h 2123"/>
                <a:gd name="T8" fmla="*/ 382 w 2552"/>
                <a:gd name="T9" fmla="*/ 1359 h 2123"/>
                <a:gd name="T10" fmla="*/ 412 w 2552"/>
                <a:gd name="T11" fmla="*/ 1428 h 2123"/>
                <a:gd name="T12" fmla="*/ 447 w 2552"/>
                <a:gd name="T13" fmla="*/ 1492 h 2123"/>
                <a:gd name="T14" fmla="*/ 487 w 2552"/>
                <a:gd name="T15" fmla="*/ 1554 h 2123"/>
                <a:gd name="T16" fmla="*/ 532 w 2552"/>
                <a:gd name="T17" fmla="*/ 1610 h 2123"/>
                <a:gd name="T18" fmla="*/ 582 w 2552"/>
                <a:gd name="T19" fmla="*/ 1663 h 2123"/>
                <a:gd name="T20" fmla="*/ 636 w 2552"/>
                <a:gd name="T21" fmla="*/ 1711 h 2123"/>
                <a:gd name="T22" fmla="*/ 693 w 2552"/>
                <a:gd name="T23" fmla="*/ 1754 h 2123"/>
                <a:gd name="T24" fmla="*/ 753 w 2552"/>
                <a:gd name="T25" fmla="*/ 1793 h 2123"/>
                <a:gd name="T26" fmla="*/ 817 w 2552"/>
                <a:gd name="T27" fmla="*/ 1826 h 2123"/>
                <a:gd name="T28" fmla="*/ 883 w 2552"/>
                <a:gd name="T29" fmla="*/ 1855 h 2123"/>
                <a:gd name="T30" fmla="*/ 952 w 2552"/>
                <a:gd name="T31" fmla="*/ 1877 h 2123"/>
                <a:gd name="T32" fmla="*/ 1023 w 2552"/>
                <a:gd name="T33" fmla="*/ 1894 h 2123"/>
                <a:gd name="T34" fmla="*/ 1059 w 2552"/>
                <a:gd name="T35" fmla="*/ 1900 h 2123"/>
                <a:gd name="T36" fmla="*/ 1095 w 2552"/>
                <a:gd name="T37" fmla="*/ 1904 h 2123"/>
                <a:gd name="T38" fmla="*/ 1131 w 2552"/>
                <a:gd name="T39" fmla="*/ 1907 h 2123"/>
                <a:gd name="T40" fmla="*/ 1168 w 2552"/>
                <a:gd name="T41" fmla="*/ 1910 h 2123"/>
                <a:gd name="T42" fmla="*/ 1206 w 2552"/>
                <a:gd name="T43" fmla="*/ 1910 h 2123"/>
                <a:gd name="T44" fmla="*/ 1243 w 2552"/>
                <a:gd name="T45" fmla="*/ 1909 h 2123"/>
                <a:gd name="T46" fmla="*/ 1281 w 2552"/>
                <a:gd name="T47" fmla="*/ 1906 h 2123"/>
                <a:gd name="T48" fmla="*/ 1318 w 2552"/>
                <a:gd name="T49" fmla="*/ 1901 h 2123"/>
                <a:gd name="T50" fmla="*/ 1318 w 2552"/>
                <a:gd name="T51" fmla="*/ 1901 h 2123"/>
                <a:gd name="T52" fmla="*/ 1701 w 2552"/>
                <a:gd name="T53" fmla="*/ 2123 h 2123"/>
                <a:gd name="T54" fmla="*/ 2510 w 2552"/>
                <a:gd name="T55" fmla="*/ 1657 h 2123"/>
                <a:gd name="T56" fmla="*/ 2510 w 2552"/>
                <a:gd name="T57" fmla="*/ 1572 h 2123"/>
                <a:gd name="T58" fmla="*/ 2552 w 2552"/>
                <a:gd name="T59" fmla="*/ 1551 h 2123"/>
                <a:gd name="T60" fmla="*/ 2552 w 2552"/>
                <a:gd name="T61" fmla="*/ 998 h 2123"/>
                <a:gd name="T62" fmla="*/ 850 w 2552"/>
                <a:gd name="T63" fmla="*/ 0 h 2123"/>
                <a:gd name="T64" fmla="*/ 0 w 2552"/>
                <a:gd name="T65" fmla="*/ 499 h 2123"/>
                <a:gd name="T66" fmla="*/ 0 w 2552"/>
                <a:gd name="T67" fmla="*/ 499 h 212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552"/>
                <a:gd name="T103" fmla="*/ 0 h 2123"/>
                <a:gd name="T104" fmla="*/ 2552 w 2552"/>
                <a:gd name="T105" fmla="*/ 2123 h 2123"/>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552" h="2123">
                  <a:moveTo>
                    <a:pt x="0" y="499"/>
                  </a:moveTo>
                  <a:lnTo>
                    <a:pt x="0" y="1052"/>
                  </a:lnTo>
                  <a:lnTo>
                    <a:pt x="42" y="1083"/>
                  </a:lnTo>
                  <a:lnTo>
                    <a:pt x="42" y="1169"/>
                  </a:lnTo>
                  <a:lnTo>
                    <a:pt x="382" y="1359"/>
                  </a:lnTo>
                  <a:lnTo>
                    <a:pt x="412" y="1428"/>
                  </a:lnTo>
                  <a:lnTo>
                    <a:pt x="447" y="1492"/>
                  </a:lnTo>
                  <a:lnTo>
                    <a:pt x="487" y="1554"/>
                  </a:lnTo>
                  <a:lnTo>
                    <a:pt x="532" y="1610"/>
                  </a:lnTo>
                  <a:lnTo>
                    <a:pt x="582" y="1663"/>
                  </a:lnTo>
                  <a:lnTo>
                    <a:pt x="636" y="1711"/>
                  </a:lnTo>
                  <a:lnTo>
                    <a:pt x="693" y="1754"/>
                  </a:lnTo>
                  <a:lnTo>
                    <a:pt x="753" y="1793"/>
                  </a:lnTo>
                  <a:lnTo>
                    <a:pt x="817" y="1826"/>
                  </a:lnTo>
                  <a:lnTo>
                    <a:pt x="883" y="1855"/>
                  </a:lnTo>
                  <a:lnTo>
                    <a:pt x="952" y="1877"/>
                  </a:lnTo>
                  <a:lnTo>
                    <a:pt x="1023" y="1894"/>
                  </a:lnTo>
                  <a:lnTo>
                    <a:pt x="1059" y="1900"/>
                  </a:lnTo>
                  <a:lnTo>
                    <a:pt x="1095" y="1904"/>
                  </a:lnTo>
                  <a:lnTo>
                    <a:pt x="1131" y="1907"/>
                  </a:lnTo>
                  <a:lnTo>
                    <a:pt x="1168" y="1910"/>
                  </a:lnTo>
                  <a:lnTo>
                    <a:pt x="1206" y="1910"/>
                  </a:lnTo>
                  <a:lnTo>
                    <a:pt x="1243" y="1909"/>
                  </a:lnTo>
                  <a:lnTo>
                    <a:pt x="1281" y="1906"/>
                  </a:lnTo>
                  <a:lnTo>
                    <a:pt x="1318" y="1901"/>
                  </a:lnTo>
                  <a:lnTo>
                    <a:pt x="1701" y="2123"/>
                  </a:lnTo>
                  <a:lnTo>
                    <a:pt x="2510" y="1657"/>
                  </a:lnTo>
                  <a:lnTo>
                    <a:pt x="2510" y="1572"/>
                  </a:lnTo>
                  <a:lnTo>
                    <a:pt x="2552" y="1551"/>
                  </a:lnTo>
                  <a:lnTo>
                    <a:pt x="2552" y="998"/>
                  </a:lnTo>
                  <a:lnTo>
                    <a:pt x="850" y="0"/>
                  </a:lnTo>
                  <a:lnTo>
                    <a:pt x="0" y="499"/>
                  </a:lnTo>
                </a:path>
              </a:pathLst>
            </a:custGeom>
            <a:solidFill>
              <a:srgbClr val="FFCC99"/>
            </a:solidFill>
            <a:ln w="19050">
              <a:solidFill>
                <a:srgbClr val="800080"/>
              </a:solidFill>
              <a:round/>
              <a:headEnd/>
              <a:tailEnd/>
            </a:ln>
          </p:spPr>
          <p:txBody>
            <a:bodyPr/>
            <a:lstStyle>
              <a:lvl1pPr eaLnBrk="0" hangingPunct="0">
                <a:defRPr sz="2800">
                  <a:solidFill>
                    <a:schemeClr val="tx1"/>
                  </a:solidFill>
                  <a:latin typeface="Arial" panose="020B0604020202020204" pitchFamily="34" charset="0"/>
                  <a:cs typeface="Arial" panose="020B0604020202020204" pitchFamily="34" charset="0"/>
                </a:defRPr>
              </a:lvl1pPr>
              <a:lvl2pPr marL="742950" indent="-285750" eaLnBrk="0" hangingPunct="0">
                <a:defRPr sz="2800">
                  <a:solidFill>
                    <a:schemeClr val="tx1"/>
                  </a:solidFill>
                  <a:latin typeface="Arial" panose="020B0604020202020204" pitchFamily="34" charset="0"/>
                  <a:cs typeface="Arial" panose="020B0604020202020204" pitchFamily="34" charset="0"/>
                </a:defRPr>
              </a:lvl2pPr>
              <a:lvl3pPr marL="1143000" indent="-228600" eaLnBrk="0" hangingPunct="0">
                <a:defRPr sz="2800">
                  <a:solidFill>
                    <a:schemeClr val="tx1"/>
                  </a:solidFill>
                  <a:latin typeface="Arial" panose="020B0604020202020204" pitchFamily="34" charset="0"/>
                  <a:cs typeface="Arial" panose="020B0604020202020204" pitchFamily="34" charset="0"/>
                </a:defRPr>
              </a:lvl3pPr>
              <a:lvl4pPr marL="1600200" indent="-228600" eaLnBrk="0" hangingPunct="0">
                <a:defRPr sz="2800">
                  <a:solidFill>
                    <a:schemeClr val="tx1"/>
                  </a:solidFill>
                  <a:latin typeface="Arial" panose="020B0604020202020204" pitchFamily="34" charset="0"/>
                  <a:cs typeface="Arial" panose="020B0604020202020204" pitchFamily="34" charset="0"/>
                </a:defRPr>
              </a:lvl4pPr>
              <a:lvl5pPr marL="2057400" indent="-228600" eaLnBrk="0" hangingPunct="0">
                <a:defRPr sz="28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91255" name="Freeform 198"/>
            <p:cNvSpPr>
              <a:spLocks/>
            </p:cNvSpPr>
            <p:nvPr/>
          </p:nvSpPr>
          <p:spPr bwMode="auto">
            <a:xfrm>
              <a:off x="3232" y="14496"/>
              <a:ext cx="851" cy="1125"/>
            </a:xfrm>
            <a:custGeom>
              <a:avLst/>
              <a:gdLst>
                <a:gd name="T0" fmla="*/ 0 w 851"/>
                <a:gd name="T1" fmla="*/ 1125 h 1125"/>
                <a:gd name="T2" fmla="*/ 809 w 851"/>
                <a:gd name="T3" fmla="*/ 659 h 1125"/>
                <a:gd name="T4" fmla="*/ 809 w 851"/>
                <a:gd name="T5" fmla="*/ 574 h 1125"/>
                <a:gd name="T6" fmla="*/ 851 w 851"/>
                <a:gd name="T7" fmla="*/ 553 h 1125"/>
                <a:gd name="T8" fmla="*/ 851 w 851"/>
                <a:gd name="T9" fmla="*/ 0 h 1125"/>
                <a:gd name="T10" fmla="*/ 0 w 851"/>
                <a:gd name="T11" fmla="*/ 488 h 1125"/>
                <a:gd name="T12" fmla="*/ 0 w 851"/>
                <a:gd name="T13" fmla="*/ 1125 h 1125"/>
                <a:gd name="T14" fmla="*/ 0 60000 65536"/>
                <a:gd name="T15" fmla="*/ 0 60000 65536"/>
                <a:gd name="T16" fmla="*/ 0 60000 65536"/>
                <a:gd name="T17" fmla="*/ 0 60000 65536"/>
                <a:gd name="T18" fmla="*/ 0 60000 65536"/>
                <a:gd name="T19" fmla="*/ 0 60000 65536"/>
                <a:gd name="T20" fmla="*/ 0 60000 65536"/>
                <a:gd name="T21" fmla="*/ 0 w 851"/>
                <a:gd name="T22" fmla="*/ 0 h 1125"/>
                <a:gd name="T23" fmla="*/ 851 w 851"/>
                <a:gd name="T24" fmla="*/ 1125 h 112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51" h="1125">
                  <a:moveTo>
                    <a:pt x="0" y="1125"/>
                  </a:moveTo>
                  <a:lnTo>
                    <a:pt x="809" y="659"/>
                  </a:lnTo>
                  <a:lnTo>
                    <a:pt x="809" y="574"/>
                  </a:lnTo>
                  <a:lnTo>
                    <a:pt x="851" y="553"/>
                  </a:lnTo>
                  <a:lnTo>
                    <a:pt x="851" y="0"/>
                  </a:lnTo>
                  <a:lnTo>
                    <a:pt x="0" y="488"/>
                  </a:lnTo>
                  <a:lnTo>
                    <a:pt x="0" y="1125"/>
                  </a:lnTo>
                  <a:close/>
                </a:path>
              </a:pathLst>
            </a:custGeom>
            <a:solidFill>
              <a:schemeClr val="accent1"/>
            </a:solidFill>
            <a:ln w="12700">
              <a:solidFill>
                <a:srgbClr val="800080"/>
              </a:solidFill>
              <a:round/>
              <a:headEnd/>
              <a:tailEnd/>
            </a:ln>
          </p:spPr>
          <p:txBody>
            <a:bodyPr/>
            <a:lstStyle>
              <a:lvl1pPr eaLnBrk="0" hangingPunct="0">
                <a:defRPr sz="2800">
                  <a:solidFill>
                    <a:schemeClr val="tx1"/>
                  </a:solidFill>
                  <a:latin typeface="Arial" panose="020B0604020202020204" pitchFamily="34" charset="0"/>
                  <a:cs typeface="Arial" panose="020B0604020202020204" pitchFamily="34" charset="0"/>
                </a:defRPr>
              </a:lvl1pPr>
              <a:lvl2pPr marL="742950" indent="-285750" eaLnBrk="0" hangingPunct="0">
                <a:defRPr sz="2800">
                  <a:solidFill>
                    <a:schemeClr val="tx1"/>
                  </a:solidFill>
                  <a:latin typeface="Arial" panose="020B0604020202020204" pitchFamily="34" charset="0"/>
                  <a:cs typeface="Arial" panose="020B0604020202020204" pitchFamily="34" charset="0"/>
                </a:defRPr>
              </a:lvl2pPr>
              <a:lvl3pPr marL="1143000" indent="-228600" eaLnBrk="0" hangingPunct="0">
                <a:defRPr sz="2800">
                  <a:solidFill>
                    <a:schemeClr val="tx1"/>
                  </a:solidFill>
                  <a:latin typeface="Arial" panose="020B0604020202020204" pitchFamily="34" charset="0"/>
                  <a:cs typeface="Arial" panose="020B0604020202020204" pitchFamily="34" charset="0"/>
                </a:defRPr>
              </a:lvl3pPr>
              <a:lvl4pPr marL="1600200" indent="-228600" eaLnBrk="0" hangingPunct="0">
                <a:defRPr sz="2800">
                  <a:solidFill>
                    <a:schemeClr val="tx1"/>
                  </a:solidFill>
                  <a:latin typeface="Arial" panose="020B0604020202020204" pitchFamily="34" charset="0"/>
                  <a:cs typeface="Arial" panose="020B0604020202020204" pitchFamily="34" charset="0"/>
                </a:defRPr>
              </a:lvl4pPr>
              <a:lvl5pPr marL="2057400" indent="-228600" eaLnBrk="0" hangingPunct="0">
                <a:defRPr sz="28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91256" name="Freeform 199"/>
            <p:cNvSpPr>
              <a:spLocks/>
            </p:cNvSpPr>
            <p:nvPr/>
          </p:nvSpPr>
          <p:spPr bwMode="auto">
            <a:xfrm>
              <a:off x="1531" y="13997"/>
              <a:ext cx="1701" cy="1624"/>
            </a:xfrm>
            <a:custGeom>
              <a:avLst/>
              <a:gdLst>
                <a:gd name="T0" fmla="*/ 0 w 1701"/>
                <a:gd name="T1" fmla="*/ 553 h 1624"/>
                <a:gd name="T2" fmla="*/ 42 w 1701"/>
                <a:gd name="T3" fmla="*/ 584 h 1624"/>
                <a:gd name="T4" fmla="*/ 42 w 1701"/>
                <a:gd name="T5" fmla="*/ 670 h 1624"/>
                <a:gd name="T6" fmla="*/ 382 w 1701"/>
                <a:gd name="T7" fmla="*/ 860 h 1624"/>
                <a:gd name="T8" fmla="*/ 412 w 1701"/>
                <a:gd name="T9" fmla="*/ 929 h 1624"/>
                <a:gd name="T10" fmla="*/ 447 w 1701"/>
                <a:gd name="T11" fmla="*/ 993 h 1624"/>
                <a:gd name="T12" fmla="*/ 487 w 1701"/>
                <a:gd name="T13" fmla="*/ 1055 h 1624"/>
                <a:gd name="T14" fmla="*/ 532 w 1701"/>
                <a:gd name="T15" fmla="*/ 1111 h 1624"/>
                <a:gd name="T16" fmla="*/ 582 w 1701"/>
                <a:gd name="T17" fmla="*/ 1164 h 1624"/>
                <a:gd name="T18" fmla="*/ 636 w 1701"/>
                <a:gd name="T19" fmla="*/ 1212 h 1624"/>
                <a:gd name="T20" fmla="*/ 693 w 1701"/>
                <a:gd name="T21" fmla="*/ 1255 h 1624"/>
                <a:gd name="T22" fmla="*/ 753 w 1701"/>
                <a:gd name="T23" fmla="*/ 1294 h 1624"/>
                <a:gd name="T24" fmla="*/ 817 w 1701"/>
                <a:gd name="T25" fmla="*/ 1327 h 1624"/>
                <a:gd name="T26" fmla="*/ 883 w 1701"/>
                <a:gd name="T27" fmla="*/ 1356 h 1624"/>
                <a:gd name="T28" fmla="*/ 952 w 1701"/>
                <a:gd name="T29" fmla="*/ 1378 h 1624"/>
                <a:gd name="T30" fmla="*/ 1023 w 1701"/>
                <a:gd name="T31" fmla="*/ 1395 h 1624"/>
                <a:gd name="T32" fmla="*/ 1059 w 1701"/>
                <a:gd name="T33" fmla="*/ 1401 h 1624"/>
                <a:gd name="T34" fmla="*/ 1095 w 1701"/>
                <a:gd name="T35" fmla="*/ 1405 h 1624"/>
                <a:gd name="T36" fmla="*/ 1131 w 1701"/>
                <a:gd name="T37" fmla="*/ 1408 h 1624"/>
                <a:gd name="T38" fmla="*/ 1168 w 1701"/>
                <a:gd name="T39" fmla="*/ 1411 h 1624"/>
                <a:gd name="T40" fmla="*/ 1206 w 1701"/>
                <a:gd name="T41" fmla="*/ 1411 h 1624"/>
                <a:gd name="T42" fmla="*/ 1243 w 1701"/>
                <a:gd name="T43" fmla="*/ 1410 h 1624"/>
                <a:gd name="T44" fmla="*/ 1281 w 1701"/>
                <a:gd name="T45" fmla="*/ 1407 h 1624"/>
                <a:gd name="T46" fmla="*/ 1318 w 1701"/>
                <a:gd name="T47" fmla="*/ 1402 h 1624"/>
                <a:gd name="T48" fmla="*/ 1318 w 1701"/>
                <a:gd name="T49" fmla="*/ 1402 h 1624"/>
                <a:gd name="T50" fmla="*/ 1701 w 1701"/>
                <a:gd name="T51" fmla="*/ 1624 h 1624"/>
                <a:gd name="T52" fmla="*/ 1701 w 1701"/>
                <a:gd name="T53" fmla="*/ 987 h 1624"/>
                <a:gd name="T54" fmla="*/ 1318 w 1701"/>
                <a:gd name="T55" fmla="*/ 764 h 1624"/>
                <a:gd name="T56" fmla="*/ 1281 w 1701"/>
                <a:gd name="T57" fmla="*/ 769 h 1624"/>
                <a:gd name="T58" fmla="*/ 1243 w 1701"/>
                <a:gd name="T59" fmla="*/ 773 h 1624"/>
                <a:gd name="T60" fmla="*/ 1206 w 1701"/>
                <a:gd name="T61" fmla="*/ 774 h 1624"/>
                <a:gd name="T62" fmla="*/ 1168 w 1701"/>
                <a:gd name="T63" fmla="*/ 773 h 1624"/>
                <a:gd name="T64" fmla="*/ 1131 w 1701"/>
                <a:gd name="T65" fmla="*/ 772 h 1624"/>
                <a:gd name="T66" fmla="*/ 1095 w 1701"/>
                <a:gd name="T67" fmla="*/ 769 h 1624"/>
                <a:gd name="T68" fmla="*/ 1059 w 1701"/>
                <a:gd name="T69" fmla="*/ 764 h 1624"/>
                <a:gd name="T70" fmla="*/ 1023 w 1701"/>
                <a:gd name="T71" fmla="*/ 758 h 1624"/>
                <a:gd name="T72" fmla="*/ 952 w 1701"/>
                <a:gd name="T73" fmla="*/ 740 h 1624"/>
                <a:gd name="T74" fmla="*/ 883 w 1701"/>
                <a:gd name="T75" fmla="*/ 718 h 1624"/>
                <a:gd name="T76" fmla="*/ 817 w 1701"/>
                <a:gd name="T77" fmla="*/ 691 h 1624"/>
                <a:gd name="T78" fmla="*/ 753 w 1701"/>
                <a:gd name="T79" fmla="*/ 656 h 1624"/>
                <a:gd name="T80" fmla="*/ 693 w 1701"/>
                <a:gd name="T81" fmla="*/ 619 h 1624"/>
                <a:gd name="T82" fmla="*/ 636 w 1701"/>
                <a:gd name="T83" fmla="*/ 575 h 1624"/>
                <a:gd name="T84" fmla="*/ 582 w 1701"/>
                <a:gd name="T85" fmla="*/ 527 h 1624"/>
                <a:gd name="T86" fmla="*/ 532 w 1701"/>
                <a:gd name="T87" fmla="*/ 475 h 1624"/>
                <a:gd name="T88" fmla="*/ 487 w 1701"/>
                <a:gd name="T89" fmla="*/ 418 h 1624"/>
                <a:gd name="T90" fmla="*/ 447 w 1701"/>
                <a:gd name="T91" fmla="*/ 357 h 1624"/>
                <a:gd name="T92" fmla="*/ 412 w 1701"/>
                <a:gd name="T93" fmla="*/ 292 h 1624"/>
                <a:gd name="T94" fmla="*/ 382 w 1701"/>
                <a:gd name="T95" fmla="*/ 223 h 1624"/>
                <a:gd name="T96" fmla="*/ 382 w 1701"/>
                <a:gd name="T97" fmla="*/ 223 h 1624"/>
                <a:gd name="T98" fmla="*/ 0 w 1701"/>
                <a:gd name="T99" fmla="*/ 0 h 1624"/>
                <a:gd name="T100" fmla="*/ 0 w 1701"/>
                <a:gd name="T101" fmla="*/ 553 h 1624"/>
                <a:gd name="T102" fmla="*/ 0 w 1701"/>
                <a:gd name="T103" fmla="*/ 553 h 1624"/>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701"/>
                <a:gd name="T157" fmla="*/ 0 h 1624"/>
                <a:gd name="T158" fmla="*/ 1701 w 1701"/>
                <a:gd name="T159" fmla="*/ 1624 h 1624"/>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701" h="1624">
                  <a:moveTo>
                    <a:pt x="0" y="553"/>
                  </a:moveTo>
                  <a:lnTo>
                    <a:pt x="42" y="584"/>
                  </a:lnTo>
                  <a:lnTo>
                    <a:pt x="42" y="670"/>
                  </a:lnTo>
                  <a:lnTo>
                    <a:pt x="382" y="860"/>
                  </a:lnTo>
                  <a:lnTo>
                    <a:pt x="412" y="929"/>
                  </a:lnTo>
                  <a:lnTo>
                    <a:pt x="447" y="993"/>
                  </a:lnTo>
                  <a:lnTo>
                    <a:pt x="487" y="1055"/>
                  </a:lnTo>
                  <a:lnTo>
                    <a:pt x="532" y="1111"/>
                  </a:lnTo>
                  <a:lnTo>
                    <a:pt x="582" y="1164"/>
                  </a:lnTo>
                  <a:lnTo>
                    <a:pt x="636" y="1212"/>
                  </a:lnTo>
                  <a:lnTo>
                    <a:pt x="693" y="1255"/>
                  </a:lnTo>
                  <a:lnTo>
                    <a:pt x="753" y="1294"/>
                  </a:lnTo>
                  <a:lnTo>
                    <a:pt x="817" y="1327"/>
                  </a:lnTo>
                  <a:lnTo>
                    <a:pt x="883" y="1356"/>
                  </a:lnTo>
                  <a:lnTo>
                    <a:pt x="952" y="1378"/>
                  </a:lnTo>
                  <a:lnTo>
                    <a:pt x="1023" y="1395"/>
                  </a:lnTo>
                  <a:lnTo>
                    <a:pt x="1059" y="1401"/>
                  </a:lnTo>
                  <a:lnTo>
                    <a:pt x="1095" y="1405"/>
                  </a:lnTo>
                  <a:lnTo>
                    <a:pt x="1131" y="1408"/>
                  </a:lnTo>
                  <a:lnTo>
                    <a:pt x="1168" y="1411"/>
                  </a:lnTo>
                  <a:lnTo>
                    <a:pt x="1206" y="1411"/>
                  </a:lnTo>
                  <a:lnTo>
                    <a:pt x="1243" y="1410"/>
                  </a:lnTo>
                  <a:lnTo>
                    <a:pt x="1281" y="1407"/>
                  </a:lnTo>
                  <a:lnTo>
                    <a:pt x="1318" y="1402"/>
                  </a:lnTo>
                  <a:lnTo>
                    <a:pt x="1701" y="1624"/>
                  </a:lnTo>
                  <a:lnTo>
                    <a:pt x="1701" y="987"/>
                  </a:lnTo>
                  <a:lnTo>
                    <a:pt x="1318" y="764"/>
                  </a:lnTo>
                  <a:lnTo>
                    <a:pt x="1281" y="769"/>
                  </a:lnTo>
                  <a:lnTo>
                    <a:pt x="1243" y="773"/>
                  </a:lnTo>
                  <a:lnTo>
                    <a:pt x="1206" y="774"/>
                  </a:lnTo>
                  <a:lnTo>
                    <a:pt x="1168" y="773"/>
                  </a:lnTo>
                  <a:lnTo>
                    <a:pt x="1131" y="772"/>
                  </a:lnTo>
                  <a:lnTo>
                    <a:pt x="1095" y="769"/>
                  </a:lnTo>
                  <a:lnTo>
                    <a:pt x="1059" y="764"/>
                  </a:lnTo>
                  <a:lnTo>
                    <a:pt x="1023" y="758"/>
                  </a:lnTo>
                  <a:lnTo>
                    <a:pt x="952" y="740"/>
                  </a:lnTo>
                  <a:lnTo>
                    <a:pt x="883" y="718"/>
                  </a:lnTo>
                  <a:lnTo>
                    <a:pt x="817" y="691"/>
                  </a:lnTo>
                  <a:lnTo>
                    <a:pt x="753" y="656"/>
                  </a:lnTo>
                  <a:lnTo>
                    <a:pt x="693" y="619"/>
                  </a:lnTo>
                  <a:lnTo>
                    <a:pt x="636" y="575"/>
                  </a:lnTo>
                  <a:lnTo>
                    <a:pt x="582" y="527"/>
                  </a:lnTo>
                  <a:lnTo>
                    <a:pt x="532" y="475"/>
                  </a:lnTo>
                  <a:lnTo>
                    <a:pt x="487" y="418"/>
                  </a:lnTo>
                  <a:lnTo>
                    <a:pt x="447" y="357"/>
                  </a:lnTo>
                  <a:lnTo>
                    <a:pt x="412" y="292"/>
                  </a:lnTo>
                  <a:lnTo>
                    <a:pt x="382" y="223"/>
                  </a:lnTo>
                  <a:lnTo>
                    <a:pt x="0" y="0"/>
                  </a:lnTo>
                  <a:lnTo>
                    <a:pt x="0" y="553"/>
                  </a:lnTo>
                </a:path>
              </a:pathLst>
            </a:custGeom>
            <a:solidFill>
              <a:srgbClr val="B8FEC9"/>
            </a:solidFill>
            <a:ln w="12700">
              <a:solidFill>
                <a:srgbClr val="800080"/>
              </a:solidFill>
              <a:round/>
              <a:headEnd/>
              <a:tailEnd/>
            </a:ln>
          </p:spPr>
          <p:txBody>
            <a:bodyPr/>
            <a:lstStyle>
              <a:lvl1pPr eaLnBrk="0" hangingPunct="0">
                <a:defRPr sz="2800">
                  <a:solidFill>
                    <a:schemeClr val="tx1"/>
                  </a:solidFill>
                  <a:latin typeface="Arial" panose="020B0604020202020204" pitchFamily="34" charset="0"/>
                  <a:cs typeface="Arial" panose="020B0604020202020204" pitchFamily="34" charset="0"/>
                </a:defRPr>
              </a:lvl1pPr>
              <a:lvl2pPr marL="742950" indent="-285750" eaLnBrk="0" hangingPunct="0">
                <a:defRPr sz="2800">
                  <a:solidFill>
                    <a:schemeClr val="tx1"/>
                  </a:solidFill>
                  <a:latin typeface="Arial" panose="020B0604020202020204" pitchFamily="34" charset="0"/>
                  <a:cs typeface="Arial" panose="020B0604020202020204" pitchFamily="34" charset="0"/>
                </a:defRPr>
              </a:lvl2pPr>
              <a:lvl3pPr marL="1143000" indent="-228600" eaLnBrk="0" hangingPunct="0">
                <a:defRPr sz="2800">
                  <a:solidFill>
                    <a:schemeClr val="tx1"/>
                  </a:solidFill>
                  <a:latin typeface="Arial" panose="020B0604020202020204" pitchFamily="34" charset="0"/>
                  <a:cs typeface="Arial" panose="020B0604020202020204" pitchFamily="34" charset="0"/>
                </a:defRPr>
              </a:lvl3pPr>
              <a:lvl4pPr marL="1600200" indent="-228600" eaLnBrk="0" hangingPunct="0">
                <a:defRPr sz="2800">
                  <a:solidFill>
                    <a:schemeClr val="tx1"/>
                  </a:solidFill>
                  <a:latin typeface="Arial" panose="020B0604020202020204" pitchFamily="34" charset="0"/>
                  <a:cs typeface="Arial" panose="020B0604020202020204" pitchFamily="34" charset="0"/>
                </a:defRPr>
              </a:lvl4pPr>
              <a:lvl5pPr marL="2057400" indent="-228600" eaLnBrk="0" hangingPunct="0">
                <a:defRPr sz="28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91257" name="Freeform 200"/>
            <p:cNvSpPr>
              <a:spLocks/>
            </p:cNvSpPr>
            <p:nvPr/>
          </p:nvSpPr>
          <p:spPr bwMode="auto">
            <a:xfrm>
              <a:off x="1646" y="14141"/>
              <a:ext cx="194" cy="292"/>
            </a:xfrm>
            <a:custGeom>
              <a:avLst/>
              <a:gdLst>
                <a:gd name="T0" fmla="*/ 0 w 194"/>
                <a:gd name="T1" fmla="*/ 189 h 292"/>
                <a:gd name="T2" fmla="*/ 194 w 194"/>
                <a:gd name="T3" fmla="*/ 292 h 292"/>
                <a:gd name="T4" fmla="*/ 194 w 194"/>
                <a:gd name="T5" fmla="*/ 108 h 292"/>
                <a:gd name="T6" fmla="*/ 0 w 194"/>
                <a:gd name="T7" fmla="*/ 0 h 292"/>
                <a:gd name="T8" fmla="*/ 0 w 194"/>
                <a:gd name="T9" fmla="*/ 189 h 292"/>
                <a:gd name="T10" fmla="*/ 0 60000 65536"/>
                <a:gd name="T11" fmla="*/ 0 60000 65536"/>
                <a:gd name="T12" fmla="*/ 0 60000 65536"/>
                <a:gd name="T13" fmla="*/ 0 60000 65536"/>
                <a:gd name="T14" fmla="*/ 0 60000 65536"/>
                <a:gd name="T15" fmla="*/ 0 w 194"/>
                <a:gd name="T16" fmla="*/ 0 h 292"/>
                <a:gd name="T17" fmla="*/ 194 w 194"/>
                <a:gd name="T18" fmla="*/ 292 h 292"/>
              </a:gdLst>
              <a:ahLst/>
              <a:cxnLst>
                <a:cxn ang="T10">
                  <a:pos x="T0" y="T1"/>
                </a:cxn>
                <a:cxn ang="T11">
                  <a:pos x="T2" y="T3"/>
                </a:cxn>
                <a:cxn ang="T12">
                  <a:pos x="T4" y="T5"/>
                </a:cxn>
                <a:cxn ang="T13">
                  <a:pos x="T6" y="T7"/>
                </a:cxn>
                <a:cxn ang="T14">
                  <a:pos x="T8" y="T9"/>
                </a:cxn>
              </a:cxnLst>
              <a:rect l="T15" t="T16" r="T17" b="T18"/>
              <a:pathLst>
                <a:path w="194" h="292">
                  <a:moveTo>
                    <a:pt x="0" y="189"/>
                  </a:moveTo>
                  <a:lnTo>
                    <a:pt x="194" y="292"/>
                  </a:lnTo>
                  <a:lnTo>
                    <a:pt x="194" y="108"/>
                  </a:lnTo>
                  <a:lnTo>
                    <a:pt x="0" y="0"/>
                  </a:lnTo>
                  <a:lnTo>
                    <a:pt x="0" y="189"/>
                  </a:lnTo>
                  <a:close/>
                </a:path>
              </a:pathLst>
            </a:custGeom>
            <a:solidFill>
              <a:srgbClr val="CC0000"/>
            </a:solidFill>
            <a:ln w="6350">
              <a:solidFill>
                <a:srgbClr val="800080"/>
              </a:solidFill>
              <a:round/>
              <a:headEnd/>
              <a:tailEnd/>
            </a:ln>
          </p:spPr>
          <p:txBody>
            <a:bodyPr/>
            <a:lstStyle>
              <a:lvl1pPr eaLnBrk="0" hangingPunct="0">
                <a:defRPr sz="2800">
                  <a:solidFill>
                    <a:schemeClr val="tx1"/>
                  </a:solidFill>
                  <a:latin typeface="Arial" panose="020B0604020202020204" pitchFamily="34" charset="0"/>
                  <a:cs typeface="Arial" panose="020B0604020202020204" pitchFamily="34" charset="0"/>
                </a:defRPr>
              </a:lvl1pPr>
              <a:lvl2pPr marL="742950" indent="-285750" eaLnBrk="0" hangingPunct="0">
                <a:defRPr sz="2800">
                  <a:solidFill>
                    <a:schemeClr val="tx1"/>
                  </a:solidFill>
                  <a:latin typeface="Arial" panose="020B0604020202020204" pitchFamily="34" charset="0"/>
                  <a:cs typeface="Arial" panose="020B0604020202020204" pitchFamily="34" charset="0"/>
                </a:defRPr>
              </a:lvl2pPr>
              <a:lvl3pPr marL="1143000" indent="-228600" eaLnBrk="0" hangingPunct="0">
                <a:defRPr sz="2800">
                  <a:solidFill>
                    <a:schemeClr val="tx1"/>
                  </a:solidFill>
                  <a:latin typeface="Arial" panose="020B0604020202020204" pitchFamily="34" charset="0"/>
                  <a:cs typeface="Arial" panose="020B0604020202020204" pitchFamily="34" charset="0"/>
                </a:defRPr>
              </a:lvl3pPr>
              <a:lvl4pPr marL="1600200" indent="-228600" eaLnBrk="0" hangingPunct="0">
                <a:defRPr sz="2800">
                  <a:solidFill>
                    <a:schemeClr val="tx1"/>
                  </a:solidFill>
                  <a:latin typeface="Arial" panose="020B0604020202020204" pitchFamily="34" charset="0"/>
                  <a:cs typeface="Arial" panose="020B0604020202020204" pitchFamily="34" charset="0"/>
                </a:defRPr>
              </a:lvl4pPr>
              <a:lvl5pPr marL="2057400" indent="-228600" eaLnBrk="0" hangingPunct="0">
                <a:defRPr sz="28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91258" name="Freeform 201"/>
            <p:cNvSpPr>
              <a:spLocks/>
            </p:cNvSpPr>
            <p:nvPr/>
          </p:nvSpPr>
          <p:spPr bwMode="auto">
            <a:xfrm>
              <a:off x="1531" y="14327"/>
              <a:ext cx="1701" cy="1145"/>
            </a:xfrm>
            <a:custGeom>
              <a:avLst/>
              <a:gdLst>
                <a:gd name="T0" fmla="*/ 0 w 1701"/>
                <a:gd name="T1" fmla="*/ 73 h 1145"/>
                <a:gd name="T2" fmla="*/ 0 w 1701"/>
                <a:gd name="T3" fmla="*/ 173 h 1145"/>
                <a:gd name="T4" fmla="*/ 382 w 1701"/>
                <a:gd name="T5" fmla="*/ 382 h 1145"/>
                <a:gd name="T6" fmla="*/ 412 w 1701"/>
                <a:gd name="T7" fmla="*/ 450 h 1145"/>
                <a:gd name="T8" fmla="*/ 447 w 1701"/>
                <a:gd name="T9" fmla="*/ 515 h 1145"/>
                <a:gd name="T10" fmla="*/ 487 w 1701"/>
                <a:gd name="T11" fmla="*/ 576 h 1145"/>
                <a:gd name="T12" fmla="*/ 532 w 1701"/>
                <a:gd name="T13" fmla="*/ 633 h 1145"/>
                <a:gd name="T14" fmla="*/ 582 w 1701"/>
                <a:gd name="T15" fmla="*/ 686 h 1145"/>
                <a:gd name="T16" fmla="*/ 636 w 1701"/>
                <a:gd name="T17" fmla="*/ 734 h 1145"/>
                <a:gd name="T18" fmla="*/ 693 w 1701"/>
                <a:gd name="T19" fmla="*/ 777 h 1145"/>
                <a:gd name="T20" fmla="*/ 753 w 1701"/>
                <a:gd name="T21" fmla="*/ 814 h 1145"/>
                <a:gd name="T22" fmla="*/ 817 w 1701"/>
                <a:gd name="T23" fmla="*/ 849 h 1145"/>
                <a:gd name="T24" fmla="*/ 883 w 1701"/>
                <a:gd name="T25" fmla="*/ 876 h 1145"/>
                <a:gd name="T26" fmla="*/ 952 w 1701"/>
                <a:gd name="T27" fmla="*/ 898 h 1145"/>
                <a:gd name="T28" fmla="*/ 1023 w 1701"/>
                <a:gd name="T29" fmla="*/ 916 h 1145"/>
                <a:gd name="T30" fmla="*/ 1059 w 1701"/>
                <a:gd name="T31" fmla="*/ 922 h 1145"/>
                <a:gd name="T32" fmla="*/ 1095 w 1701"/>
                <a:gd name="T33" fmla="*/ 927 h 1145"/>
                <a:gd name="T34" fmla="*/ 1131 w 1701"/>
                <a:gd name="T35" fmla="*/ 930 h 1145"/>
                <a:gd name="T36" fmla="*/ 1168 w 1701"/>
                <a:gd name="T37" fmla="*/ 931 h 1145"/>
                <a:gd name="T38" fmla="*/ 1206 w 1701"/>
                <a:gd name="T39" fmla="*/ 933 h 1145"/>
                <a:gd name="T40" fmla="*/ 1243 w 1701"/>
                <a:gd name="T41" fmla="*/ 931 h 1145"/>
                <a:gd name="T42" fmla="*/ 1281 w 1701"/>
                <a:gd name="T43" fmla="*/ 927 h 1145"/>
                <a:gd name="T44" fmla="*/ 1318 w 1701"/>
                <a:gd name="T45" fmla="*/ 922 h 1145"/>
                <a:gd name="T46" fmla="*/ 1318 w 1701"/>
                <a:gd name="T47" fmla="*/ 922 h 1145"/>
                <a:gd name="T48" fmla="*/ 1701 w 1701"/>
                <a:gd name="T49" fmla="*/ 1145 h 1145"/>
                <a:gd name="T50" fmla="*/ 1701 w 1701"/>
                <a:gd name="T51" fmla="*/ 987 h 1145"/>
                <a:gd name="T52" fmla="*/ 1318 w 1701"/>
                <a:gd name="T53" fmla="*/ 764 h 1145"/>
                <a:gd name="T54" fmla="*/ 1281 w 1701"/>
                <a:gd name="T55" fmla="*/ 768 h 1145"/>
                <a:gd name="T56" fmla="*/ 1243 w 1701"/>
                <a:gd name="T57" fmla="*/ 771 h 1145"/>
                <a:gd name="T58" fmla="*/ 1206 w 1701"/>
                <a:gd name="T59" fmla="*/ 772 h 1145"/>
                <a:gd name="T60" fmla="*/ 1168 w 1701"/>
                <a:gd name="T61" fmla="*/ 772 h 1145"/>
                <a:gd name="T62" fmla="*/ 1131 w 1701"/>
                <a:gd name="T63" fmla="*/ 771 h 1145"/>
                <a:gd name="T64" fmla="*/ 1095 w 1701"/>
                <a:gd name="T65" fmla="*/ 768 h 1145"/>
                <a:gd name="T66" fmla="*/ 1059 w 1701"/>
                <a:gd name="T67" fmla="*/ 764 h 1145"/>
                <a:gd name="T68" fmla="*/ 1023 w 1701"/>
                <a:gd name="T69" fmla="*/ 756 h 1145"/>
                <a:gd name="T70" fmla="*/ 952 w 1701"/>
                <a:gd name="T71" fmla="*/ 740 h 1145"/>
                <a:gd name="T72" fmla="*/ 883 w 1701"/>
                <a:gd name="T73" fmla="*/ 717 h 1145"/>
                <a:gd name="T74" fmla="*/ 817 w 1701"/>
                <a:gd name="T75" fmla="*/ 689 h 1145"/>
                <a:gd name="T76" fmla="*/ 753 w 1701"/>
                <a:gd name="T77" fmla="*/ 656 h 1145"/>
                <a:gd name="T78" fmla="*/ 693 w 1701"/>
                <a:gd name="T79" fmla="*/ 617 h 1145"/>
                <a:gd name="T80" fmla="*/ 636 w 1701"/>
                <a:gd name="T81" fmla="*/ 573 h 1145"/>
                <a:gd name="T82" fmla="*/ 582 w 1701"/>
                <a:gd name="T83" fmla="*/ 525 h 1145"/>
                <a:gd name="T84" fmla="*/ 532 w 1701"/>
                <a:gd name="T85" fmla="*/ 473 h 1145"/>
                <a:gd name="T86" fmla="*/ 487 w 1701"/>
                <a:gd name="T87" fmla="*/ 416 h 1145"/>
                <a:gd name="T88" fmla="*/ 447 w 1701"/>
                <a:gd name="T89" fmla="*/ 356 h 1145"/>
                <a:gd name="T90" fmla="*/ 412 w 1701"/>
                <a:gd name="T91" fmla="*/ 290 h 1145"/>
                <a:gd name="T92" fmla="*/ 382 w 1701"/>
                <a:gd name="T93" fmla="*/ 223 h 1145"/>
                <a:gd name="T94" fmla="*/ 382 w 1701"/>
                <a:gd name="T95" fmla="*/ 223 h 1145"/>
                <a:gd name="T96" fmla="*/ 0 w 1701"/>
                <a:gd name="T97" fmla="*/ 0 h 1145"/>
                <a:gd name="T98" fmla="*/ 0 w 1701"/>
                <a:gd name="T99" fmla="*/ 73 h 1145"/>
                <a:gd name="T100" fmla="*/ 0 w 1701"/>
                <a:gd name="T101" fmla="*/ 73 h 1145"/>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701"/>
                <a:gd name="T154" fmla="*/ 0 h 1145"/>
                <a:gd name="T155" fmla="*/ 1701 w 1701"/>
                <a:gd name="T156" fmla="*/ 1145 h 1145"/>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701" h="1145">
                  <a:moveTo>
                    <a:pt x="0" y="73"/>
                  </a:moveTo>
                  <a:lnTo>
                    <a:pt x="0" y="173"/>
                  </a:lnTo>
                  <a:lnTo>
                    <a:pt x="382" y="382"/>
                  </a:lnTo>
                  <a:lnTo>
                    <a:pt x="412" y="450"/>
                  </a:lnTo>
                  <a:lnTo>
                    <a:pt x="447" y="515"/>
                  </a:lnTo>
                  <a:lnTo>
                    <a:pt x="487" y="576"/>
                  </a:lnTo>
                  <a:lnTo>
                    <a:pt x="532" y="633"/>
                  </a:lnTo>
                  <a:lnTo>
                    <a:pt x="582" y="686"/>
                  </a:lnTo>
                  <a:lnTo>
                    <a:pt x="636" y="734"/>
                  </a:lnTo>
                  <a:lnTo>
                    <a:pt x="693" y="777"/>
                  </a:lnTo>
                  <a:lnTo>
                    <a:pt x="753" y="814"/>
                  </a:lnTo>
                  <a:lnTo>
                    <a:pt x="817" y="849"/>
                  </a:lnTo>
                  <a:lnTo>
                    <a:pt x="883" y="876"/>
                  </a:lnTo>
                  <a:lnTo>
                    <a:pt x="952" y="898"/>
                  </a:lnTo>
                  <a:lnTo>
                    <a:pt x="1023" y="916"/>
                  </a:lnTo>
                  <a:lnTo>
                    <a:pt x="1059" y="922"/>
                  </a:lnTo>
                  <a:lnTo>
                    <a:pt x="1095" y="927"/>
                  </a:lnTo>
                  <a:lnTo>
                    <a:pt x="1131" y="930"/>
                  </a:lnTo>
                  <a:lnTo>
                    <a:pt x="1168" y="931"/>
                  </a:lnTo>
                  <a:lnTo>
                    <a:pt x="1206" y="933"/>
                  </a:lnTo>
                  <a:lnTo>
                    <a:pt x="1243" y="931"/>
                  </a:lnTo>
                  <a:lnTo>
                    <a:pt x="1281" y="927"/>
                  </a:lnTo>
                  <a:lnTo>
                    <a:pt x="1318" y="922"/>
                  </a:lnTo>
                  <a:lnTo>
                    <a:pt x="1701" y="1145"/>
                  </a:lnTo>
                  <a:lnTo>
                    <a:pt x="1701" y="987"/>
                  </a:lnTo>
                  <a:lnTo>
                    <a:pt x="1318" y="764"/>
                  </a:lnTo>
                  <a:lnTo>
                    <a:pt x="1281" y="768"/>
                  </a:lnTo>
                  <a:lnTo>
                    <a:pt x="1243" y="771"/>
                  </a:lnTo>
                  <a:lnTo>
                    <a:pt x="1206" y="772"/>
                  </a:lnTo>
                  <a:lnTo>
                    <a:pt x="1168" y="772"/>
                  </a:lnTo>
                  <a:lnTo>
                    <a:pt x="1131" y="771"/>
                  </a:lnTo>
                  <a:lnTo>
                    <a:pt x="1095" y="768"/>
                  </a:lnTo>
                  <a:lnTo>
                    <a:pt x="1059" y="764"/>
                  </a:lnTo>
                  <a:lnTo>
                    <a:pt x="1023" y="756"/>
                  </a:lnTo>
                  <a:lnTo>
                    <a:pt x="952" y="740"/>
                  </a:lnTo>
                  <a:lnTo>
                    <a:pt x="883" y="717"/>
                  </a:lnTo>
                  <a:lnTo>
                    <a:pt x="817" y="689"/>
                  </a:lnTo>
                  <a:lnTo>
                    <a:pt x="753" y="656"/>
                  </a:lnTo>
                  <a:lnTo>
                    <a:pt x="693" y="617"/>
                  </a:lnTo>
                  <a:lnTo>
                    <a:pt x="636" y="573"/>
                  </a:lnTo>
                  <a:lnTo>
                    <a:pt x="582" y="525"/>
                  </a:lnTo>
                  <a:lnTo>
                    <a:pt x="532" y="473"/>
                  </a:lnTo>
                  <a:lnTo>
                    <a:pt x="487" y="416"/>
                  </a:lnTo>
                  <a:lnTo>
                    <a:pt x="447" y="356"/>
                  </a:lnTo>
                  <a:lnTo>
                    <a:pt x="412" y="290"/>
                  </a:lnTo>
                  <a:lnTo>
                    <a:pt x="382" y="223"/>
                  </a:lnTo>
                  <a:lnTo>
                    <a:pt x="0" y="0"/>
                  </a:lnTo>
                  <a:lnTo>
                    <a:pt x="0" y="73"/>
                  </a:lnTo>
                </a:path>
              </a:pathLst>
            </a:custGeom>
            <a:solidFill>
              <a:srgbClr val="FFFFFF"/>
            </a:solidFill>
            <a:ln w="9525">
              <a:solidFill>
                <a:srgbClr val="800080"/>
              </a:solidFill>
              <a:round/>
              <a:headEnd/>
              <a:tailEnd/>
            </a:ln>
          </p:spPr>
          <p:txBody>
            <a:bodyPr/>
            <a:lstStyle>
              <a:lvl1pPr eaLnBrk="0" hangingPunct="0">
                <a:defRPr sz="2800">
                  <a:solidFill>
                    <a:schemeClr val="tx1"/>
                  </a:solidFill>
                  <a:latin typeface="Arial" panose="020B0604020202020204" pitchFamily="34" charset="0"/>
                  <a:cs typeface="Arial" panose="020B0604020202020204" pitchFamily="34" charset="0"/>
                </a:defRPr>
              </a:lvl1pPr>
              <a:lvl2pPr marL="742950" indent="-285750" eaLnBrk="0" hangingPunct="0">
                <a:defRPr sz="2800">
                  <a:solidFill>
                    <a:schemeClr val="tx1"/>
                  </a:solidFill>
                  <a:latin typeface="Arial" panose="020B0604020202020204" pitchFamily="34" charset="0"/>
                  <a:cs typeface="Arial" panose="020B0604020202020204" pitchFamily="34" charset="0"/>
                </a:defRPr>
              </a:lvl2pPr>
              <a:lvl3pPr marL="1143000" indent="-228600" eaLnBrk="0" hangingPunct="0">
                <a:defRPr sz="2800">
                  <a:solidFill>
                    <a:schemeClr val="tx1"/>
                  </a:solidFill>
                  <a:latin typeface="Arial" panose="020B0604020202020204" pitchFamily="34" charset="0"/>
                  <a:cs typeface="Arial" panose="020B0604020202020204" pitchFamily="34" charset="0"/>
                </a:defRPr>
              </a:lvl3pPr>
              <a:lvl4pPr marL="1600200" indent="-228600" eaLnBrk="0" hangingPunct="0">
                <a:defRPr sz="2800">
                  <a:solidFill>
                    <a:schemeClr val="tx1"/>
                  </a:solidFill>
                  <a:latin typeface="Arial" panose="020B0604020202020204" pitchFamily="34" charset="0"/>
                  <a:cs typeface="Arial" panose="020B0604020202020204" pitchFamily="34" charset="0"/>
                </a:defRPr>
              </a:lvl4pPr>
              <a:lvl5pPr marL="2057400" indent="-228600" eaLnBrk="0" hangingPunct="0">
                <a:defRPr sz="28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91259" name="Freeform 202" descr="Диагональный кирпич"/>
            <p:cNvSpPr>
              <a:spLocks/>
            </p:cNvSpPr>
            <p:nvPr/>
          </p:nvSpPr>
          <p:spPr bwMode="auto">
            <a:xfrm>
              <a:off x="2227" y="14596"/>
              <a:ext cx="87" cy="249"/>
            </a:xfrm>
            <a:custGeom>
              <a:avLst/>
              <a:gdLst>
                <a:gd name="T0" fmla="*/ 87 w 87"/>
                <a:gd name="T1" fmla="*/ 0 h 249"/>
                <a:gd name="T2" fmla="*/ 0 w 87"/>
                <a:gd name="T3" fmla="*/ 41 h 249"/>
                <a:gd name="T4" fmla="*/ 4 w 87"/>
                <a:gd name="T5" fmla="*/ 249 h 249"/>
                <a:gd name="T6" fmla="*/ 0 60000 65536"/>
                <a:gd name="T7" fmla="*/ 0 60000 65536"/>
                <a:gd name="T8" fmla="*/ 0 60000 65536"/>
                <a:gd name="T9" fmla="*/ 0 w 87"/>
                <a:gd name="T10" fmla="*/ 0 h 249"/>
                <a:gd name="T11" fmla="*/ 87 w 87"/>
                <a:gd name="T12" fmla="*/ 249 h 249"/>
              </a:gdLst>
              <a:ahLst/>
              <a:cxnLst>
                <a:cxn ang="T6">
                  <a:pos x="T0" y="T1"/>
                </a:cxn>
                <a:cxn ang="T7">
                  <a:pos x="T2" y="T3"/>
                </a:cxn>
                <a:cxn ang="T8">
                  <a:pos x="T4" y="T5"/>
                </a:cxn>
              </a:cxnLst>
              <a:rect l="T9" t="T10" r="T11" b="T12"/>
              <a:pathLst>
                <a:path w="87" h="249">
                  <a:moveTo>
                    <a:pt x="87" y="0"/>
                  </a:moveTo>
                  <a:lnTo>
                    <a:pt x="0" y="41"/>
                  </a:lnTo>
                  <a:lnTo>
                    <a:pt x="4" y="249"/>
                  </a:lnTo>
                </a:path>
              </a:pathLst>
            </a:custGeom>
            <a:noFill/>
            <a:ln w="9525">
              <a:solidFill>
                <a:srgbClr val="80008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800">
                  <a:solidFill>
                    <a:schemeClr val="tx1"/>
                  </a:solidFill>
                  <a:latin typeface="Arial" panose="020B0604020202020204" pitchFamily="34" charset="0"/>
                  <a:cs typeface="Arial" panose="020B0604020202020204" pitchFamily="34" charset="0"/>
                </a:defRPr>
              </a:lvl1pPr>
              <a:lvl2pPr marL="742950" indent="-285750" eaLnBrk="0" hangingPunct="0">
                <a:defRPr sz="2800">
                  <a:solidFill>
                    <a:schemeClr val="tx1"/>
                  </a:solidFill>
                  <a:latin typeface="Arial" panose="020B0604020202020204" pitchFamily="34" charset="0"/>
                  <a:cs typeface="Arial" panose="020B0604020202020204" pitchFamily="34" charset="0"/>
                </a:defRPr>
              </a:lvl2pPr>
              <a:lvl3pPr marL="1143000" indent="-228600" eaLnBrk="0" hangingPunct="0">
                <a:defRPr sz="2800">
                  <a:solidFill>
                    <a:schemeClr val="tx1"/>
                  </a:solidFill>
                  <a:latin typeface="Arial" panose="020B0604020202020204" pitchFamily="34" charset="0"/>
                  <a:cs typeface="Arial" panose="020B0604020202020204" pitchFamily="34" charset="0"/>
                </a:defRPr>
              </a:lvl3pPr>
              <a:lvl4pPr marL="1600200" indent="-228600" eaLnBrk="0" hangingPunct="0">
                <a:defRPr sz="2800">
                  <a:solidFill>
                    <a:schemeClr val="tx1"/>
                  </a:solidFill>
                  <a:latin typeface="Arial" panose="020B0604020202020204" pitchFamily="34" charset="0"/>
                  <a:cs typeface="Arial" panose="020B0604020202020204" pitchFamily="34" charset="0"/>
                </a:defRPr>
              </a:lvl4pPr>
              <a:lvl5pPr marL="2057400" indent="-228600" eaLnBrk="0" hangingPunct="0">
                <a:defRPr sz="28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91260" name="Freeform 203" descr="Диагональный кирпич"/>
            <p:cNvSpPr>
              <a:spLocks/>
            </p:cNvSpPr>
            <p:nvPr/>
          </p:nvSpPr>
          <p:spPr bwMode="auto">
            <a:xfrm>
              <a:off x="2336" y="14655"/>
              <a:ext cx="87" cy="266"/>
            </a:xfrm>
            <a:custGeom>
              <a:avLst/>
              <a:gdLst>
                <a:gd name="T0" fmla="*/ 87 w 87"/>
                <a:gd name="T1" fmla="*/ 0 h 266"/>
                <a:gd name="T2" fmla="*/ 0 w 87"/>
                <a:gd name="T3" fmla="*/ 43 h 266"/>
                <a:gd name="T4" fmla="*/ 3 w 87"/>
                <a:gd name="T5" fmla="*/ 266 h 266"/>
                <a:gd name="T6" fmla="*/ 0 60000 65536"/>
                <a:gd name="T7" fmla="*/ 0 60000 65536"/>
                <a:gd name="T8" fmla="*/ 0 60000 65536"/>
                <a:gd name="T9" fmla="*/ 0 w 87"/>
                <a:gd name="T10" fmla="*/ 0 h 266"/>
                <a:gd name="T11" fmla="*/ 87 w 87"/>
                <a:gd name="T12" fmla="*/ 266 h 266"/>
              </a:gdLst>
              <a:ahLst/>
              <a:cxnLst>
                <a:cxn ang="T6">
                  <a:pos x="T0" y="T1"/>
                </a:cxn>
                <a:cxn ang="T7">
                  <a:pos x="T2" y="T3"/>
                </a:cxn>
                <a:cxn ang="T8">
                  <a:pos x="T4" y="T5"/>
                </a:cxn>
              </a:cxnLst>
              <a:rect l="T9" t="T10" r="T11" b="T12"/>
              <a:pathLst>
                <a:path w="87" h="266">
                  <a:moveTo>
                    <a:pt x="87" y="0"/>
                  </a:moveTo>
                  <a:lnTo>
                    <a:pt x="0" y="43"/>
                  </a:lnTo>
                  <a:lnTo>
                    <a:pt x="3" y="266"/>
                  </a:lnTo>
                </a:path>
              </a:pathLst>
            </a:custGeom>
            <a:noFill/>
            <a:ln w="9525">
              <a:solidFill>
                <a:srgbClr val="80008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800">
                  <a:solidFill>
                    <a:schemeClr val="tx1"/>
                  </a:solidFill>
                  <a:latin typeface="Arial" panose="020B0604020202020204" pitchFamily="34" charset="0"/>
                  <a:cs typeface="Arial" panose="020B0604020202020204" pitchFamily="34" charset="0"/>
                </a:defRPr>
              </a:lvl1pPr>
              <a:lvl2pPr marL="742950" indent="-285750" eaLnBrk="0" hangingPunct="0">
                <a:defRPr sz="2800">
                  <a:solidFill>
                    <a:schemeClr val="tx1"/>
                  </a:solidFill>
                  <a:latin typeface="Arial" panose="020B0604020202020204" pitchFamily="34" charset="0"/>
                  <a:cs typeface="Arial" panose="020B0604020202020204" pitchFamily="34" charset="0"/>
                </a:defRPr>
              </a:lvl2pPr>
              <a:lvl3pPr marL="1143000" indent="-228600" eaLnBrk="0" hangingPunct="0">
                <a:defRPr sz="2800">
                  <a:solidFill>
                    <a:schemeClr val="tx1"/>
                  </a:solidFill>
                  <a:latin typeface="Arial" panose="020B0604020202020204" pitchFamily="34" charset="0"/>
                  <a:cs typeface="Arial" panose="020B0604020202020204" pitchFamily="34" charset="0"/>
                </a:defRPr>
              </a:lvl3pPr>
              <a:lvl4pPr marL="1600200" indent="-228600" eaLnBrk="0" hangingPunct="0">
                <a:defRPr sz="2800">
                  <a:solidFill>
                    <a:schemeClr val="tx1"/>
                  </a:solidFill>
                  <a:latin typeface="Arial" panose="020B0604020202020204" pitchFamily="34" charset="0"/>
                  <a:cs typeface="Arial" panose="020B0604020202020204" pitchFamily="34" charset="0"/>
                </a:defRPr>
              </a:lvl4pPr>
              <a:lvl5pPr marL="2057400" indent="-228600" eaLnBrk="0" hangingPunct="0">
                <a:defRPr sz="28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91261" name="Freeform 204" descr="Диагональный кирпич"/>
            <p:cNvSpPr>
              <a:spLocks/>
            </p:cNvSpPr>
            <p:nvPr/>
          </p:nvSpPr>
          <p:spPr bwMode="auto">
            <a:xfrm>
              <a:off x="2444" y="14694"/>
              <a:ext cx="87" cy="269"/>
            </a:xfrm>
            <a:custGeom>
              <a:avLst/>
              <a:gdLst>
                <a:gd name="T0" fmla="*/ 87 w 87"/>
                <a:gd name="T1" fmla="*/ 0 h 269"/>
                <a:gd name="T2" fmla="*/ 0 w 87"/>
                <a:gd name="T3" fmla="*/ 43 h 269"/>
                <a:gd name="T4" fmla="*/ 5 w 87"/>
                <a:gd name="T5" fmla="*/ 269 h 269"/>
                <a:gd name="T6" fmla="*/ 0 60000 65536"/>
                <a:gd name="T7" fmla="*/ 0 60000 65536"/>
                <a:gd name="T8" fmla="*/ 0 60000 65536"/>
                <a:gd name="T9" fmla="*/ 0 w 87"/>
                <a:gd name="T10" fmla="*/ 0 h 269"/>
                <a:gd name="T11" fmla="*/ 87 w 87"/>
                <a:gd name="T12" fmla="*/ 269 h 269"/>
              </a:gdLst>
              <a:ahLst/>
              <a:cxnLst>
                <a:cxn ang="T6">
                  <a:pos x="T0" y="T1"/>
                </a:cxn>
                <a:cxn ang="T7">
                  <a:pos x="T2" y="T3"/>
                </a:cxn>
                <a:cxn ang="T8">
                  <a:pos x="T4" y="T5"/>
                </a:cxn>
              </a:cxnLst>
              <a:rect l="T9" t="T10" r="T11" b="T12"/>
              <a:pathLst>
                <a:path w="87" h="269">
                  <a:moveTo>
                    <a:pt x="87" y="0"/>
                  </a:moveTo>
                  <a:lnTo>
                    <a:pt x="0" y="43"/>
                  </a:lnTo>
                  <a:lnTo>
                    <a:pt x="5" y="269"/>
                  </a:lnTo>
                </a:path>
              </a:pathLst>
            </a:custGeom>
            <a:noFill/>
            <a:ln w="9525">
              <a:solidFill>
                <a:srgbClr val="80008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800">
                  <a:solidFill>
                    <a:schemeClr val="tx1"/>
                  </a:solidFill>
                  <a:latin typeface="Arial" panose="020B0604020202020204" pitchFamily="34" charset="0"/>
                  <a:cs typeface="Arial" panose="020B0604020202020204" pitchFamily="34" charset="0"/>
                </a:defRPr>
              </a:lvl1pPr>
              <a:lvl2pPr marL="742950" indent="-285750" eaLnBrk="0" hangingPunct="0">
                <a:defRPr sz="2800">
                  <a:solidFill>
                    <a:schemeClr val="tx1"/>
                  </a:solidFill>
                  <a:latin typeface="Arial" panose="020B0604020202020204" pitchFamily="34" charset="0"/>
                  <a:cs typeface="Arial" panose="020B0604020202020204" pitchFamily="34" charset="0"/>
                </a:defRPr>
              </a:lvl2pPr>
              <a:lvl3pPr marL="1143000" indent="-228600" eaLnBrk="0" hangingPunct="0">
                <a:defRPr sz="2800">
                  <a:solidFill>
                    <a:schemeClr val="tx1"/>
                  </a:solidFill>
                  <a:latin typeface="Arial" panose="020B0604020202020204" pitchFamily="34" charset="0"/>
                  <a:cs typeface="Arial" panose="020B0604020202020204" pitchFamily="34" charset="0"/>
                </a:defRPr>
              </a:lvl3pPr>
              <a:lvl4pPr marL="1600200" indent="-228600" eaLnBrk="0" hangingPunct="0">
                <a:defRPr sz="2800">
                  <a:solidFill>
                    <a:schemeClr val="tx1"/>
                  </a:solidFill>
                  <a:latin typeface="Arial" panose="020B0604020202020204" pitchFamily="34" charset="0"/>
                  <a:cs typeface="Arial" panose="020B0604020202020204" pitchFamily="34" charset="0"/>
                </a:defRPr>
              </a:lvl4pPr>
              <a:lvl5pPr marL="2057400" indent="-228600" eaLnBrk="0" hangingPunct="0">
                <a:defRPr sz="28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91262" name="Freeform 205" descr="Диагональный кирпич"/>
            <p:cNvSpPr>
              <a:spLocks/>
            </p:cNvSpPr>
            <p:nvPr/>
          </p:nvSpPr>
          <p:spPr bwMode="auto">
            <a:xfrm>
              <a:off x="2062" y="14464"/>
              <a:ext cx="87" cy="224"/>
            </a:xfrm>
            <a:custGeom>
              <a:avLst/>
              <a:gdLst>
                <a:gd name="T0" fmla="*/ 87 w 87"/>
                <a:gd name="T1" fmla="*/ 0 h 224"/>
                <a:gd name="T2" fmla="*/ 0 w 87"/>
                <a:gd name="T3" fmla="*/ 36 h 224"/>
                <a:gd name="T4" fmla="*/ 3 w 87"/>
                <a:gd name="T5" fmla="*/ 224 h 224"/>
                <a:gd name="T6" fmla="*/ 0 60000 65536"/>
                <a:gd name="T7" fmla="*/ 0 60000 65536"/>
                <a:gd name="T8" fmla="*/ 0 60000 65536"/>
                <a:gd name="T9" fmla="*/ 0 w 87"/>
                <a:gd name="T10" fmla="*/ 0 h 224"/>
                <a:gd name="T11" fmla="*/ 87 w 87"/>
                <a:gd name="T12" fmla="*/ 224 h 224"/>
              </a:gdLst>
              <a:ahLst/>
              <a:cxnLst>
                <a:cxn ang="T6">
                  <a:pos x="T0" y="T1"/>
                </a:cxn>
                <a:cxn ang="T7">
                  <a:pos x="T2" y="T3"/>
                </a:cxn>
                <a:cxn ang="T8">
                  <a:pos x="T4" y="T5"/>
                </a:cxn>
              </a:cxnLst>
              <a:rect l="T9" t="T10" r="T11" b="T12"/>
              <a:pathLst>
                <a:path w="87" h="224">
                  <a:moveTo>
                    <a:pt x="87" y="0"/>
                  </a:moveTo>
                  <a:lnTo>
                    <a:pt x="0" y="36"/>
                  </a:lnTo>
                  <a:lnTo>
                    <a:pt x="3" y="224"/>
                  </a:lnTo>
                </a:path>
              </a:pathLst>
            </a:custGeom>
            <a:noFill/>
            <a:ln w="9525">
              <a:solidFill>
                <a:srgbClr val="80008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800">
                  <a:solidFill>
                    <a:schemeClr val="tx1"/>
                  </a:solidFill>
                  <a:latin typeface="Arial" panose="020B0604020202020204" pitchFamily="34" charset="0"/>
                  <a:cs typeface="Arial" panose="020B0604020202020204" pitchFamily="34" charset="0"/>
                </a:defRPr>
              </a:lvl1pPr>
              <a:lvl2pPr marL="742950" indent="-285750" eaLnBrk="0" hangingPunct="0">
                <a:defRPr sz="2800">
                  <a:solidFill>
                    <a:schemeClr val="tx1"/>
                  </a:solidFill>
                  <a:latin typeface="Arial" panose="020B0604020202020204" pitchFamily="34" charset="0"/>
                  <a:cs typeface="Arial" panose="020B0604020202020204" pitchFamily="34" charset="0"/>
                </a:defRPr>
              </a:lvl2pPr>
              <a:lvl3pPr marL="1143000" indent="-228600" eaLnBrk="0" hangingPunct="0">
                <a:defRPr sz="2800">
                  <a:solidFill>
                    <a:schemeClr val="tx1"/>
                  </a:solidFill>
                  <a:latin typeface="Arial" panose="020B0604020202020204" pitchFamily="34" charset="0"/>
                  <a:cs typeface="Arial" panose="020B0604020202020204" pitchFamily="34" charset="0"/>
                </a:defRPr>
              </a:lvl3pPr>
              <a:lvl4pPr marL="1600200" indent="-228600" eaLnBrk="0" hangingPunct="0">
                <a:defRPr sz="2800">
                  <a:solidFill>
                    <a:schemeClr val="tx1"/>
                  </a:solidFill>
                  <a:latin typeface="Arial" panose="020B0604020202020204" pitchFamily="34" charset="0"/>
                  <a:cs typeface="Arial" panose="020B0604020202020204" pitchFamily="34" charset="0"/>
                </a:defRPr>
              </a:lvl4pPr>
              <a:lvl5pPr marL="2057400" indent="-228600" eaLnBrk="0" hangingPunct="0">
                <a:defRPr sz="28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91263" name="Freeform 206" descr="Диагональный кирпич"/>
            <p:cNvSpPr>
              <a:spLocks/>
            </p:cNvSpPr>
            <p:nvPr/>
          </p:nvSpPr>
          <p:spPr bwMode="auto">
            <a:xfrm>
              <a:off x="2146" y="14538"/>
              <a:ext cx="87" cy="233"/>
            </a:xfrm>
            <a:custGeom>
              <a:avLst/>
              <a:gdLst>
                <a:gd name="T0" fmla="*/ 87 w 87"/>
                <a:gd name="T1" fmla="*/ 0 h 233"/>
                <a:gd name="T2" fmla="*/ 0 w 87"/>
                <a:gd name="T3" fmla="*/ 37 h 233"/>
                <a:gd name="T4" fmla="*/ 4 w 87"/>
                <a:gd name="T5" fmla="*/ 233 h 233"/>
                <a:gd name="T6" fmla="*/ 0 60000 65536"/>
                <a:gd name="T7" fmla="*/ 0 60000 65536"/>
                <a:gd name="T8" fmla="*/ 0 60000 65536"/>
                <a:gd name="T9" fmla="*/ 0 w 87"/>
                <a:gd name="T10" fmla="*/ 0 h 233"/>
                <a:gd name="T11" fmla="*/ 87 w 87"/>
                <a:gd name="T12" fmla="*/ 233 h 233"/>
              </a:gdLst>
              <a:ahLst/>
              <a:cxnLst>
                <a:cxn ang="T6">
                  <a:pos x="T0" y="T1"/>
                </a:cxn>
                <a:cxn ang="T7">
                  <a:pos x="T2" y="T3"/>
                </a:cxn>
                <a:cxn ang="T8">
                  <a:pos x="T4" y="T5"/>
                </a:cxn>
              </a:cxnLst>
              <a:rect l="T9" t="T10" r="T11" b="T12"/>
              <a:pathLst>
                <a:path w="87" h="233">
                  <a:moveTo>
                    <a:pt x="87" y="0"/>
                  </a:moveTo>
                  <a:lnTo>
                    <a:pt x="0" y="37"/>
                  </a:lnTo>
                  <a:lnTo>
                    <a:pt x="4" y="233"/>
                  </a:lnTo>
                </a:path>
              </a:pathLst>
            </a:custGeom>
            <a:noFill/>
            <a:ln w="9525">
              <a:solidFill>
                <a:srgbClr val="80008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800">
                  <a:solidFill>
                    <a:schemeClr val="tx1"/>
                  </a:solidFill>
                  <a:latin typeface="Arial" panose="020B0604020202020204" pitchFamily="34" charset="0"/>
                  <a:cs typeface="Arial" panose="020B0604020202020204" pitchFamily="34" charset="0"/>
                </a:defRPr>
              </a:lvl1pPr>
              <a:lvl2pPr marL="742950" indent="-285750" eaLnBrk="0" hangingPunct="0">
                <a:defRPr sz="2800">
                  <a:solidFill>
                    <a:schemeClr val="tx1"/>
                  </a:solidFill>
                  <a:latin typeface="Arial" panose="020B0604020202020204" pitchFamily="34" charset="0"/>
                  <a:cs typeface="Arial" panose="020B0604020202020204" pitchFamily="34" charset="0"/>
                </a:defRPr>
              </a:lvl2pPr>
              <a:lvl3pPr marL="1143000" indent="-228600" eaLnBrk="0" hangingPunct="0">
                <a:defRPr sz="2800">
                  <a:solidFill>
                    <a:schemeClr val="tx1"/>
                  </a:solidFill>
                  <a:latin typeface="Arial" panose="020B0604020202020204" pitchFamily="34" charset="0"/>
                  <a:cs typeface="Arial" panose="020B0604020202020204" pitchFamily="34" charset="0"/>
                </a:defRPr>
              </a:lvl3pPr>
              <a:lvl4pPr marL="1600200" indent="-228600" eaLnBrk="0" hangingPunct="0">
                <a:defRPr sz="2800">
                  <a:solidFill>
                    <a:schemeClr val="tx1"/>
                  </a:solidFill>
                  <a:latin typeface="Arial" panose="020B0604020202020204" pitchFamily="34" charset="0"/>
                  <a:cs typeface="Arial" panose="020B0604020202020204" pitchFamily="34" charset="0"/>
                </a:defRPr>
              </a:lvl4pPr>
              <a:lvl5pPr marL="2057400" indent="-228600" eaLnBrk="0" hangingPunct="0">
                <a:defRPr sz="28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grpSp>
      <p:grpSp>
        <p:nvGrpSpPr>
          <p:cNvPr id="91181" name="Group 207"/>
          <p:cNvGrpSpPr>
            <a:grpSpLocks/>
          </p:cNvGrpSpPr>
          <p:nvPr/>
        </p:nvGrpSpPr>
        <p:grpSpPr bwMode="auto">
          <a:xfrm flipH="1">
            <a:off x="3776663" y="1358900"/>
            <a:ext cx="1665287" cy="842963"/>
            <a:chOff x="1531" y="13498"/>
            <a:chExt cx="2552" cy="2123"/>
          </a:xfrm>
        </p:grpSpPr>
        <p:sp>
          <p:nvSpPr>
            <p:cNvPr id="91244" name="Freeform 208"/>
            <p:cNvSpPr>
              <a:spLocks/>
            </p:cNvSpPr>
            <p:nvPr/>
          </p:nvSpPr>
          <p:spPr bwMode="auto">
            <a:xfrm>
              <a:off x="1531" y="13498"/>
              <a:ext cx="2552" cy="2123"/>
            </a:xfrm>
            <a:custGeom>
              <a:avLst/>
              <a:gdLst>
                <a:gd name="T0" fmla="*/ 0 w 2552"/>
                <a:gd name="T1" fmla="*/ 499 h 2123"/>
                <a:gd name="T2" fmla="*/ 0 w 2552"/>
                <a:gd name="T3" fmla="*/ 1052 h 2123"/>
                <a:gd name="T4" fmla="*/ 42 w 2552"/>
                <a:gd name="T5" fmla="*/ 1083 h 2123"/>
                <a:gd name="T6" fmla="*/ 42 w 2552"/>
                <a:gd name="T7" fmla="*/ 1169 h 2123"/>
                <a:gd name="T8" fmla="*/ 382 w 2552"/>
                <a:gd name="T9" fmla="*/ 1359 h 2123"/>
                <a:gd name="T10" fmla="*/ 412 w 2552"/>
                <a:gd name="T11" fmla="*/ 1428 h 2123"/>
                <a:gd name="T12" fmla="*/ 447 w 2552"/>
                <a:gd name="T13" fmla="*/ 1492 h 2123"/>
                <a:gd name="T14" fmla="*/ 487 w 2552"/>
                <a:gd name="T15" fmla="*/ 1554 h 2123"/>
                <a:gd name="T16" fmla="*/ 532 w 2552"/>
                <a:gd name="T17" fmla="*/ 1610 h 2123"/>
                <a:gd name="T18" fmla="*/ 582 w 2552"/>
                <a:gd name="T19" fmla="*/ 1663 h 2123"/>
                <a:gd name="T20" fmla="*/ 636 w 2552"/>
                <a:gd name="T21" fmla="*/ 1711 h 2123"/>
                <a:gd name="T22" fmla="*/ 693 w 2552"/>
                <a:gd name="T23" fmla="*/ 1754 h 2123"/>
                <a:gd name="T24" fmla="*/ 753 w 2552"/>
                <a:gd name="T25" fmla="*/ 1793 h 2123"/>
                <a:gd name="T26" fmla="*/ 817 w 2552"/>
                <a:gd name="T27" fmla="*/ 1826 h 2123"/>
                <a:gd name="T28" fmla="*/ 883 w 2552"/>
                <a:gd name="T29" fmla="*/ 1855 h 2123"/>
                <a:gd name="T30" fmla="*/ 952 w 2552"/>
                <a:gd name="T31" fmla="*/ 1877 h 2123"/>
                <a:gd name="T32" fmla="*/ 1023 w 2552"/>
                <a:gd name="T33" fmla="*/ 1894 h 2123"/>
                <a:gd name="T34" fmla="*/ 1059 w 2552"/>
                <a:gd name="T35" fmla="*/ 1900 h 2123"/>
                <a:gd name="T36" fmla="*/ 1095 w 2552"/>
                <a:gd name="T37" fmla="*/ 1904 h 2123"/>
                <a:gd name="T38" fmla="*/ 1131 w 2552"/>
                <a:gd name="T39" fmla="*/ 1907 h 2123"/>
                <a:gd name="T40" fmla="*/ 1168 w 2552"/>
                <a:gd name="T41" fmla="*/ 1910 h 2123"/>
                <a:gd name="T42" fmla="*/ 1206 w 2552"/>
                <a:gd name="T43" fmla="*/ 1910 h 2123"/>
                <a:gd name="T44" fmla="*/ 1243 w 2552"/>
                <a:gd name="T45" fmla="*/ 1909 h 2123"/>
                <a:gd name="T46" fmla="*/ 1281 w 2552"/>
                <a:gd name="T47" fmla="*/ 1906 h 2123"/>
                <a:gd name="T48" fmla="*/ 1318 w 2552"/>
                <a:gd name="T49" fmla="*/ 1901 h 2123"/>
                <a:gd name="T50" fmla="*/ 1318 w 2552"/>
                <a:gd name="T51" fmla="*/ 1901 h 2123"/>
                <a:gd name="T52" fmla="*/ 1701 w 2552"/>
                <a:gd name="T53" fmla="*/ 2123 h 2123"/>
                <a:gd name="T54" fmla="*/ 2510 w 2552"/>
                <a:gd name="T55" fmla="*/ 1657 h 2123"/>
                <a:gd name="T56" fmla="*/ 2510 w 2552"/>
                <a:gd name="T57" fmla="*/ 1572 h 2123"/>
                <a:gd name="T58" fmla="*/ 2552 w 2552"/>
                <a:gd name="T59" fmla="*/ 1551 h 2123"/>
                <a:gd name="T60" fmla="*/ 2552 w 2552"/>
                <a:gd name="T61" fmla="*/ 998 h 2123"/>
                <a:gd name="T62" fmla="*/ 850 w 2552"/>
                <a:gd name="T63" fmla="*/ 0 h 2123"/>
                <a:gd name="T64" fmla="*/ 0 w 2552"/>
                <a:gd name="T65" fmla="*/ 499 h 2123"/>
                <a:gd name="T66" fmla="*/ 0 w 2552"/>
                <a:gd name="T67" fmla="*/ 499 h 212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552"/>
                <a:gd name="T103" fmla="*/ 0 h 2123"/>
                <a:gd name="T104" fmla="*/ 2552 w 2552"/>
                <a:gd name="T105" fmla="*/ 2123 h 2123"/>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552" h="2123">
                  <a:moveTo>
                    <a:pt x="0" y="499"/>
                  </a:moveTo>
                  <a:lnTo>
                    <a:pt x="0" y="1052"/>
                  </a:lnTo>
                  <a:lnTo>
                    <a:pt x="42" y="1083"/>
                  </a:lnTo>
                  <a:lnTo>
                    <a:pt x="42" y="1169"/>
                  </a:lnTo>
                  <a:lnTo>
                    <a:pt x="382" y="1359"/>
                  </a:lnTo>
                  <a:lnTo>
                    <a:pt x="412" y="1428"/>
                  </a:lnTo>
                  <a:lnTo>
                    <a:pt x="447" y="1492"/>
                  </a:lnTo>
                  <a:lnTo>
                    <a:pt x="487" y="1554"/>
                  </a:lnTo>
                  <a:lnTo>
                    <a:pt x="532" y="1610"/>
                  </a:lnTo>
                  <a:lnTo>
                    <a:pt x="582" y="1663"/>
                  </a:lnTo>
                  <a:lnTo>
                    <a:pt x="636" y="1711"/>
                  </a:lnTo>
                  <a:lnTo>
                    <a:pt x="693" y="1754"/>
                  </a:lnTo>
                  <a:lnTo>
                    <a:pt x="753" y="1793"/>
                  </a:lnTo>
                  <a:lnTo>
                    <a:pt x="817" y="1826"/>
                  </a:lnTo>
                  <a:lnTo>
                    <a:pt x="883" y="1855"/>
                  </a:lnTo>
                  <a:lnTo>
                    <a:pt x="952" y="1877"/>
                  </a:lnTo>
                  <a:lnTo>
                    <a:pt x="1023" y="1894"/>
                  </a:lnTo>
                  <a:lnTo>
                    <a:pt x="1059" y="1900"/>
                  </a:lnTo>
                  <a:lnTo>
                    <a:pt x="1095" y="1904"/>
                  </a:lnTo>
                  <a:lnTo>
                    <a:pt x="1131" y="1907"/>
                  </a:lnTo>
                  <a:lnTo>
                    <a:pt x="1168" y="1910"/>
                  </a:lnTo>
                  <a:lnTo>
                    <a:pt x="1206" y="1910"/>
                  </a:lnTo>
                  <a:lnTo>
                    <a:pt x="1243" y="1909"/>
                  </a:lnTo>
                  <a:lnTo>
                    <a:pt x="1281" y="1906"/>
                  </a:lnTo>
                  <a:lnTo>
                    <a:pt x="1318" y="1901"/>
                  </a:lnTo>
                  <a:lnTo>
                    <a:pt x="1701" y="2123"/>
                  </a:lnTo>
                  <a:lnTo>
                    <a:pt x="2510" y="1657"/>
                  </a:lnTo>
                  <a:lnTo>
                    <a:pt x="2510" y="1572"/>
                  </a:lnTo>
                  <a:lnTo>
                    <a:pt x="2552" y="1551"/>
                  </a:lnTo>
                  <a:lnTo>
                    <a:pt x="2552" y="998"/>
                  </a:lnTo>
                  <a:lnTo>
                    <a:pt x="850" y="0"/>
                  </a:lnTo>
                  <a:lnTo>
                    <a:pt x="0" y="499"/>
                  </a:lnTo>
                </a:path>
              </a:pathLst>
            </a:custGeom>
            <a:solidFill>
              <a:srgbClr val="FFCC99"/>
            </a:solidFill>
            <a:ln w="19050">
              <a:solidFill>
                <a:srgbClr val="800080"/>
              </a:solidFill>
              <a:round/>
              <a:headEnd/>
              <a:tailEnd/>
            </a:ln>
          </p:spPr>
          <p:txBody>
            <a:bodyPr/>
            <a:lstStyle>
              <a:lvl1pPr eaLnBrk="0" hangingPunct="0">
                <a:defRPr sz="2800">
                  <a:solidFill>
                    <a:schemeClr val="tx1"/>
                  </a:solidFill>
                  <a:latin typeface="Arial" panose="020B0604020202020204" pitchFamily="34" charset="0"/>
                  <a:cs typeface="Arial" panose="020B0604020202020204" pitchFamily="34" charset="0"/>
                </a:defRPr>
              </a:lvl1pPr>
              <a:lvl2pPr marL="742950" indent="-285750" eaLnBrk="0" hangingPunct="0">
                <a:defRPr sz="2800">
                  <a:solidFill>
                    <a:schemeClr val="tx1"/>
                  </a:solidFill>
                  <a:latin typeface="Arial" panose="020B0604020202020204" pitchFamily="34" charset="0"/>
                  <a:cs typeface="Arial" panose="020B0604020202020204" pitchFamily="34" charset="0"/>
                </a:defRPr>
              </a:lvl2pPr>
              <a:lvl3pPr marL="1143000" indent="-228600" eaLnBrk="0" hangingPunct="0">
                <a:defRPr sz="2800">
                  <a:solidFill>
                    <a:schemeClr val="tx1"/>
                  </a:solidFill>
                  <a:latin typeface="Arial" panose="020B0604020202020204" pitchFamily="34" charset="0"/>
                  <a:cs typeface="Arial" panose="020B0604020202020204" pitchFamily="34" charset="0"/>
                </a:defRPr>
              </a:lvl3pPr>
              <a:lvl4pPr marL="1600200" indent="-228600" eaLnBrk="0" hangingPunct="0">
                <a:defRPr sz="2800">
                  <a:solidFill>
                    <a:schemeClr val="tx1"/>
                  </a:solidFill>
                  <a:latin typeface="Arial" panose="020B0604020202020204" pitchFamily="34" charset="0"/>
                  <a:cs typeface="Arial" panose="020B0604020202020204" pitchFamily="34" charset="0"/>
                </a:defRPr>
              </a:lvl4pPr>
              <a:lvl5pPr marL="2057400" indent="-228600" eaLnBrk="0" hangingPunct="0">
                <a:defRPr sz="28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91245" name="Freeform 209"/>
            <p:cNvSpPr>
              <a:spLocks/>
            </p:cNvSpPr>
            <p:nvPr/>
          </p:nvSpPr>
          <p:spPr bwMode="auto">
            <a:xfrm>
              <a:off x="3232" y="14496"/>
              <a:ext cx="851" cy="1125"/>
            </a:xfrm>
            <a:custGeom>
              <a:avLst/>
              <a:gdLst>
                <a:gd name="T0" fmla="*/ 0 w 851"/>
                <a:gd name="T1" fmla="*/ 1125 h 1125"/>
                <a:gd name="T2" fmla="*/ 809 w 851"/>
                <a:gd name="T3" fmla="*/ 659 h 1125"/>
                <a:gd name="T4" fmla="*/ 809 w 851"/>
                <a:gd name="T5" fmla="*/ 574 h 1125"/>
                <a:gd name="T6" fmla="*/ 851 w 851"/>
                <a:gd name="T7" fmla="*/ 553 h 1125"/>
                <a:gd name="T8" fmla="*/ 851 w 851"/>
                <a:gd name="T9" fmla="*/ 0 h 1125"/>
                <a:gd name="T10" fmla="*/ 0 w 851"/>
                <a:gd name="T11" fmla="*/ 488 h 1125"/>
                <a:gd name="T12" fmla="*/ 0 w 851"/>
                <a:gd name="T13" fmla="*/ 1125 h 1125"/>
                <a:gd name="T14" fmla="*/ 0 60000 65536"/>
                <a:gd name="T15" fmla="*/ 0 60000 65536"/>
                <a:gd name="T16" fmla="*/ 0 60000 65536"/>
                <a:gd name="T17" fmla="*/ 0 60000 65536"/>
                <a:gd name="T18" fmla="*/ 0 60000 65536"/>
                <a:gd name="T19" fmla="*/ 0 60000 65536"/>
                <a:gd name="T20" fmla="*/ 0 60000 65536"/>
                <a:gd name="T21" fmla="*/ 0 w 851"/>
                <a:gd name="T22" fmla="*/ 0 h 1125"/>
                <a:gd name="T23" fmla="*/ 851 w 851"/>
                <a:gd name="T24" fmla="*/ 1125 h 112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851" h="1125">
                  <a:moveTo>
                    <a:pt x="0" y="1125"/>
                  </a:moveTo>
                  <a:lnTo>
                    <a:pt x="809" y="659"/>
                  </a:lnTo>
                  <a:lnTo>
                    <a:pt x="809" y="574"/>
                  </a:lnTo>
                  <a:lnTo>
                    <a:pt x="851" y="553"/>
                  </a:lnTo>
                  <a:lnTo>
                    <a:pt x="851" y="0"/>
                  </a:lnTo>
                  <a:lnTo>
                    <a:pt x="0" y="488"/>
                  </a:lnTo>
                  <a:lnTo>
                    <a:pt x="0" y="1125"/>
                  </a:lnTo>
                  <a:close/>
                </a:path>
              </a:pathLst>
            </a:custGeom>
            <a:solidFill>
              <a:schemeClr val="accent1"/>
            </a:solidFill>
            <a:ln w="12700">
              <a:solidFill>
                <a:srgbClr val="800080"/>
              </a:solidFill>
              <a:round/>
              <a:headEnd/>
              <a:tailEnd/>
            </a:ln>
          </p:spPr>
          <p:txBody>
            <a:bodyPr/>
            <a:lstStyle>
              <a:lvl1pPr eaLnBrk="0" hangingPunct="0">
                <a:defRPr sz="2800">
                  <a:solidFill>
                    <a:schemeClr val="tx1"/>
                  </a:solidFill>
                  <a:latin typeface="Arial" panose="020B0604020202020204" pitchFamily="34" charset="0"/>
                  <a:cs typeface="Arial" panose="020B0604020202020204" pitchFamily="34" charset="0"/>
                </a:defRPr>
              </a:lvl1pPr>
              <a:lvl2pPr marL="742950" indent="-285750" eaLnBrk="0" hangingPunct="0">
                <a:defRPr sz="2800">
                  <a:solidFill>
                    <a:schemeClr val="tx1"/>
                  </a:solidFill>
                  <a:latin typeface="Arial" panose="020B0604020202020204" pitchFamily="34" charset="0"/>
                  <a:cs typeface="Arial" panose="020B0604020202020204" pitchFamily="34" charset="0"/>
                </a:defRPr>
              </a:lvl2pPr>
              <a:lvl3pPr marL="1143000" indent="-228600" eaLnBrk="0" hangingPunct="0">
                <a:defRPr sz="2800">
                  <a:solidFill>
                    <a:schemeClr val="tx1"/>
                  </a:solidFill>
                  <a:latin typeface="Arial" panose="020B0604020202020204" pitchFamily="34" charset="0"/>
                  <a:cs typeface="Arial" panose="020B0604020202020204" pitchFamily="34" charset="0"/>
                </a:defRPr>
              </a:lvl3pPr>
              <a:lvl4pPr marL="1600200" indent="-228600" eaLnBrk="0" hangingPunct="0">
                <a:defRPr sz="2800">
                  <a:solidFill>
                    <a:schemeClr val="tx1"/>
                  </a:solidFill>
                  <a:latin typeface="Arial" panose="020B0604020202020204" pitchFamily="34" charset="0"/>
                  <a:cs typeface="Arial" panose="020B0604020202020204" pitchFamily="34" charset="0"/>
                </a:defRPr>
              </a:lvl4pPr>
              <a:lvl5pPr marL="2057400" indent="-228600" eaLnBrk="0" hangingPunct="0">
                <a:defRPr sz="28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91246" name="Freeform 210"/>
            <p:cNvSpPr>
              <a:spLocks/>
            </p:cNvSpPr>
            <p:nvPr/>
          </p:nvSpPr>
          <p:spPr bwMode="auto">
            <a:xfrm>
              <a:off x="1531" y="13997"/>
              <a:ext cx="1701" cy="1624"/>
            </a:xfrm>
            <a:custGeom>
              <a:avLst/>
              <a:gdLst>
                <a:gd name="T0" fmla="*/ 0 w 1701"/>
                <a:gd name="T1" fmla="*/ 553 h 1624"/>
                <a:gd name="T2" fmla="*/ 42 w 1701"/>
                <a:gd name="T3" fmla="*/ 584 h 1624"/>
                <a:gd name="T4" fmla="*/ 42 w 1701"/>
                <a:gd name="T5" fmla="*/ 670 h 1624"/>
                <a:gd name="T6" fmla="*/ 382 w 1701"/>
                <a:gd name="T7" fmla="*/ 860 h 1624"/>
                <a:gd name="T8" fmla="*/ 412 w 1701"/>
                <a:gd name="T9" fmla="*/ 929 h 1624"/>
                <a:gd name="T10" fmla="*/ 447 w 1701"/>
                <a:gd name="T11" fmla="*/ 993 h 1624"/>
                <a:gd name="T12" fmla="*/ 487 w 1701"/>
                <a:gd name="T13" fmla="*/ 1055 h 1624"/>
                <a:gd name="T14" fmla="*/ 532 w 1701"/>
                <a:gd name="T15" fmla="*/ 1111 h 1624"/>
                <a:gd name="T16" fmla="*/ 582 w 1701"/>
                <a:gd name="T17" fmla="*/ 1164 h 1624"/>
                <a:gd name="T18" fmla="*/ 636 w 1701"/>
                <a:gd name="T19" fmla="*/ 1212 h 1624"/>
                <a:gd name="T20" fmla="*/ 693 w 1701"/>
                <a:gd name="T21" fmla="*/ 1255 h 1624"/>
                <a:gd name="T22" fmla="*/ 753 w 1701"/>
                <a:gd name="T23" fmla="*/ 1294 h 1624"/>
                <a:gd name="T24" fmla="*/ 817 w 1701"/>
                <a:gd name="T25" fmla="*/ 1327 h 1624"/>
                <a:gd name="T26" fmla="*/ 883 w 1701"/>
                <a:gd name="T27" fmla="*/ 1356 h 1624"/>
                <a:gd name="T28" fmla="*/ 952 w 1701"/>
                <a:gd name="T29" fmla="*/ 1378 h 1624"/>
                <a:gd name="T30" fmla="*/ 1023 w 1701"/>
                <a:gd name="T31" fmla="*/ 1395 h 1624"/>
                <a:gd name="T32" fmla="*/ 1059 w 1701"/>
                <a:gd name="T33" fmla="*/ 1401 h 1624"/>
                <a:gd name="T34" fmla="*/ 1095 w 1701"/>
                <a:gd name="T35" fmla="*/ 1405 h 1624"/>
                <a:gd name="T36" fmla="*/ 1131 w 1701"/>
                <a:gd name="T37" fmla="*/ 1408 h 1624"/>
                <a:gd name="T38" fmla="*/ 1168 w 1701"/>
                <a:gd name="T39" fmla="*/ 1411 h 1624"/>
                <a:gd name="T40" fmla="*/ 1206 w 1701"/>
                <a:gd name="T41" fmla="*/ 1411 h 1624"/>
                <a:gd name="T42" fmla="*/ 1243 w 1701"/>
                <a:gd name="T43" fmla="*/ 1410 h 1624"/>
                <a:gd name="T44" fmla="*/ 1281 w 1701"/>
                <a:gd name="T45" fmla="*/ 1407 h 1624"/>
                <a:gd name="T46" fmla="*/ 1318 w 1701"/>
                <a:gd name="T47" fmla="*/ 1402 h 1624"/>
                <a:gd name="T48" fmla="*/ 1318 w 1701"/>
                <a:gd name="T49" fmla="*/ 1402 h 1624"/>
                <a:gd name="T50" fmla="*/ 1701 w 1701"/>
                <a:gd name="T51" fmla="*/ 1624 h 1624"/>
                <a:gd name="T52" fmla="*/ 1701 w 1701"/>
                <a:gd name="T53" fmla="*/ 987 h 1624"/>
                <a:gd name="T54" fmla="*/ 1318 w 1701"/>
                <a:gd name="T55" fmla="*/ 764 h 1624"/>
                <a:gd name="T56" fmla="*/ 1281 w 1701"/>
                <a:gd name="T57" fmla="*/ 769 h 1624"/>
                <a:gd name="T58" fmla="*/ 1243 w 1701"/>
                <a:gd name="T59" fmla="*/ 773 h 1624"/>
                <a:gd name="T60" fmla="*/ 1206 w 1701"/>
                <a:gd name="T61" fmla="*/ 774 h 1624"/>
                <a:gd name="T62" fmla="*/ 1168 w 1701"/>
                <a:gd name="T63" fmla="*/ 773 h 1624"/>
                <a:gd name="T64" fmla="*/ 1131 w 1701"/>
                <a:gd name="T65" fmla="*/ 772 h 1624"/>
                <a:gd name="T66" fmla="*/ 1095 w 1701"/>
                <a:gd name="T67" fmla="*/ 769 h 1624"/>
                <a:gd name="T68" fmla="*/ 1059 w 1701"/>
                <a:gd name="T69" fmla="*/ 764 h 1624"/>
                <a:gd name="T70" fmla="*/ 1023 w 1701"/>
                <a:gd name="T71" fmla="*/ 758 h 1624"/>
                <a:gd name="T72" fmla="*/ 952 w 1701"/>
                <a:gd name="T73" fmla="*/ 740 h 1624"/>
                <a:gd name="T74" fmla="*/ 883 w 1701"/>
                <a:gd name="T75" fmla="*/ 718 h 1624"/>
                <a:gd name="T76" fmla="*/ 817 w 1701"/>
                <a:gd name="T77" fmla="*/ 691 h 1624"/>
                <a:gd name="T78" fmla="*/ 753 w 1701"/>
                <a:gd name="T79" fmla="*/ 656 h 1624"/>
                <a:gd name="T80" fmla="*/ 693 w 1701"/>
                <a:gd name="T81" fmla="*/ 619 h 1624"/>
                <a:gd name="T82" fmla="*/ 636 w 1701"/>
                <a:gd name="T83" fmla="*/ 575 h 1624"/>
                <a:gd name="T84" fmla="*/ 582 w 1701"/>
                <a:gd name="T85" fmla="*/ 527 h 1624"/>
                <a:gd name="T86" fmla="*/ 532 w 1701"/>
                <a:gd name="T87" fmla="*/ 475 h 1624"/>
                <a:gd name="T88" fmla="*/ 487 w 1701"/>
                <a:gd name="T89" fmla="*/ 418 h 1624"/>
                <a:gd name="T90" fmla="*/ 447 w 1701"/>
                <a:gd name="T91" fmla="*/ 357 h 1624"/>
                <a:gd name="T92" fmla="*/ 412 w 1701"/>
                <a:gd name="T93" fmla="*/ 292 h 1624"/>
                <a:gd name="T94" fmla="*/ 382 w 1701"/>
                <a:gd name="T95" fmla="*/ 223 h 1624"/>
                <a:gd name="T96" fmla="*/ 382 w 1701"/>
                <a:gd name="T97" fmla="*/ 223 h 1624"/>
                <a:gd name="T98" fmla="*/ 0 w 1701"/>
                <a:gd name="T99" fmla="*/ 0 h 1624"/>
                <a:gd name="T100" fmla="*/ 0 w 1701"/>
                <a:gd name="T101" fmla="*/ 553 h 1624"/>
                <a:gd name="T102" fmla="*/ 0 w 1701"/>
                <a:gd name="T103" fmla="*/ 553 h 1624"/>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701"/>
                <a:gd name="T157" fmla="*/ 0 h 1624"/>
                <a:gd name="T158" fmla="*/ 1701 w 1701"/>
                <a:gd name="T159" fmla="*/ 1624 h 1624"/>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701" h="1624">
                  <a:moveTo>
                    <a:pt x="0" y="553"/>
                  </a:moveTo>
                  <a:lnTo>
                    <a:pt x="42" y="584"/>
                  </a:lnTo>
                  <a:lnTo>
                    <a:pt x="42" y="670"/>
                  </a:lnTo>
                  <a:lnTo>
                    <a:pt x="382" y="860"/>
                  </a:lnTo>
                  <a:lnTo>
                    <a:pt x="412" y="929"/>
                  </a:lnTo>
                  <a:lnTo>
                    <a:pt x="447" y="993"/>
                  </a:lnTo>
                  <a:lnTo>
                    <a:pt x="487" y="1055"/>
                  </a:lnTo>
                  <a:lnTo>
                    <a:pt x="532" y="1111"/>
                  </a:lnTo>
                  <a:lnTo>
                    <a:pt x="582" y="1164"/>
                  </a:lnTo>
                  <a:lnTo>
                    <a:pt x="636" y="1212"/>
                  </a:lnTo>
                  <a:lnTo>
                    <a:pt x="693" y="1255"/>
                  </a:lnTo>
                  <a:lnTo>
                    <a:pt x="753" y="1294"/>
                  </a:lnTo>
                  <a:lnTo>
                    <a:pt x="817" y="1327"/>
                  </a:lnTo>
                  <a:lnTo>
                    <a:pt x="883" y="1356"/>
                  </a:lnTo>
                  <a:lnTo>
                    <a:pt x="952" y="1378"/>
                  </a:lnTo>
                  <a:lnTo>
                    <a:pt x="1023" y="1395"/>
                  </a:lnTo>
                  <a:lnTo>
                    <a:pt x="1059" y="1401"/>
                  </a:lnTo>
                  <a:lnTo>
                    <a:pt x="1095" y="1405"/>
                  </a:lnTo>
                  <a:lnTo>
                    <a:pt x="1131" y="1408"/>
                  </a:lnTo>
                  <a:lnTo>
                    <a:pt x="1168" y="1411"/>
                  </a:lnTo>
                  <a:lnTo>
                    <a:pt x="1206" y="1411"/>
                  </a:lnTo>
                  <a:lnTo>
                    <a:pt x="1243" y="1410"/>
                  </a:lnTo>
                  <a:lnTo>
                    <a:pt x="1281" y="1407"/>
                  </a:lnTo>
                  <a:lnTo>
                    <a:pt x="1318" y="1402"/>
                  </a:lnTo>
                  <a:lnTo>
                    <a:pt x="1701" y="1624"/>
                  </a:lnTo>
                  <a:lnTo>
                    <a:pt x="1701" y="987"/>
                  </a:lnTo>
                  <a:lnTo>
                    <a:pt x="1318" y="764"/>
                  </a:lnTo>
                  <a:lnTo>
                    <a:pt x="1281" y="769"/>
                  </a:lnTo>
                  <a:lnTo>
                    <a:pt x="1243" y="773"/>
                  </a:lnTo>
                  <a:lnTo>
                    <a:pt x="1206" y="774"/>
                  </a:lnTo>
                  <a:lnTo>
                    <a:pt x="1168" y="773"/>
                  </a:lnTo>
                  <a:lnTo>
                    <a:pt x="1131" y="772"/>
                  </a:lnTo>
                  <a:lnTo>
                    <a:pt x="1095" y="769"/>
                  </a:lnTo>
                  <a:lnTo>
                    <a:pt x="1059" y="764"/>
                  </a:lnTo>
                  <a:lnTo>
                    <a:pt x="1023" y="758"/>
                  </a:lnTo>
                  <a:lnTo>
                    <a:pt x="952" y="740"/>
                  </a:lnTo>
                  <a:lnTo>
                    <a:pt x="883" y="718"/>
                  </a:lnTo>
                  <a:lnTo>
                    <a:pt x="817" y="691"/>
                  </a:lnTo>
                  <a:lnTo>
                    <a:pt x="753" y="656"/>
                  </a:lnTo>
                  <a:lnTo>
                    <a:pt x="693" y="619"/>
                  </a:lnTo>
                  <a:lnTo>
                    <a:pt x="636" y="575"/>
                  </a:lnTo>
                  <a:lnTo>
                    <a:pt x="582" y="527"/>
                  </a:lnTo>
                  <a:lnTo>
                    <a:pt x="532" y="475"/>
                  </a:lnTo>
                  <a:lnTo>
                    <a:pt x="487" y="418"/>
                  </a:lnTo>
                  <a:lnTo>
                    <a:pt x="447" y="357"/>
                  </a:lnTo>
                  <a:lnTo>
                    <a:pt x="412" y="292"/>
                  </a:lnTo>
                  <a:lnTo>
                    <a:pt x="382" y="223"/>
                  </a:lnTo>
                  <a:lnTo>
                    <a:pt x="0" y="0"/>
                  </a:lnTo>
                  <a:lnTo>
                    <a:pt x="0" y="553"/>
                  </a:lnTo>
                </a:path>
              </a:pathLst>
            </a:custGeom>
            <a:solidFill>
              <a:srgbClr val="B8FEC9"/>
            </a:solidFill>
            <a:ln w="12700">
              <a:solidFill>
                <a:srgbClr val="800080"/>
              </a:solidFill>
              <a:round/>
              <a:headEnd/>
              <a:tailEnd/>
            </a:ln>
          </p:spPr>
          <p:txBody>
            <a:bodyPr/>
            <a:lstStyle>
              <a:lvl1pPr eaLnBrk="0" hangingPunct="0">
                <a:defRPr sz="2800">
                  <a:solidFill>
                    <a:schemeClr val="tx1"/>
                  </a:solidFill>
                  <a:latin typeface="Arial" panose="020B0604020202020204" pitchFamily="34" charset="0"/>
                  <a:cs typeface="Arial" panose="020B0604020202020204" pitchFamily="34" charset="0"/>
                </a:defRPr>
              </a:lvl1pPr>
              <a:lvl2pPr marL="742950" indent="-285750" eaLnBrk="0" hangingPunct="0">
                <a:defRPr sz="2800">
                  <a:solidFill>
                    <a:schemeClr val="tx1"/>
                  </a:solidFill>
                  <a:latin typeface="Arial" panose="020B0604020202020204" pitchFamily="34" charset="0"/>
                  <a:cs typeface="Arial" panose="020B0604020202020204" pitchFamily="34" charset="0"/>
                </a:defRPr>
              </a:lvl2pPr>
              <a:lvl3pPr marL="1143000" indent="-228600" eaLnBrk="0" hangingPunct="0">
                <a:defRPr sz="2800">
                  <a:solidFill>
                    <a:schemeClr val="tx1"/>
                  </a:solidFill>
                  <a:latin typeface="Arial" panose="020B0604020202020204" pitchFamily="34" charset="0"/>
                  <a:cs typeface="Arial" panose="020B0604020202020204" pitchFamily="34" charset="0"/>
                </a:defRPr>
              </a:lvl3pPr>
              <a:lvl4pPr marL="1600200" indent="-228600" eaLnBrk="0" hangingPunct="0">
                <a:defRPr sz="2800">
                  <a:solidFill>
                    <a:schemeClr val="tx1"/>
                  </a:solidFill>
                  <a:latin typeface="Arial" panose="020B0604020202020204" pitchFamily="34" charset="0"/>
                  <a:cs typeface="Arial" panose="020B0604020202020204" pitchFamily="34" charset="0"/>
                </a:defRPr>
              </a:lvl4pPr>
              <a:lvl5pPr marL="2057400" indent="-228600" eaLnBrk="0" hangingPunct="0">
                <a:defRPr sz="28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91247" name="Freeform 211"/>
            <p:cNvSpPr>
              <a:spLocks/>
            </p:cNvSpPr>
            <p:nvPr/>
          </p:nvSpPr>
          <p:spPr bwMode="auto">
            <a:xfrm>
              <a:off x="1646" y="14141"/>
              <a:ext cx="194" cy="292"/>
            </a:xfrm>
            <a:custGeom>
              <a:avLst/>
              <a:gdLst>
                <a:gd name="T0" fmla="*/ 0 w 194"/>
                <a:gd name="T1" fmla="*/ 189 h 292"/>
                <a:gd name="T2" fmla="*/ 194 w 194"/>
                <a:gd name="T3" fmla="*/ 292 h 292"/>
                <a:gd name="T4" fmla="*/ 194 w 194"/>
                <a:gd name="T5" fmla="*/ 108 h 292"/>
                <a:gd name="T6" fmla="*/ 0 w 194"/>
                <a:gd name="T7" fmla="*/ 0 h 292"/>
                <a:gd name="T8" fmla="*/ 0 w 194"/>
                <a:gd name="T9" fmla="*/ 189 h 292"/>
                <a:gd name="T10" fmla="*/ 0 60000 65536"/>
                <a:gd name="T11" fmla="*/ 0 60000 65536"/>
                <a:gd name="T12" fmla="*/ 0 60000 65536"/>
                <a:gd name="T13" fmla="*/ 0 60000 65536"/>
                <a:gd name="T14" fmla="*/ 0 60000 65536"/>
                <a:gd name="T15" fmla="*/ 0 w 194"/>
                <a:gd name="T16" fmla="*/ 0 h 292"/>
                <a:gd name="T17" fmla="*/ 194 w 194"/>
                <a:gd name="T18" fmla="*/ 292 h 292"/>
              </a:gdLst>
              <a:ahLst/>
              <a:cxnLst>
                <a:cxn ang="T10">
                  <a:pos x="T0" y="T1"/>
                </a:cxn>
                <a:cxn ang="T11">
                  <a:pos x="T2" y="T3"/>
                </a:cxn>
                <a:cxn ang="T12">
                  <a:pos x="T4" y="T5"/>
                </a:cxn>
                <a:cxn ang="T13">
                  <a:pos x="T6" y="T7"/>
                </a:cxn>
                <a:cxn ang="T14">
                  <a:pos x="T8" y="T9"/>
                </a:cxn>
              </a:cxnLst>
              <a:rect l="T15" t="T16" r="T17" b="T18"/>
              <a:pathLst>
                <a:path w="194" h="292">
                  <a:moveTo>
                    <a:pt x="0" y="189"/>
                  </a:moveTo>
                  <a:lnTo>
                    <a:pt x="194" y="292"/>
                  </a:lnTo>
                  <a:lnTo>
                    <a:pt x="194" y="108"/>
                  </a:lnTo>
                  <a:lnTo>
                    <a:pt x="0" y="0"/>
                  </a:lnTo>
                  <a:lnTo>
                    <a:pt x="0" y="189"/>
                  </a:lnTo>
                  <a:close/>
                </a:path>
              </a:pathLst>
            </a:custGeom>
            <a:solidFill>
              <a:srgbClr val="CC0000"/>
            </a:solidFill>
            <a:ln w="6350">
              <a:solidFill>
                <a:srgbClr val="800080"/>
              </a:solidFill>
              <a:round/>
              <a:headEnd/>
              <a:tailEnd/>
            </a:ln>
          </p:spPr>
          <p:txBody>
            <a:bodyPr/>
            <a:lstStyle>
              <a:lvl1pPr eaLnBrk="0" hangingPunct="0">
                <a:defRPr sz="2800">
                  <a:solidFill>
                    <a:schemeClr val="tx1"/>
                  </a:solidFill>
                  <a:latin typeface="Arial" panose="020B0604020202020204" pitchFamily="34" charset="0"/>
                  <a:cs typeface="Arial" panose="020B0604020202020204" pitchFamily="34" charset="0"/>
                </a:defRPr>
              </a:lvl1pPr>
              <a:lvl2pPr marL="742950" indent="-285750" eaLnBrk="0" hangingPunct="0">
                <a:defRPr sz="2800">
                  <a:solidFill>
                    <a:schemeClr val="tx1"/>
                  </a:solidFill>
                  <a:latin typeface="Arial" panose="020B0604020202020204" pitchFamily="34" charset="0"/>
                  <a:cs typeface="Arial" panose="020B0604020202020204" pitchFamily="34" charset="0"/>
                </a:defRPr>
              </a:lvl2pPr>
              <a:lvl3pPr marL="1143000" indent="-228600" eaLnBrk="0" hangingPunct="0">
                <a:defRPr sz="2800">
                  <a:solidFill>
                    <a:schemeClr val="tx1"/>
                  </a:solidFill>
                  <a:latin typeface="Arial" panose="020B0604020202020204" pitchFamily="34" charset="0"/>
                  <a:cs typeface="Arial" panose="020B0604020202020204" pitchFamily="34" charset="0"/>
                </a:defRPr>
              </a:lvl3pPr>
              <a:lvl4pPr marL="1600200" indent="-228600" eaLnBrk="0" hangingPunct="0">
                <a:defRPr sz="2800">
                  <a:solidFill>
                    <a:schemeClr val="tx1"/>
                  </a:solidFill>
                  <a:latin typeface="Arial" panose="020B0604020202020204" pitchFamily="34" charset="0"/>
                  <a:cs typeface="Arial" panose="020B0604020202020204" pitchFamily="34" charset="0"/>
                </a:defRPr>
              </a:lvl4pPr>
              <a:lvl5pPr marL="2057400" indent="-228600" eaLnBrk="0" hangingPunct="0">
                <a:defRPr sz="28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91248" name="Freeform 212"/>
            <p:cNvSpPr>
              <a:spLocks/>
            </p:cNvSpPr>
            <p:nvPr/>
          </p:nvSpPr>
          <p:spPr bwMode="auto">
            <a:xfrm>
              <a:off x="1531" y="14327"/>
              <a:ext cx="1701" cy="1145"/>
            </a:xfrm>
            <a:custGeom>
              <a:avLst/>
              <a:gdLst>
                <a:gd name="T0" fmla="*/ 0 w 1701"/>
                <a:gd name="T1" fmla="*/ 73 h 1145"/>
                <a:gd name="T2" fmla="*/ 0 w 1701"/>
                <a:gd name="T3" fmla="*/ 173 h 1145"/>
                <a:gd name="T4" fmla="*/ 382 w 1701"/>
                <a:gd name="T5" fmla="*/ 382 h 1145"/>
                <a:gd name="T6" fmla="*/ 412 w 1701"/>
                <a:gd name="T7" fmla="*/ 450 h 1145"/>
                <a:gd name="T8" fmla="*/ 447 w 1701"/>
                <a:gd name="T9" fmla="*/ 515 h 1145"/>
                <a:gd name="T10" fmla="*/ 487 w 1701"/>
                <a:gd name="T11" fmla="*/ 576 h 1145"/>
                <a:gd name="T12" fmla="*/ 532 w 1701"/>
                <a:gd name="T13" fmla="*/ 633 h 1145"/>
                <a:gd name="T14" fmla="*/ 582 w 1701"/>
                <a:gd name="T15" fmla="*/ 686 h 1145"/>
                <a:gd name="T16" fmla="*/ 636 w 1701"/>
                <a:gd name="T17" fmla="*/ 734 h 1145"/>
                <a:gd name="T18" fmla="*/ 693 w 1701"/>
                <a:gd name="T19" fmla="*/ 777 h 1145"/>
                <a:gd name="T20" fmla="*/ 753 w 1701"/>
                <a:gd name="T21" fmla="*/ 814 h 1145"/>
                <a:gd name="T22" fmla="*/ 817 w 1701"/>
                <a:gd name="T23" fmla="*/ 849 h 1145"/>
                <a:gd name="T24" fmla="*/ 883 w 1701"/>
                <a:gd name="T25" fmla="*/ 876 h 1145"/>
                <a:gd name="T26" fmla="*/ 952 w 1701"/>
                <a:gd name="T27" fmla="*/ 898 h 1145"/>
                <a:gd name="T28" fmla="*/ 1023 w 1701"/>
                <a:gd name="T29" fmla="*/ 916 h 1145"/>
                <a:gd name="T30" fmla="*/ 1059 w 1701"/>
                <a:gd name="T31" fmla="*/ 922 h 1145"/>
                <a:gd name="T32" fmla="*/ 1095 w 1701"/>
                <a:gd name="T33" fmla="*/ 927 h 1145"/>
                <a:gd name="T34" fmla="*/ 1131 w 1701"/>
                <a:gd name="T35" fmla="*/ 930 h 1145"/>
                <a:gd name="T36" fmla="*/ 1168 w 1701"/>
                <a:gd name="T37" fmla="*/ 931 h 1145"/>
                <a:gd name="T38" fmla="*/ 1206 w 1701"/>
                <a:gd name="T39" fmla="*/ 933 h 1145"/>
                <a:gd name="T40" fmla="*/ 1243 w 1701"/>
                <a:gd name="T41" fmla="*/ 931 h 1145"/>
                <a:gd name="T42" fmla="*/ 1281 w 1701"/>
                <a:gd name="T43" fmla="*/ 927 h 1145"/>
                <a:gd name="T44" fmla="*/ 1318 w 1701"/>
                <a:gd name="T45" fmla="*/ 922 h 1145"/>
                <a:gd name="T46" fmla="*/ 1318 w 1701"/>
                <a:gd name="T47" fmla="*/ 922 h 1145"/>
                <a:gd name="T48" fmla="*/ 1701 w 1701"/>
                <a:gd name="T49" fmla="*/ 1145 h 1145"/>
                <a:gd name="T50" fmla="*/ 1701 w 1701"/>
                <a:gd name="T51" fmla="*/ 987 h 1145"/>
                <a:gd name="T52" fmla="*/ 1318 w 1701"/>
                <a:gd name="T53" fmla="*/ 764 h 1145"/>
                <a:gd name="T54" fmla="*/ 1281 w 1701"/>
                <a:gd name="T55" fmla="*/ 768 h 1145"/>
                <a:gd name="T56" fmla="*/ 1243 w 1701"/>
                <a:gd name="T57" fmla="*/ 771 h 1145"/>
                <a:gd name="T58" fmla="*/ 1206 w 1701"/>
                <a:gd name="T59" fmla="*/ 772 h 1145"/>
                <a:gd name="T60" fmla="*/ 1168 w 1701"/>
                <a:gd name="T61" fmla="*/ 772 h 1145"/>
                <a:gd name="T62" fmla="*/ 1131 w 1701"/>
                <a:gd name="T63" fmla="*/ 771 h 1145"/>
                <a:gd name="T64" fmla="*/ 1095 w 1701"/>
                <a:gd name="T65" fmla="*/ 768 h 1145"/>
                <a:gd name="T66" fmla="*/ 1059 w 1701"/>
                <a:gd name="T67" fmla="*/ 764 h 1145"/>
                <a:gd name="T68" fmla="*/ 1023 w 1701"/>
                <a:gd name="T69" fmla="*/ 756 h 1145"/>
                <a:gd name="T70" fmla="*/ 952 w 1701"/>
                <a:gd name="T71" fmla="*/ 740 h 1145"/>
                <a:gd name="T72" fmla="*/ 883 w 1701"/>
                <a:gd name="T73" fmla="*/ 717 h 1145"/>
                <a:gd name="T74" fmla="*/ 817 w 1701"/>
                <a:gd name="T75" fmla="*/ 689 h 1145"/>
                <a:gd name="T76" fmla="*/ 753 w 1701"/>
                <a:gd name="T77" fmla="*/ 656 h 1145"/>
                <a:gd name="T78" fmla="*/ 693 w 1701"/>
                <a:gd name="T79" fmla="*/ 617 h 1145"/>
                <a:gd name="T80" fmla="*/ 636 w 1701"/>
                <a:gd name="T81" fmla="*/ 573 h 1145"/>
                <a:gd name="T82" fmla="*/ 582 w 1701"/>
                <a:gd name="T83" fmla="*/ 525 h 1145"/>
                <a:gd name="T84" fmla="*/ 532 w 1701"/>
                <a:gd name="T85" fmla="*/ 473 h 1145"/>
                <a:gd name="T86" fmla="*/ 487 w 1701"/>
                <a:gd name="T87" fmla="*/ 416 h 1145"/>
                <a:gd name="T88" fmla="*/ 447 w 1701"/>
                <a:gd name="T89" fmla="*/ 356 h 1145"/>
                <a:gd name="T90" fmla="*/ 412 w 1701"/>
                <a:gd name="T91" fmla="*/ 290 h 1145"/>
                <a:gd name="T92" fmla="*/ 382 w 1701"/>
                <a:gd name="T93" fmla="*/ 223 h 1145"/>
                <a:gd name="T94" fmla="*/ 382 w 1701"/>
                <a:gd name="T95" fmla="*/ 223 h 1145"/>
                <a:gd name="T96" fmla="*/ 0 w 1701"/>
                <a:gd name="T97" fmla="*/ 0 h 1145"/>
                <a:gd name="T98" fmla="*/ 0 w 1701"/>
                <a:gd name="T99" fmla="*/ 73 h 1145"/>
                <a:gd name="T100" fmla="*/ 0 w 1701"/>
                <a:gd name="T101" fmla="*/ 73 h 1145"/>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701"/>
                <a:gd name="T154" fmla="*/ 0 h 1145"/>
                <a:gd name="T155" fmla="*/ 1701 w 1701"/>
                <a:gd name="T156" fmla="*/ 1145 h 1145"/>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701" h="1145">
                  <a:moveTo>
                    <a:pt x="0" y="73"/>
                  </a:moveTo>
                  <a:lnTo>
                    <a:pt x="0" y="173"/>
                  </a:lnTo>
                  <a:lnTo>
                    <a:pt x="382" y="382"/>
                  </a:lnTo>
                  <a:lnTo>
                    <a:pt x="412" y="450"/>
                  </a:lnTo>
                  <a:lnTo>
                    <a:pt x="447" y="515"/>
                  </a:lnTo>
                  <a:lnTo>
                    <a:pt x="487" y="576"/>
                  </a:lnTo>
                  <a:lnTo>
                    <a:pt x="532" y="633"/>
                  </a:lnTo>
                  <a:lnTo>
                    <a:pt x="582" y="686"/>
                  </a:lnTo>
                  <a:lnTo>
                    <a:pt x="636" y="734"/>
                  </a:lnTo>
                  <a:lnTo>
                    <a:pt x="693" y="777"/>
                  </a:lnTo>
                  <a:lnTo>
                    <a:pt x="753" y="814"/>
                  </a:lnTo>
                  <a:lnTo>
                    <a:pt x="817" y="849"/>
                  </a:lnTo>
                  <a:lnTo>
                    <a:pt x="883" y="876"/>
                  </a:lnTo>
                  <a:lnTo>
                    <a:pt x="952" y="898"/>
                  </a:lnTo>
                  <a:lnTo>
                    <a:pt x="1023" y="916"/>
                  </a:lnTo>
                  <a:lnTo>
                    <a:pt x="1059" y="922"/>
                  </a:lnTo>
                  <a:lnTo>
                    <a:pt x="1095" y="927"/>
                  </a:lnTo>
                  <a:lnTo>
                    <a:pt x="1131" y="930"/>
                  </a:lnTo>
                  <a:lnTo>
                    <a:pt x="1168" y="931"/>
                  </a:lnTo>
                  <a:lnTo>
                    <a:pt x="1206" y="933"/>
                  </a:lnTo>
                  <a:lnTo>
                    <a:pt x="1243" y="931"/>
                  </a:lnTo>
                  <a:lnTo>
                    <a:pt x="1281" y="927"/>
                  </a:lnTo>
                  <a:lnTo>
                    <a:pt x="1318" y="922"/>
                  </a:lnTo>
                  <a:lnTo>
                    <a:pt x="1701" y="1145"/>
                  </a:lnTo>
                  <a:lnTo>
                    <a:pt x="1701" y="987"/>
                  </a:lnTo>
                  <a:lnTo>
                    <a:pt x="1318" y="764"/>
                  </a:lnTo>
                  <a:lnTo>
                    <a:pt x="1281" y="768"/>
                  </a:lnTo>
                  <a:lnTo>
                    <a:pt x="1243" y="771"/>
                  </a:lnTo>
                  <a:lnTo>
                    <a:pt x="1206" y="772"/>
                  </a:lnTo>
                  <a:lnTo>
                    <a:pt x="1168" y="772"/>
                  </a:lnTo>
                  <a:lnTo>
                    <a:pt x="1131" y="771"/>
                  </a:lnTo>
                  <a:lnTo>
                    <a:pt x="1095" y="768"/>
                  </a:lnTo>
                  <a:lnTo>
                    <a:pt x="1059" y="764"/>
                  </a:lnTo>
                  <a:lnTo>
                    <a:pt x="1023" y="756"/>
                  </a:lnTo>
                  <a:lnTo>
                    <a:pt x="952" y="740"/>
                  </a:lnTo>
                  <a:lnTo>
                    <a:pt x="883" y="717"/>
                  </a:lnTo>
                  <a:lnTo>
                    <a:pt x="817" y="689"/>
                  </a:lnTo>
                  <a:lnTo>
                    <a:pt x="753" y="656"/>
                  </a:lnTo>
                  <a:lnTo>
                    <a:pt x="693" y="617"/>
                  </a:lnTo>
                  <a:lnTo>
                    <a:pt x="636" y="573"/>
                  </a:lnTo>
                  <a:lnTo>
                    <a:pt x="582" y="525"/>
                  </a:lnTo>
                  <a:lnTo>
                    <a:pt x="532" y="473"/>
                  </a:lnTo>
                  <a:lnTo>
                    <a:pt x="487" y="416"/>
                  </a:lnTo>
                  <a:lnTo>
                    <a:pt x="447" y="356"/>
                  </a:lnTo>
                  <a:lnTo>
                    <a:pt x="412" y="290"/>
                  </a:lnTo>
                  <a:lnTo>
                    <a:pt x="382" y="223"/>
                  </a:lnTo>
                  <a:lnTo>
                    <a:pt x="0" y="0"/>
                  </a:lnTo>
                  <a:lnTo>
                    <a:pt x="0" y="73"/>
                  </a:lnTo>
                </a:path>
              </a:pathLst>
            </a:custGeom>
            <a:solidFill>
              <a:srgbClr val="FFFFFF"/>
            </a:solidFill>
            <a:ln w="9525">
              <a:solidFill>
                <a:srgbClr val="800080"/>
              </a:solidFill>
              <a:round/>
              <a:headEnd/>
              <a:tailEnd/>
            </a:ln>
          </p:spPr>
          <p:txBody>
            <a:bodyPr/>
            <a:lstStyle>
              <a:lvl1pPr eaLnBrk="0" hangingPunct="0">
                <a:defRPr sz="2800">
                  <a:solidFill>
                    <a:schemeClr val="tx1"/>
                  </a:solidFill>
                  <a:latin typeface="Arial" panose="020B0604020202020204" pitchFamily="34" charset="0"/>
                  <a:cs typeface="Arial" panose="020B0604020202020204" pitchFamily="34" charset="0"/>
                </a:defRPr>
              </a:lvl1pPr>
              <a:lvl2pPr marL="742950" indent="-285750" eaLnBrk="0" hangingPunct="0">
                <a:defRPr sz="2800">
                  <a:solidFill>
                    <a:schemeClr val="tx1"/>
                  </a:solidFill>
                  <a:latin typeface="Arial" panose="020B0604020202020204" pitchFamily="34" charset="0"/>
                  <a:cs typeface="Arial" panose="020B0604020202020204" pitchFamily="34" charset="0"/>
                </a:defRPr>
              </a:lvl2pPr>
              <a:lvl3pPr marL="1143000" indent="-228600" eaLnBrk="0" hangingPunct="0">
                <a:defRPr sz="2800">
                  <a:solidFill>
                    <a:schemeClr val="tx1"/>
                  </a:solidFill>
                  <a:latin typeface="Arial" panose="020B0604020202020204" pitchFamily="34" charset="0"/>
                  <a:cs typeface="Arial" panose="020B0604020202020204" pitchFamily="34" charset="0"/>
                </a:defRPr>
              </a:lvl3pPr>
              <a:lvl4pPr marL="1600200" indent="-228600" eaLnBrk="0" hangingPunct="0">
                <a:defRPr sz="2800">
                  <a:solidFill>
                    <a:schemeClr val="tx1"/>
                  </a:solidFill>
                  <a:latin typeface="Arial" panose="020B0604020202020204" pitchFamily="34" charset="0"/>
                  <a:cs typeface="Arial" panose="020B0604020202020204" pitchFamily="34" charset="0"/>
                </a:defRPr>
              </a:lvl4pPr>
              <a:lvl5pPr marL="2057400" indent="-228600" eaLnBrk="0" hangingPunct="0">
                <a:defRPr sz="28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91249" name="Freeform 213" descr="Диагональный кирпич"/>
            <p:cNvSpPr>
              <a:spLocks/>
            </p:cNvSpPr>
            <p:nvPr/>
          </p:nvSpPr>
          <p:spPr bwMode="auto">
            <a:xfrm>
              <a:off x="2227" y="14596"/>
              <a:ext cx="87" cy="249"/>
            </a:xfrm>
            <a:custGeom>
              <a:avLst/>
              <a:gdLst>
                <a:gd name="T0" fmla="*/ 87 w 87"/>
                <a:gd name="T1" fmla="*/ 0 h 249"/>
                <a:gd name="T2" fmla="*/ 0 w 87"/>
                <a:gd name="T3" fmla="*/ 41 h 249"/>
                <a:gd name="T4" fmla="*/ 4 w 87"/>
                <a:gd name="T5" fmla="*/ 249 h 249"/>
                <a:gd name="T6" fmla="*/ 0 60000 65536"/>
                <a:gd name="T7" fmla="*/ 0 60000 65536"/>
                <a:gd name="T8" fmla="*/ 0 60000 65536"/>
                <a:gd name="T9" fmla="*/ 0 w 87"/>
                <a:gd name="T10" fmla="*/ 0 h 249"/>
                <a:gd name="T11" fmla="*/ 87 w 87"/>
                <a:gd name="T12" fmla="*/ 249 h 249"/>
              </a:gdLst>
              <a:ahLst/>
              <a:cxnLst>
                <a:cxn ang="T6">
                  <a:pos x="T0" y="T1"/>
                </a:cxn>
                <a:cxn ang="T7">
                  <a:pos x="T2" y="T3"/>
                </a:cxn>
                <a:cxn ang="T8">
                  <a:pos x="T4" y="T5"/>
                </a:cxn>
              </a:cxnLst>
              <a:rect l="T9" t="T10" r="T11" b="T12"/>
              <a:pathLst>
                <a:path w="87" h="249">
                  <a:moveTo>
                    <a:pt x="87" y="0"/>
                  </a:moveTo>
                  <a:lnTo>
                    <a:pt x="0" y="41"/>
                  </a:lnTo>
                  <a:lnTo>
                    <a:pt x="4" y="249"/>
                  </a:lnTo>
                </a:path>
              </a:pathLst>
            </a:custGeom>
            <a:noFill/>
            <a:ln w="9525">
              <a:solidFill>
                <a:srgbClr val="80008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800">
                  <a:solidFill>
                    <a:schemeClr val="tx1"/>
                  </a:solidFill>
                  <a:latin typeface="Arial" panose="020B0604020202020204" pitchFamily="34" charset="0"/>
                  <a:cs typeface="Arial" panose="020B0604020202020204" pitchFamily="34" charset="0"/>
                </a:defRPr>
              </a:lvl1pPr>
              <a:lvl2pPr marL="742950" indent="-285750" eaLnBrk="0" hangingPunct="0">
                <a:defRPr sz="2800">
                  <a:solidFill>
                    <a:schemeClr val="tx1"/>
                  </a:solidFill>
                  <a:latin typeface="Arial" panose="020B0604020202020204" pitchFamily="34" charset="0"/>
                  <a:cs typeface="Arial" panose="020B0604020202020204" pitchFamily="34" charset="0"/>
                </a:defRPr>
              </a:lvl2pPr>
              <a:lvl3pPr marL="1143000" indent="-228600" eaLnBrk="0" hangingPunct="0">
                <a:defRPr sz="2800">
                  <a:solidFill>
                    <a:schemeClr val="tx1"/>
                  </a:solidFill>
                  <a:latin typeface="Arial" panose="020B0604020202020204" pitchFamily="34" charset="0"/>
                  <a:cs typeface="Arial" panose="020B0604020202020204" pitchFamily="34" charset="0"/>
                </a:defRPr>
              </a:lvl3pPr>
              <a:lvl4pPr marL="1600200" indent="-228600" eaLnBrk="0" hangingPunct="0">
                <a:defRPr sz="2800">
                  <a:solidFill>
                    <a:schemeClr val="tx1"/>
                  </a:solidFill>
                  <a:latin typeface="Arial" panose="020B0604020202020204" pitchFamily="34" charset="0"/>
                  <a:cs typeface="Arial" panose="020B0604020202020204" pitchFamily="34" charset="0"/>
                </a:defRPr>
              </a:lvl4pPr>
              <a:lvl5pPr marL="2057400" indent="-228600" eaLnBrk="0" hangingPunct="0">
                <a:defRPr sz="28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91250" name="Freeform 214" descr="Диагональный кирпич"/>
            <p:cNvSpPr>
              <a:spLocks/>
            </p:cNvSpPr>
            <p:nvPr/>
          </p:nvSpPr>
          <p:spPr bwMode="auto">
            <a:xfrm>
              <a:off x="2336" y="14655"/>
              <a:ext cx="87" cy="266"/>
            </a:xfrm>
            <a:custGeom>
              <a:avLst/>
              <a:gdLst>
                <a:gd name="T0" fmla="*/ 87 w 87"/>
                <a:gd name="T1" fmla="*/ 0 h 266"/>
                <a:gd name="T2" fmla="*/ 0 w 87"/>
                <a:gd name="T3" fmla="*/ 43 h 266"/>
                <a:gd name="T4" fmla="*/ 3 w 87"/>
                <a:gd name="T5" fmla="*/ 266 h 266"/>
                <a:gd name="T6" fmla="*/ 0 60000 65536"/>
                <a:gd name="T7" fmla="*/ 0 60000 65536"/>
                <a:gd name="T8" fmla="*/ 0 60000 65536"/>
                <a:gd name="T9" fmla="*/ 0 w 87"/>
                <a:gd name="T10" fmla="*/ 0 h 266"/>
                <a:gd name="T11" fmla="*/ 87 w 87"/>
                <a:gd name="T12" fmla="*/ 266 h 266"/>
              </a:gdLst>
              <a:ahLst/>
              <a:cxnLst>
                <a:cxn ang="T6">
                  <a:pos x="T0" y="T1"/>
                </a:cxn>
                <a:cxn ang="T7">
                  <a:pos x="T2" y="T3"/>
                </a:cxn>
                <a:cxn ang="T8">
                  <a:pos x="T4" y="T5"/>
                </a:cxn>
              </a:cxnLst>
              <a:rect l="T9" t="T10" r="T11" b="T12"/>
              <a:pathLst>
                <a:path w="87" h="266">
                  <a:moveTo>
                    <a:pt x="87" y="0"/>
                  </a:moveTo>
                  <a:lnTo>
                    <a:pt x="0" y="43"/>
                  </a:lnTo>
                  <a:lnTo>
                    <a:pt x="3" y="266"/>
                  </a:lnTo>
                </a:path>
              </a:pathLst>
            </a:custGeom>
            <a:noFill/>
            <a:ln w="9525">
              <a:solidFill>
                <a:srgbClr val="80008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800">
                  <a:solidFill>
                    <a:schemeClr val="tx1"/>
                  </a:solidFill>
                  <a:latin typeface="Arial" panose="020B0604020202020204" pitchFamily="34" charset="0"/>
                  <a:cs typeface="Arial" panose="020B0604020202020204" pitchFamily="34" charset="0"/>
                </a:defRPr>
              </a:lvl1pPr>
              <a:lvl2pPr marL="742950" indent="-285750" eaLnBrk="0" hangingPunct="0">
                <a:defRPr sz="2800">
                  <a:solidFill>
                    <a:schemeClr val="tx1"/>
                  </a:solidFill>
                  <a:latin typeface="Arial" panose="020B0604020202020204" pitchFamily="34" charset="0"/>
                  <a:cs typeface="Arial" panose="020B0604020202020204" pitchFamily="34" charset="0"/>
                </a:defRPr>
              </a:lvl2pPr>
              <a:lvl3pPr marL="1143000" indent="-228600" eaLnBrk="0" hangingPunct="0">
                <a:defRPr sz="2800">
                  <a:solidFill>
                    <a:schemeClr val="tx1"/>
                  </a:solidFill>
                  <a:latin typeface="Arial" panose="020B0604020202020204" pitchFamily="34" charset="0"/>
                  <a:cs typeface="Arial" panose="020B0604020202020204" pitchFamily="34" charset="0"/>
                </a:defRPr>
              </a:lvl3pPr>
              <a:lvl4pPr marL="1600200" indent="-228600" eaLnBrk="0" hangingPunct="0">
                <a:defRPr sz="2800">
                  <a:solidFill>
                    <a:schemeClr val="tx1"/>
                  </a:solidFill>
                  <a:latin typeface="Arial" panose="020B0604020202020204" pitchFamily="34" charset="0"/>
                  <a:cs typeface="Arial" panose="020B0604020202020204" pitchFamily="34" charset="0"/>
                </a:defRPr>
              </a:lvl4pPr>
              <a:lvl5pPr marL="2057400" indent="-228600" eaLnBrk="0" hangingPunct="0">
                <a:defRPr sz="28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91251" name="Freeform 215" descr="Диагональный кирпич"/>
            <p:cNvSpPr>
              <a:spLocks/>
            </p:cNvSpPr>
            <p:nvPr/>
          </p:nvSpPr>
          <p:spPr bwMode="auto">
            <a:xfrm>
              <a:off x="2444" y="14694"/>
              <a:ext cx="87" cy="269"/>
            </a:xfrm>
            <a:custGeom>
              <a:avLst/>
              <a:gdLst>
                <a:gd name="T0" fmla="*/ 87 w 87"/>
                <a:gd name="T1" fmla="*/ 0 h 269"/>
                <a:gd name="T2" fmla="*/ 0 w 87"/>
                <a:gd name="T3" fmla="*/ 43 h 269"/>
                <a:gd name="T4" fmla="*/ 5 w 87"/>
                <a:gd name="T5" fmla="*/ 269 h 269"/>
                <a:gd name="T6" fmla="*/ 0 60000 65536"/>
                <a:gd name="T7" fmla="*/ 0 60000 65536"/>
                <a:gd name="T8" fmla="*/ 0 60000 65536"/>
                <a:gd name="T9" fmla="*/ 0 w 87"/>
                <a:gd name="T10" fmla="*/ 0 h 269"/>
                <a:gd name="T11" fmla="*/ 87 w 87"/>
                <a:gd name="T12" fmla="*/ 269 h 269"/>
              </a:gdLst>
              <a:ahLst/>
              <a:cxnLst>
                <a:cxn ang="T6">
                  <a:pos x="T0" y="T1"/>
                </a:cxn>
                <a:cxn ang="T7">
                  <a:pos x="T2" y="T3"/>
                </a:cxn>
                <a:cxn ang="T8">
                  <a:pos x="T4" y="T5"/>
                </a:cxn>
              </a:cxnLst>
              <a:rect l="T9" t="T10" r="T11" b="T12"/>
              <a:pathLst>
                <a:path w="87" h="269">
                  <a:moveTo>
                    <a:pt x="87" y="0"/>
                  </a:moveTo>
                  <a:lnTo>
                    <a:pt x="0" y="43"/>
                  </a:lnTo>
                  <a:lnTo>
                    <a:pt x="5" y="269"/>
                  </a:lnTo>
                </a:path>
              </a:pathLst>
            </a:custGeom>
            <a:noFill/>
            <a:ln w="9525">
              <a:solidFill>
                <a:srgbClr val="80008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800">
                  <a:solidFill>
                    <a:schemeClr val="tx1"/>
                  </a:solidFill>
                  <a:latin typeface="Arial" panose="020B0604020202020204" pitchFamily="34" charset="0"/>
                  <a:cs typeface="Arial" panose="020B0604020202020204" pitchFamily="34" charset="0"/>
                </a:defRPr>
              </a:lvl1pPr>
              <a:lvl2pPr marL="742950" indent="-285750" eaLnBrk="0" hangingPunct="0">
                <a:defRPr sz="2800">
                  <a:solidFill>
                    <a:schemeClr val="tx1"/>
                  </a:solidFill>
                  <a:latin typeface="Arial" panose="020B0604020202020204" pitchFamily="34" charset="0"/>
                  <a:cs typeface="Arial" panose="020B0604020202020204" pitchFamily="34" charset="0"/>
                </a:defRPr>
              </a:lvl2pPr>
              <a:lvl3pPr marL="1143000" indent="-228600" eaLnBrk="0" hangingPunct="0">
                <a:defRPr sz="2800">
                  <a:solidFill>
                    <a:schemeClr val="tx1"/>
                  </a:solidFill>
                  <a:latin typeface="Arial" panose="020B0604020202020204" pitchFamily="34" charset="0"/>
                  <a:cs typeface="Arial" panose="020B0604020202020204" pitchFamily="34" charset="0"/>
                </a:defRPr>
              </a:lvl3pPr>
              <a:lvl4pPr marL="1600200" indent="-228600" eaLnBrk="0" hangingPunct="0">
                <a:defRPr sz="2800">
                  <a:solidFill>
                    <a:schemeClr val="tx1"/>
                  </a:solidFill>
                  <a:latin typeface="Arial" panose="020B0604020202020204" pitchFamily="34" charset="0"/>
                  <a:cs typeface="Arial" panose="020B0604020202020204" pitchFamily="34" charset="0"/>
                </a:defRPr>
              </a:lvl4pPr>
              <a:lvl5pPr marL="2057400" indent="-228600" eaLnBrk="0" hangingPunct="0">
                <a:defRPr sz="28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91252" name="Freeform 216" descr="Диагональный кирпич"/>
            <p:cNvSpPr>
              <a:spLocks/>
            </p:cNvSpPr>
            <p:nvPr/>
          </p:nvSpPr>
          <p:spPr bwMode="auto">
            <a:xfrm>
              <a:off x="2062" y="14464"/>
              <a:ext cx="87" cy="224"/>
            </a:xfrm>
            <a:custGeom>
              <a:avLst/>
              <a:gdLst>
                <a:gd name="T0" fmla="*/ 87 w 87"/>
                <a:gd name="T1" fmla="*/ 0 h 224"/>
                <a:gd name="T2" fmla="*/ 0 w 87"/>
                <a:gd name="T3" fmla="*/ 36 h 224"/>
                <a:gd name="T4" fmla="*/ 3 w 87"/>
                <a:gd name="T5" fmla="*/ 224 h 224"/>
                <a:gd name="T6" fmla="*/ 0 60000 65536"/>
                <a:gd name="T7" fmla="*/ 0 60000 65536"/>
                <a:gd name="T8" fmla="*/ 0 60000 65536"/>
                <a:gd name="T9" fmla="*/ 0 w 87"/>
                <a:gd name="T10" fmla="*/ 0 h 224"/>
                <a:gd name="T11" fmla="*/ 87 w 87"/>
                <a:gd name="T12" fmla="*/ 224 h 224"/>
              </a:gdLst>
              <a:ahLst/>
              <a:cxnLst>
                <a:cxn ang="T6">
                  <a:pos x="T0" y="T1"/>
                </a:cxn>
                <a:cxn ang="T7">
                  <a:pos x="T2" y="T3"/>
                </a:cxn>
                <a:cxn ang="T8">
                  <a:pos x="T4" y="T5"/>
                </a:cxn>
              </a:cxnLst>
              <a:rect l="T9" t="T10" r="T11" b="T12"/>
              <a:pathLst>
                <a:path w="87" h="224">
                  <a:moveTo>
                    <a:pt x="87" y="0"/>
                  </a:moveTo>
                  <a:lnTo>
                    <a:pt x="0" y="36"/>
                  </a:lnTo>
                  <a:lnTo>
                    <a:pt x="3" y="224"/>
                  </a:lnTo>
                </a:path>
              </a:pathLst>
            </a:custGeom>
            <a:noFill/>
            <a:ln w="9525">
              <a:solidFill>
                <a:srgbClr val="80008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800">
                  <a:solidFill>
                    <a:schemeClr val="tx1"/>
                  </a:solidFill>
                  <a:latin typeface="Arial" panose="020B0604020202020204" pitchFamily="34" charset="0"/>
                  <a:cs typeface="Arial" panose="020B0604020202020204" pitchFamily="34" charset="0"/>
                </a:defRPr>
              </a:lvl1pPr>
              <a:lvl2pPr marL="742950" indent="-285750" eaLnBrk="0" hangingPunct="0">
                <a:defRPr sz="2800">
                  <a:solidFill>
                    <a:schemeClr val="tx1"/>
                  </a:solidFill>
                  <a:latin typeface="Arial" panose="020B0604020202020204" pitchFamily="34" charset="0"/>
                  <a:cs typeface="Arial" panose="020B0604020202020204" pitchFamily="34" charset="0"/>
                </a:defRPr>
              </a:lvl2pPr>
              <a:lvl3pPr marL="1143000" indent="-228600" eaLnBrk="0" hangingPunct="0">
                <a:defRPr sz="2800">
                  <a:solidFill>
                    <a:schemeClr val="tx1"/>
                  </a:solidFill>
                  <a:latin typeface="Arial" panose="020B0604020202020204" pitchFamily="34" charset="0"/>
                  <a:cs typeface="Arial" panose="020B0604020202020204" pitchFamily="34" charset="0"/>
                </a:defRPr>
              </a:lvl3pPr>
              <a:lvl4pPr marL="1600200" indent="-228600" eaLnBrk="0" hangingPunct="0">
                <a:defRPr sz="2800">
                  <a:solidFill>
                    <a:schemeClr val="tx1"/>
                  </a:solidFill>
                  <a:latin typeface="Arial" panose="020B0604020202020204" pitchFamily="34" charset="0"/>
                  <a:cs typeface="Arial" panose="020B0604020202020204" pitchFamily="34" charset="0"/>
                </a:defRPr>
              </a:lvl4pPr>
              <a:lvl5pPr marL="2057400" indent="-228600" eaLnBrk="0" hangingPunct="0">
                <a:defRPr sz="28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91253" name="Freeform 217" descr="Диагональный кирпич"/>
            <p:cNvSpPr>
              <a:spLocks/>
            </p:cNvSpPr>
            <p:nvPr/>
          </p:nvSpPr>
          <p:spPr bwMode="auto">
            <a:xfrm>
              <a:off x="2146" y="14538"/>
              <a:ext cx="87" cy="233"/>
            </a:xfrm>
            <a:custGeom>
              <a:avLst/>
              <a:gdLst>
                <a:gd name="T0" fmla="*/ 87 w 87"/>
                <a:gd name="T1" fmla="*/ 0 h 233"/>
                <a:gd name="T2" fmla="*/ 0 w 87"/>
                <a:gd name="T3" fmla="*/ 37 h 233"/>
                <a:gd name="T4" fmla="*/ 4 w 87"/>
                <a:gd name="T5" fmla="*/ 233 h 233"/>
                <a:gd name="T6" fmla="*/ 0 60000 65536"/>
                <a:gd name="T7" fmla="*/ 0 60000 65536"/>
                <a:gd name="T8" fmla="*/ 0 60000 65536"/>
                <a:gd name="T9" fmla="*/ 0 w 87"/>
                <a:gd name="T10" fmla="*/ 0 h 233"/>
                <a:gd name="T11" fmla="*/ 87 w 87"/>
                <a:gd name="T12" fmla="*/ 233 h 233"/>
              </a:gdLst>
              <a:ahLst/>
              <a:cxnLst>
                <a:cxn ang="T6">
                  <a:pos x="T0" y="T1"/>
                </a:cxn>
                <a:cxn ang="T7">
                  <a:pos x="T2" y="T3"/>
                </a:cxn>
                <a:cxn ang="T8">
                  <a:pos x="T4" y="T5"/>
                </a:cxn>
              </a:cxnLst>
              <a:rect l="T9" t="T10" r="T11" b="T12"/>
              <a:pathLst>
                <a:path w="87" h="233">
                  <a:moveTo>
                    <a:pt x="87" y="0"/>
                  </a:moveTo>
                  <a:lnTo>
                    <a:pt x="0" y="37"/>
                  </a:lnTo>
                  <a:lnTo>
                    <a:pt x="4" y="233"/>
                  </a:lnTo>
                </a:path>
              </a:pathLst>
            </a:custGeom>
            <a:noFill/>
            <a:ln w="9525">
              <a:solidFill>
                <a:srgbClr val="80008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800">
                  <a:solidFill>
                    <a:schemeClr val="tx1"/>
                  </a:solidFill>
                  <a:latin typeface="Arial" panose="020B0604020202020204" pitchFamily="34" charset="0"/>
                  <a:cs typeface="Arial" panose="020B0604020202020204" pitchFamily="34" charset="0"/>
                </a:defRPr>
              </a:lvl1pPr>
              <a:lvl2pPr marL="742950" indent="-285750" eaLnBrk="0" hangingPunct="0">
                <a:defRPr sz="2800">
                  <a:solidFill>
                    <a:schemeClr val="tx1"/>
                  </a:solidFill>
                  <a:latin typeface="Arial" panose="020B0604020202020204" pitchFamily="34" charset="0"/>
                  <a:cs typeface="Arial" panose="020B0604020202020204" pitchFamily="34" charset="0"/>
                </a:defRPr>
              </a:lvl2pPr>
              <a:lvl3pPr marL="1143000" indent="-228600" eaLnBrk="0" hangingPunct="0">
                <a:defRPr sz="2800">
                  <a:solidFill>
                    <a:schemeClr val="tx1"/>
                  </a:solidFill>
                  <a:latin typeface="Arial" panose="020B0604020202020204" pitchFamily="34" charset="0"/>
                  <a:cs typeface="Arial" panose="020B0604020202020204" pitchFamily="34" charset="0"/>
                </a:defRPr>
              </a:lvl3pPr>
              <a:lvl4pPr marL="1600200" indent="-228600" eaLnBrk="0" hangingPunct="0">
                <a:defRPr sz="2800">
                  <a:solidFill>
                    <a:schemeClr val="tx1"/>
                  </a:solidFill>
                  <a:latin typeface="Arial" panose="020B0604020202020204" pitchFamily="34" charset="0"/>
                  <a:cs typeface="Arial" panose="020B0604020202020204" pitchFamily="34" charset="0"/>
                </a:defRPr>
              </a:lvl4pPr>
              <a:lvl5pPr marL="2057400" indent="-228600" eaLnBrk="0" hangingPunct="0">
                <a:defRPr sz="28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grpSp>
      <p:grpSp>
        <p:nvGrpSpPr>
          <p:cNvPr id="91182" name="Group 219"/>
          <p:cNvGrpSpPr>
            <a:grpSpLocks/>
          </p:cNvGrpSpPr>
          <p:nvPr/>
        </p:nvGrpSpPr>
        <p:grpSpPr bwMode="auto">
          <a:xfrm flipH="1">
            <a:off x="2674938" y="4014788"/>
            <a:ext cx="765175" cy="795337"/>
            <a:chOff x="215" y="431"/>
            <a:chExt cx="536" cy="501"/>
          </a:xfrm>
        </p:grpSpPr>
        <p:sp>
          <p:nvSpPr>
            <p:cNvPr id="91237" name="Freeform 220"/>
            <p:cNvSpPr>
              <a:spLocks/>
            </p:cNvSpPr>
            <p:nvPr/>
          </p:nvSpPr>
          <p:spPr bwMode="auto">
            <a:xfrm>
              <a:off x="215" y="758"/>
              <a:ext cx="378" cy="174"/>
            </a:xfrm>
            <a:custGeom>
              <a:avLst/>
              <a:gdLst>
                <a:gd name="T0" fmla="*/ 0 w 1113"/>
                <a:gd name="T1" fmla="*/ 106 h 329"/>
                <a:gd name="T2" fmla="*/ 329 w 1113"/>
                <a:gd name="T3" fmla="*/ 0 h 329"/>
                <a:gd name="T4" fmla="*/ 1113 w 1113"/>
                <a:gd name="T5" fmla="*/ 200 h 329"/>
                <a:gd name="T6" fmla="*/ 1113 w 1113"/>
                <a:gd name="T7" fmla="*/ 243 h 329"/>
                <a:gd name="T8" fmla="*/ 774 w 1113"/>
                <a:gd name="T9" fmla="*/ 329 h 329"/>
                <a:gd name="T10" fmla="*/ 0 w 1113"/>
                <a:gd name="T11" fmla="*/ 131 h 329"/>
                <a:gd name="T12" fmla="*/ 0 w 1113"/>
                <a:gd name="T13" fmla="*/ 106 h 329"/>
                <a:gd name="T14" fmla="*/ 0 60000 65536"/>
                <a:gd name="T15" fmla="*/ 0 60000 65536"/>
                <a:gd name="T16" fmla="*/ 0 60000 65536"/>
                <a:gd name="T17" fmla="*/ 0 60000 65536"/>
                <a:gd name="T18" fmla="*/ 0 60000 65536"/>
                <a:gd name="T19" fmla="*/ 0 60000 65536"/>
                <a:gd name="T20" fmla="*/ 0 60000 65536"/>
                <a:gd name="T21" fmla="*/ 0 w 1113"/>
                <a:gd name="T22" fmla="*/ 0 h 329"/>
                <a:gd name="T23" fmla="*/ 1113 w 1113"/>
                <a:gd name="T24" fmla="*/ 329 h 32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13" h="329">
                  <a:moveTo>
                    <a:pt x="0" y="106"/>
                  </a:moveTo>
                  <a:lnTo>
                    <a:pt x="329" y="0"/>
                  </a:lnTo>
                  <a:lnTo>
                    <a:pt x="1113" y="200"/>
                  </a:lnTo>
                  <a:lnTo>
                    <a:pt x="1113" y="243"/>
                  </a:lnTo>
                  <a:lnTo>
                    <a:pt x="774" y="329"/>
                  </a:lnTo>
                  <a:lnTo>
                    <a:pt x="0" y="131"/>
                  </a:lnTo>
                  <a:lnTo>
                    <a:pt x="0" y="106"/>
                  </a:lnTo>
                  <a:close/>
                </a:path>
              </a:pathLst>
            </a:custGeom>
            <a:solidFill>
              <a:srgbClr val="FFCCCC"/>
            </a:solidFill>
            <a:ln w="19050">
              <a:solidFill>
                <a:srgbClr val="000000"/>
              </a:solidFill>
              <a:round/>
              <a:headEnd/>
              <a:tailEnd/>
            </a:ln>
          </p:spPr>
          <p:txBody>
            <a:bodyPr/>
            <a:lstStyle>
              <a:lvl1pPr eaLnBrk="0" hangingPunct="0">
                <a:defRPr sz="2800">
                  <a:solidFill>
                    <a:schemeClr val="tx1"/>
                  </a:solidFill>
                  <a:latin typeface="Arial" panose="020B0604020202020204" pitchFamily="34" charset="0"/>
                  <a:cs typeface="Arial" panose="020B0604020202020204" pitchFamily="34" charset="0"/>
                </a:defRPr>
              </a:lvl1pPr>
              <a:lvl2pPr marL="742950" indent="-285750" eaLnBrk="0" hangingPunct="0">
                <a:defRPr sz="2800">
                  <a:solidFill>
                    <a:schemeClr val="tx1"/>
                  </a:solidFill>
                  <a:latin typeface="Arial" panose="020B0604020202020204" pitchFamily="34" charset="0"/>
                  <a:cs typeface="Arial" panose="020B0604020202020204" pitchFamily="34" charset="0"/>
                </a:defRPr>
              </a:lvl2pPr>
              <a:lvl3pPr marL="1143000" indent="-228600" eaLnBrk="0" hangingPunct="0">
                <a:defRPr sz="2800">
                  <a:solidFill>
                    <a:schemeClr val="tx1"/>
                  </a:solidFill>
                  <a:latin typeface="Arial" panose="020B0604020202020204" pitchFamily="34" charset="0"/>
                  <a:cs typeface="Arial" panose="020B0604020202020204" pitchFamily="34" charset="0"/>
                </a:defRPr>
              </a:lvl3pPr>
              <a:lvl4pPr marL="1600200" indent="-228600" eaLnBrk="0" hangingPunct="0">
                <a:defRPr sz="2800">
                  <a:solidFill>
                    <a:schemeClr val="tx1"/>
                  </a:solidFill>
                  <a:latin typeface="Arial" panose="020B0604020202020204" pitchFamily="34" charset="0"/>
                  <a:cs typeface="Arial" panose="020B0604020202020204" pitchFamily="34" charset="0"/>
                </a:defRPr>
              </a:lvl4pPr>
              <a:lvl5pPr marL="2057400" indent="-228600" eaLnBrk="0" hangingPunct="0">
                <a:defRPr sz="28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91238" name="Freeform 221"/>
            <p:cNvSpPr>
              <a:spLocks noEditPoints="1"/>
            </p:cNvSpPr>
            <p:nvPr/>
          </p:nvSpPr>
          <p:spPr bwMode="auto">
            <a:xfrm>
              <a:off x="248" y="779"/>
              <a:ext cx="308" cy="125"/>
            </a:xfrm>
            <a:custGeom>
              <a:avLst/>
              <a:gdLst>
                <a:gd name="T0" fmla="*/ 204 w 911"/>
                <a:gd name="T1" fmla="*/ 6 h 237"/>
                <a:gd name="T2" fmla="*/ 305 w 911"/>
                <a:gd name="T3" fmla="*/ 33 h 237"/>
                <a:gd name="T4" fmla="*/ 405 w 911"/>
                <a:gd name="T5" fmla="*/ 58 h 237"/>
                <a:gd name="T6" fmla="*/ 508 w 911"/>
                <a:gd name="T7" fmla="*/ 85 h 237"/>
                <a:gd name="T8" fmla="*/ 609 w 911"/>
                <a:gd name="T9" fmla="*/ 111 h 237"/>
                <a:gd name="T10" fmla="*/ 709 w 911"/>
                <a:gd name="T11" fmla="*/ 138 h 237"/>
                <a:gd name="T12" fmla="*/ 258 w 911"/>
                <a:gd name="T13" fmla="*/ 15 h 237"/>
                <a:gd name="T14" fmla="*/ 359 w 911"/>
                <a:gd name="T15" fmla="*/ 41 h 237"/>
                <a:gd name="T16" fmla="*/ 459 w 911"/>
                <a:gd name="T17" fmla="*/ 68 h 237"/>
                <a:gd name="T18" fmla="*/ 562 w 911"/>
                <a:gd name="T19" fmla="*/ 93 h 237"/>
                <a:gd name="T20" fmla="*/ 663 w 911"/>
                <a:gd name="T21" fmla="*/ 120 h 237"/>
                <a:gd name="T22" fmla="*/ 763 w 911"/>
                <a:gd name="T23" fmla="*/ 146 h 237"/>
                <a:gd name="T24" fmla="*/ 810 w 911"/>
                <a:gd name="T25" fmla="*/ 164 h 237"/>
                <a:gd name="T26" fmla="*/ 866 w 911"/>
                <a:gd name="T27" fmla="*/ 173 h 237"/>
                <a:gd name="T28" fmla="*/ 136 w 911"/>
                <a:gd name="T29" fmla="*/ 25 h 237"/>
                <a:gd name="T30" fmla="*/ 237 w 911"/>
                <a:gd name="T31" fmla="*/ 52 h 237"/>
                <a:gd name="T32" fmla="*/ 337 w 911"/>
                <a:gd name="T33" fmla="*/ 78 h 237"/>
                <a:gd name="T34" fmla="*/ 440 w 911"/>
                <a:gd name="T35" fmla="*/ 105 h 237"/>
                <a:gd name="T36" fmla="*/ 541 w 911"/>
                <a:gd name="T37" fmla="*/ 131 h 237"/>
                <a:gd name="T38" fmla="*/ 641 w 911"/>
                <a:gd name="T39" fmla="*/ 158 h 237"/>
                <a:gd name="T40" fmla="*/ 190 w 911"/>
                <a:gd name="T41" fmla="*/ 35 h 237"/>
                <a:gd name="T42" fmla="*/ 291 w 911"/>
                <a:gd name="T43" fmla="*/ 60 h 237"/>
                <a:gd name="T44" fmla="*/ 394 w 911"/>
                <a:gd name="T45" fmla="*/ 87 h 237"/>
                <a:gd name="T46" fmla="*/ 494 w 911"/>
                <a:gd name="T47" fmla="*/ 113 h 237"/>
                <a:gd name="T48" fmla="*/ 595 w 911"/>
                <a:gd name="T49" fmla="*/ 140 h 237"/>
                <a:gd name="T50" fmla="*/ 696 w 911"/>
                <a:gd name="T51" fmla="*/ 166 h 237"/>
                <a:gd name="T52" fmla="*/ 744 w 911"/>
                <a:gd name="T53" fmla="*/ 183 h 237"/>
                <a:gd name="T54" fmla="*/ 798 w 911"/>
                <a:gd name="T55" fmla="*/ 192 h 237"/>
                <a:gd name="T56" fmla="*/ 68 w 911"/>
                <a:gd name="T57" fmla="*/ 45 h 237"/>
                <a:gd name="T58" fmla="*/ 169 w 911"/>
                <a:gd name="T59" fmla="*/ 72 h 237"/>
                <a:gd name="T60" fmla="*/ 272 w 911"/>
                <a:gd name="T61" fmla="*/ 98 h 237"/>
                <a:gd name="T62" fmla="*/ 372 w 911"/>
                <a:gd name="T63" fmla="*/ 124 h 237"/>
                <a:gd name="T64" fmla="*/ 473 w 911"/>
                <a:gd name="T65" fmla="*/ 150 h 237"/>
                <a:gd name="T66" fmla="*/ 574 w 911"/>
                <a:gd name="T67" fmla="*/ 177 h 237"/>
                <a:gd name="T68" fmla="*/ 122 w 911"/>
                <a:gd name="T69" fmla="*/ 54 h 237"/>
                <a:gd name="T70" fmla="*/ 223 w 911"/>
                <a:gd name="T71" fmla="*/ 80 h 237"/>
                <a:gd name="T72" fmla="*/ 326 w 911"/>
                <a:gd name="T73" fmla="*/ 107 h 237"/>
                <a:gd name="T74" fmla="*/ 427 w 911"/>
                <a:gd name="T75" fmla="*/ 133 h 237"/>
                <a:gd name="T76" fmla="*/ 527 w 911"/>
                <a:gd name="T77" fmla="*/ 160 h 237"/>
                <a:gd name="T78" fmla="*/ 630 w 911"/>
                <a:gd name="T79" fmla="*/ 185 h 237"/>
                <a:gd name="T80" fmla="*/ 676 w 911"/>
                <a:gd name="T81" fmla="*/ 203 h 237"/>
                <a:gd name="T82" fmla="*/ 731 w 911"/>
                <a:gd name="T83" fmla="*/ 211 h 237"/>
                <a:gd name="T84" fmla="*/ 0 w 911"/>
                <a:gd name="T85" fmla="*/ 65 h 237"/>
                <a:gd name="T86" fmla="*/ 101 w 911"/>
                <a:gd name="T87" fmla="*/ 91 h 237"/>
                <a:gd name="T88" fmla="*/ 204 w 911"/>
                <a:gd name="T89" fmla="*/ 117 h 237"/>
                <a:gd name="T90" fmla="*/ 508 w 911"/>
                <a:gd name="T91" fmla="*/ 197 h 237"/>
                <a:gd name="T92" fmla="*/ 55 w 911"/>
                <a:gd name="T93" fmla="*/ 74 h 237"/>
                <a:gd name="T94" fmla="*/ 157 w 911"/>
                <a:gd name="T95" fmla="*/ 100 h 237"/>
                <a:gd name="T96" fmla="*/ 459 w 911"/>
                <a:gd name="T97" fmla="*/ 178 h 237"/>
                <a:gd name="T98" fmla="*/ 562 w 911"/>
                <a:gd name="T99" fmla="*/ 205 h 237"/>
                <a:gd name="T100" fmla="*/ 609 w 911"/>
                <a:gd name="T101" fmla="*/ 223 h 237"/>
                <a:gd name="T102" fmla="*/ 663 w 911"/>
                <a:gd name="T103" fmla="*/ 231 h 237"/>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911"/>
                <a:gd name="T157" fmla="*/ 0 h 237"/>
                <a:gd name="T158" fmla="*/ 911 w 911"/>
                <a:gd name="T159" fmla="*/ 237 h 237"/>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911" h="237">
                  <a:moveTo>
                    <a:pt x="204" y="6"/>
                  </a:moveTo>
                  <a:lnTo>
                    <a:pt x="258" y="20"/>
                  </a:lnTo>
                  <a:lnTo>
                    <a:pt x="258" y="15"/>
                  </a:lnTo>
                  <a:lnTo>
                    <a:pt x="204" y="0"/>
                  </a:lnTo>
                  <a:lnTo>
                    <a:pt x="204" y="6"/>
                  </a:lnTo>
                  <a:close/>
                  <a:moveTo>
                    <a:pt x="305" y="33"/>
                  </a:moveTo>
                  <a:lnTo>
                    <a:pt x="359" y="47"/>
                  </a:lnTo>
                  <a:lnTo>
                    <a:pt x="359" y="41"/>
                  </a:lnTo>
                  <a:lnTo>
                    <a:pt x="305" y="27"/>
                  </a:lnTo>
                  <a:lnTo>
                    <a:pt x="305" y="33"/>
                  </a:lnTo>
                  <a:close/>
                  <a:moveTo>
                    <a:pt x="405" y="58"/>
                  </a:moveTo>
                  <a:lnTo>
                    <a:pt x="459" y="73"/>
                  </a:lnTo>
                  <a:lnTo>
                    <a:pt x="459" y="68"/>
                  </a:lnTo>
                  <a:lnTo>
                    <a:pt x="405" y="53"/>
                  </a:lnTo>
                  <a:lnTo>
                    <a:pt x="405" y="58"/>
                  </a:lnTo>
                  <a:close/>
                  <a:moveTo>
                    <a:pt x="508" y="85"/>
                  </a:moveTo>
                  <a:lnTo>
                    <a:pt x="562" y="99"/>
                  </a:lnTo>
                  <a:lnTo>
                    <a:pt x="562" y="93"/>
                  </a:lnTo>
                  <a:lnTo>
                    <a:pt x="508" y="80"/>
                  </a:lnTo>
                  <a:lnTo>
                    <a:pt x="508" y="85"/>
                  </a:lnTo>
                  <a:close/>
                  <a:moveTo>
                    <a:pt x="609" y="111"/>
                  </a:moveTo>
                  <a:lnTo>
                    <a:pt x="663" y="126"/>
                  </a:lnTo>
                  <a:lnTo>
                    <a:pt x="663" y="120"/>
                  </a:lnTo>
                  <a:lnTo>
                    <a:pt x="609" y="106"/>
                  </a:lnTo>
                  <a:lnTo>
                    <a:pt x="609" y="111"/>
                  </a:lnTo>
                  <a:close/>
                  <a:moveTo>
                    <a:pt x="709" y="138"/>
                  </a:moveTo>
                  <a:lnTo>
                    <a:pt x="763" y="151"/>
                  </a:lnTo>
                  <a:lnTo>
                    <a:pt x="763" y="146"/>
                  </a:lnTo>
                  <a:lnTo>
                    <a:pt x="709" y="132"/>
                  </a:lnTo>
                  <a:lnTo>
                    <a:pt x="709" y="138"/>
                  </a:lnTo>
                  <a:close/>
                  <a:moveTo>
                    <a:pt x="258" y="15"/>
                  </a:moveTo>
                  <a:lnTo>
                    <a:pt x="258" y="20"/>
                  </a:lnTo>
                  <a:lnTo>
                    <a:pt x="303" y="8"/>
                  </a:lnTo>
                  <a:lnTo>
                    <a:pt x="303" y="2"/>
                  </a:lnTo>
                  <a:lnTo>
                    <a:pt x="258" y="15"/>
                  </a:lnTo>
                  <a:close/>
                  <a:moveTo>
                    <a:pt x="359" y="41"/>
                  </a:moveTo>
                  <a:lnTo>
                    <a:pt x="359" y="47"/>
                  </a:lnTo>
                  <a:lnTo>
                    <a:pt x="405" y="34"/>
                  </a:lnTo>
                  <a:lnTo>
                    <a:pt x="405" y="28"/>
                  </a:lnTo>
                  <a:lnTo>
                    <a:pt x="359" y="41"/>
                  </a:lnTo>
                  <a:close/>
                  <a:moveTo>
                    <a:pt x="459" y="68"/>
                  </a:moveTo>
                  <a:lnTo>
                    <a:pt x="459" y="73"/>
                  </a:lnTo>
                  <a:lnTo>
                    <a:pt x="506" y="60"/>
                  </a:lnTo>
                  <a:lnTo>
                    <a:pt x="506" y="54"/>
                  </a:lnTo>
                  <a:lnTo>
                    <a:pt x="459" y="68"/>
                  </a:lnTo>
                  <a:close/>
                  <a:moveTo>
                    <a:pt x="562" y="93"/>
                  </a:moveTo>
                  <a:lnTo>
                    <a:pt x="562" y="99"/>
                  </a:lnTo>
                  <a:lnTo>
                    <a:pt x="607" y="86"/>
                  </a:lnTo>
                  <a:lnTo>
                    <a:pt x="607" y="81"/>
                  </a:lnTo>
                  <a:lnTo>
                    <a:pt x="562" y="93"/>
                  </a:lnTo>
                  <a:close/>
                  <a:moveTo>
                    <a:pt x="663" y="120"/>
                  </a:moveTo>
                  <a:lnTo>
                    <a:pt x="663" y="126"/>
                  </a:lnTo>
                  <a:lnTo>
                    <a:pt x="709" y="113"/>
                  </a:lnTo>
                  <a:lnTo>
                    <a:pt x="709" y="107"/>
                  </a:lnTo>
                  <a:lnTo>
                    <a:pt x="663" y="120"/>
                  </a:lnTo>
                  <a:close/>
                  <a:moveTo>
                    <a:pt x="763" y="146"/>
                  </a:moveTo>
                  <a:lnTo>
                    <a:pt x="763" y="151"/>
                  </a:lnTo>
                  <a:lnTo>
                    <a:pt x="810" y="139"/>
                  </a:lnTo>
                  <a:lnTo>
                    <a:pt x="810" y="134"/>
                  </a:lnTo>
                  <a:lnTo>
                    <a:pt x="763" y="146"/>
                  </a:lnTo>
                  <a:close/>
                  <a:moveTo>
                    <a:pt x="810" y="164"/>
                  </a:moveTo>
                  <a:lnTo>
                    <a:pt x="866" y="178"/>
                  </a:lnTo>
                  <a:lnTo>
                    <a:pt x="866" y="173"/>
                  </a:lnTo>
                  <a:lnTo>
                    <a:pt x="810" y="159"/>
                  </a:lnTo>
                  <a:lnTo>
                    <a:pt x="810" y="164"/>
                  </a:lnTo>
                  <a:close/>
                  <a:moveTo>
                    <a:pt x="866" y="173"/>
                  </a:moveTo>
                  <a:lnTo>
                    <a:pt x="866" y="178"/>
                  </a:lnTo>
                  <a:lnTo>
                    <a:pt x="911" y="165"/>
                  </a:lnTo>
                  <a:lnTo>
                    <a:pt x="911" y="160"/>
                  </a:lnTo>
                  <a:lnTo>
                    <a:pt x="866" y="173"/>
                  </a:lnTo>
                  <a:close/>
                  <a:moveTo>
                    <a:pt x="136" y="25"/>
                  </a:moveTo>
                  <a:lnTo>
                    <a:pt x="190" y="40"/>
                  </a:lnTo>
                  <a:lnTo>
                    <a:pt x="190" y="35"/>
                  </a:lnTo>
                  <a:lnTo>
                    <a:pt x="136" y="20"/>
                  </a:lnTo>
                  <a:lnTo>
                    <a:pt x="136" y="25"/>
                  </a:lnTo>
                  <a:close/>
                  <a:moveTo>
                    <a:pt x="237" y="52"/>
                  </a:moveTo>
                  <a:lnTo>
                    <a:pt x="291" y="67"/>
                  </a:lnTo>
                  <a:lnTo>
                    <a:pt x="291" y="60"/>
                  </a:lnTo>
                  <a:lnTo>
                    <a:pt x="237" y="47"/>
                  </a:lnTo>
                  <a:lnTo>
                    <a:pt x="237" y="52"/>
                  </a:lnTo>
                  <a:close/>
                  <a:moveTo>
                    <a:pt x="337" y="78"/>
                  </a:moveTo>
                  <a:lnTo>
                    <a:pt x="394" y="92"/>
                  </a:lnTo>
                  <a:lnTo>
                    <a:pt x="394" y="87"/>
                  </a:lnTo>
                  <a:lnTo>
                    <a:pt x="337" y="73"/>
                  </a:lnTo>
                  <a:lnTo>
                    <a:pt x="337" y="78"/>
                  </a:lnTo>
                  <a:close/>
                  <a:moveTo>
                    <a:pt x="440" y="105"/>
                  </a:moveTo>
                  <a:lnTo>
                    <a:pt x="494" y="118"/>
                  </a:lnTo>
                  <a:lnTo>
                    <a:pt x="494" y="113"/>
                  </a:lnTo>
                  <a:lnTo>
                    <a:pt x="440" y="99"/>
                  </a:lnTo>
                  <a:lnTo>
                    <a:pt x="440" y="105"/>
                  </a:lnTo>
                  <a:close/>
                  <a:moveTo>
                    <a:pt x="541" y="131"/>
                  </a:moveTo>
                  <a:lnTo>
                    <a:pt x="595" y="145"/>
                  </a:lnTo>
                  <a:lnTo>
                    <a:pt x="595" y="140"/>
                  </a:lnTo>
                  <a:lnTo>
                    <a:pt x="541" y="126"/>
                  </a:lnTo>
                  <a:lnTo>
                    <a:pt x="541" y="131"/>
                  </a:lnTo>
                  <a:close/>
                  <a:moveTo>
                    <a:pt x="641" y="158"/>
                  </a:moveTo>
                  <a:lnTo>
                    <a:pt x="696" y="171"/>
                  </a:lnTo>
                  <a:lnTo>
                    <a:pt x="696" y="166"/>
                  </a:lnTo>
                  <a:lnTo>
                    <a:pt x="641" y="151"/>
                  </a:lnTo>
                  <a:lnTo>
                    <a:pt x="641" y="158"/>
                  </a:lnTo>
                  <a:close/>
                  <a:moveTo>
                    <a:pt x="190" y="35"/>
                  </a:moveTo>
                  <a:lnTo>
                    <a:pt x="190" y="40"/>
                  </a:lnTo>
                  <a:lnTo>
                    <a:pt x="235" y="27"/>
                  </a:lnTo>
                  <a:lnTo>
                    <a:pt x="235" y="21"/>
                  </a:lnTo>
                  <a:lnTo>
                    <a:pt x="190" y="35"/>
                  </a:lnTo>
                  <a:close/>
                  <a:moveTo>
                    <a:pt x="291" y="60"/>
                  </a:moveTo>
                  <a:lnTo>
                    <a:pt x="291" y="66"/>
                  </a:lnTo>
                  <a:lnTo>
                    <a:pt x="337" y="53"/>
                  </a:lnTo>
                  <a:lnTo>
                    <a:pt x="337" y="48"/>
                  </a:lnTo>
                  <a:lnTo>
                    <a:pt x="291" y="60"/>
                  </a:lnTo>
                  <a:close/>
                  <a:moveTo>
                    <a:pt x="394" y="87"/>
                  </a:moveTo>
                  <a:lnTo>
                    <a:pt x="394" y="92"/>
                  </a:lnTo>
                  <a:lnTo>
                    <a:pt x="438" y="80"/>
                  </a:lnTo>
                  <a:lnTo>
                    <a:pt x="438" y="74"/>
                  </a:lnTo>
                  <a:lnTo>
                    <a:pt x="394" y="87"/>
                  </a:lnTo>
                  <a:close/>
                  <a:moveTo>
                    <a:pt x="494" y="113"/>
                  </a:moveTo>
                  <a:lnTo>
                    <a:pt x="494" y="118"/>
                  </a:lnTo>
                  <a:lnTo>
                    <a:pt x="539" y="106"/>
                  </a:lnTo>
                  <a:lnTo>
                    <a:pt x="539" y="101"/>
                  </a:lnTo>
                  <a:lnTo>
                    <a:pt x="494" y="113"/>
                  </a:lnTo>
                  <a:close/>
                  <a:moveTo>
                    <a:pt x="595" y="140"/>
                  </a:moveTo>
                  <a:lnTo>
                    <a:pt x="595" y="145"/>
                  </a:lnTo>
                  <a:lnTo>
                    <a:pt x="641" y="132"/>
                  </a:lnTo>
                  <a:lnTo>
                    <a:pt x="641" y="127"/>
                  </a:lnTo>
                  <a:lnTo>
                    <a:pt x="595" y="140"/>
                  </a:lnTo>
                  <a:close/>
                  <a:moveTo>
                    <a:pt x="696" y="166"/>
                  </a:moveTo>
                  <a:lnTo>
                    <a:pt x="696" y="171"/>
                  </a:lnTo>
                  <a:lnTo>
                    <a:pt x="742" y="159"/>
                  </a:lnTo>
                  <a:lnTo>
                    <a:pt x="742" y="153"/>
                  </a:lnTo>
                  <a:lnTo>
                    <a:pt x="696" y="166"/>
                  </a:lnTo>
                  <a:close/>
                  <a:moveTo>
                    <a:pt x="744" y="183"/>
                  </a:moveTo>
                  <a:lnTo>
                    <a:pt x="798" y="198"/>
                  </a:lnTo>
                  <a:lnTo>
                    <a:pt x="798" y="193"/>
                  </a:lnTo>
                  <a:lnTo>
                    <a:pt x="744" y="178"/>
                  </a:lnTo>
                  <a:lnTo>
                    <a:pt x="744" y="183"/>
                  </a:lnTo>
                  <a:close/>
                  <a:moveTo>
                    <a:pt x="798" y="192"/>
                  </a:moveTo>
                  <a:lnTo>
                    <a:pt x="798" y="198"/>
                  </a:lnTo>
                  <a:lnTo>
                    <a:pt x="843" y="184"/>
                  </a:lnTo>
                  <a:lnTo>
                    <a:pt x="843" y="179"/>
                  </a:lnTo>
                  <a:lnTo>
                    <a:pt x="798" y="192"/>
                  </a:lnTo>
                  <a:close/>
                  <a:moveTo>
                    <a:pt x="68" y="45"/>
                  </a:moveTo>
                  <a:lnTo>
                    <a:pt x="122" y="59"/>
                  </a:lnTo>
                  <a:lnTo>
                    <a:pt x="122" y="54"/>
                  </a:lnTo>
                  <a:lnTo>
                    <a:pt x="68" y="40"/>
                  </a:lnTo>
                  <a:lnTo>
                    <a:pt x="68" y="45"/>
                  </a:lnTo>
                  <a:close/>
                  <a:moveTo>
                    <a:pt x="169" y="72"/>
                  </a:moveTo>
                  <a:lnTo>
                    <a:pt x="223" y="85"/>
                  </a:lnTo>
                  <a:lnTo>
                    <a:pt x="223" y="80"/>
                  </a:lnTo>
                  <a:lnTo>
                    <a:pt x="169" y="67"/>
                  </a:lnTo>
                  <a:lnTo>
                    <a:pt x="169" y="72"/>
                  </a:lnTo>
                  <a:close/>
                  <a:moveTo>
                    <a:pt x="272" y="98"/>
                  </a:moveTo>
                  <a:lnTo>
                    <a:pt x="326" y="112"/>
                  </a:lnTo>
                  <a:lnTo>
                    <a:pt x="326" y="107"/>
                  </a:lnTo>
                  <a:lnTo>
                    <a:pt x="272" y="92"/>
                  </a:lnTo>
                  <a:lnTo>
                    <a:pt x="272" y="98"/>
                  </a:lnTo>
                  <a:close/>
                  <a:moveTo>
                    <a:pt x="372" y="124"/>
                  </a:moveTo>
                  <a:lnTo>
                    <a:pt x="427" y="138"/>
                  </a:lnTo>
                  <a:lnTo>
                    <a:pt x="427" y="133"/>
                  </a:lnTo>
                  <a:lnTo>
                    <a:pt x="372" y="118"/>
                  </a:lnTo>
                  <a:lnTo>
                    <a:pt x="372" y="124"/>
                  </a:lnTo>
                  <a:close/>
                  <a:moveTo>
                    <a:pt x="473" y="150"/>
                  </a:moveTo>
                  <a:lnTo>
                    <a:pt x="527" y="165"/>
                  </a:lnTo>
                  <a:lnTo>
                    <a:pt x="527" y="160"/>
                  </a:lnTo>
                  <a:lnTo>
                    <a:pt x="473" y="145"/>
                  </a:lnTo>
                  <a:lnTo>
                    <a:pt x="473" y="150"/>
                  </a:lnTo>
                  <a:close/>
                  <a:moveTo>
                    <a:pt x="574" y="177"/>
                  </a:moveTo>
                  <a:lnTo>
                    <a:pt x="630" y="191"/>
                  </a:lnTo>
                  <a:lnTo>
                    <a:pt x="630" y="185"/>
                  </a:lnTo>
                  <a:lnTo>
                    <a:pt x="574" y="171"/>
                  </a:lnTo>
                  <a:lnTo>
                    <a:pt x="574" y="177"/>
                  </a:lnTo>
                  <a:close/>
                  <a:moveTo>
                    <a:pt x="122" y="54"/>
                  </a:moveTo>
                  <a:lnTo>
                    <a:pt x="122" y="59"/>
                  </a:lnTo>
                  <a:lnTo>
                    <a:pt x="169" y="47"/>
                  </a:lnTo>
                  <a:lnTo>
                    <a:pt x="169" y="41"/>
                  </a:lnTo>
                  <a:lnTo>
                    <a:pt x="122" y="54"/>
                  </a:lnTo>
                  <a:close/>
                  <a:moveTo>
                    <a:pt x="223" y="80"/>
                  </a:moveTo>
                  <a:lnTo>
                    <a:pt x="223" y="85"/>
                  </a:lnTo>
                  <a:lnTo>
                    <a:pt x="270" y="73"/>
                  </a:lnTo>
                  <a:lnTo>
                    <a:pt x="270" y="68"/>
                  </a:lnTo>
                  <a:lnTo>
                    <a:pt x="223" y="80"/>
                  </a:lnTo>
                  <a:close/>
                  <a:moveTo>
                    <a:pt x="326" y="107"/>
                  </a:moveTo>
                  <a:lnTo>
                    <a:pt x="326" y="112"/>
                  </a:lnTo>
                  <a:lnTo>
                    <a:pt x="370" y="99"/>
                  </a:lnTo>
                  <a:lnTo>
                    <a:pt x="370" y="93"/>
                  </a:lnTo>
                  <a:lnTo>
                    <a:pt x="326" y="107"/>
                  </a:lnTo>
                  <a:close/>
                  <a:moveTo>
                    <a:pt x="427" y="133"/>
                  </a:moveTo>
                  <a:lnTo>
                    <a:pt x="427" y="138"/>
                  </a:lnTo>
                  <a:lnTo>
                    <a:pt x="471" y="126"/>
                  </a:lnTo>
                  <a:lnTo>
                    <a:pt x="471" y="120"/>
                  </a:lnTo>
                  <a:lnTo>
                    <a:pt x="427" y="133"/>
                  </a:lnTo>
                  <a:close/>
                  <a:moveTo>
                    <a:pt x="527" y="160"/>
                  </a:moveTo>
                  <a:lnTo>
                    <a:pt x="527" y="165"/>
                  </a:lnTo>
                  <a:lnTo>
                    <a:pt x="574" y="151"/>
                  </a:lnTo>
                  <a:lnTo>
                    <a:pt x="574" y="146"/>
                  </a:lnTo>
                  <a:lnTo>
                    <a:pt x="527" y="160"/>
                  </a:lnTo>
                  <a:close/>
                  <a:moveTo>
                    <a:pt x="630" y="185"/>
                  </a:moveTo>
                  <a:lnTo>
                    <a:pt x="630" y="191"/>
                  </a:lnTo>
                  <a:lnTo>
                    <a:pt x="674" y="178"/>
                  </a:lnTo>
                  <a:lnTo>
                    <a:pt x="674" y="173"/>
                  </a:lnTo>
                  <a:lnTo>
                    <a:pt x="630" y="185"/>
                  </a:lnTo>
                  <a:close/>
                  <a:moveTo>
                    <a:pt x="676" y="203"/>
                  </a:moveTo>
                  <a:lnTo>
                    <a:pt x="731" y="217"/>
                  </a:lnTo>
                  <a:lnTo>
                    <a:pt x="731" y="211"/>
                  </a:lnTo>
                  <a:lnTo>
                    <a:pt x="676" y="198"/>
                  </a:lnTo>
                  <a:lnTo>
                    <a:pt x="676" y="203"/>
                  </a:lnTo>
                  <a:close/>
                  <a:moveTo>
                    <a:pt x="731" y="211"/>
                  </a:moveTo>
                  <a:lnTo>
                    <a:pt x="731" y="217"/>
                  </a:lnTo>
                  <a:lnTo>
                    <a:pt x="775" y="204"/>
                  </a:lnTo>
                  <a:lnTo>
                    <a:pt x="775" y="199"/>
                  </a:lnTo>
                  <a:lnTo>
                    <a:pt x="731" y="211"/>
                  </a:lnTo>
                  <a:close/>
                  <a:moveTo>
                    <a:pt x="0" y="65"/>
                  </a:moveTo>
                  <a:lnTo>
                    <a:pt x="55" y="79"/>
                  </a:lnTo>
                  <a:lnTo>
                    <a:pt x="55" y="74"/>
                  </a:lnTo>
                  <a:lnTo>
                    <a:pt x="0" y="59"/>
                  </a:lnTo>
                  <a:lnTo>
                    <a:pt x="0" y="65"/>
                  </a:lnTo>
                  <a:close/>
                  <a:moveTo>
                    <a:pt x="101" y="91"/>
                  </a:moveTo>
                  <a:lnTo>
                    <a:pt x="157" y="105"/>
                  </a:lnTo>
                  <a:lnTo>
                    <a:pt x="157" y="100"/>
                  </a:lnTo>
                  <a:lnTo>
                    <a:pt x="101" y="85"/>
                  </a:lnTo>
                  <a:lnTo>
                    <a:pt x="101" y="91"/>
                  </a:lnTo>
                  <a:close/>
                  <a:moveTo>
                    <a:pt x="204" y="117"/>
                  </a:moveTo>
                  <a:lnTo>
                    <a:pt x="459" y="184"/>
                  </a:lnTo>
                  <a:lnTo>
                    <a:pt x="459" y="178"/>
                  </a:lnTo>
                  <a:lnTo>
                    <a:pt x="204" y="112"/>
                  </a:lnTo>
                  <a:lnTo>
                    <a:pt x="204" y="117"/>
                  </a:lnTo>
                  <a:close/>
                  <a:moveTo>
                    <a:pt x="508" y="197"/>
                  </a:moveTo>
                  <a:lnTo>
                    <a:pt x="562" y="210"/>
                  </a:lnTo>
                  <a:lnTo>
                    <a:pt x="562" y="205"/>
                  </a:lnTo>
                  <a:lnTo>
                    <a:pt x="508" y="191"/>
                  </a:lnTo>
                  <a:lnTo>
                    <a:pt x="508" y="197"/>
                  </a:lnTo>
                  <a:close/>
                  <a:moveTo>
                    <a:pt x="55" y="74"/>
                  </a:moveTo>
                  <a:lnTo>
                    <a:pt x="55" y="79"/>
                  </a:lnTo>
                  <a:lnTo>
                    <a:pt x="101" y="67"/>
                  </a:lnTo>
                  <a:lnTo>
                    <a:pt x="101" y="60"/>
                  </a:lnTo>
                  <a:lnTo>
                    <a:pt x="55" y="74"/>
                  </a:lnTo>
                  <a:close/>
                  <a:moveTo>
                    <a:pt x="157" y="100"/>
                  </a:moveTo>
                  <a:lnTo>
                    <a:pt x="157" y="105"/>
                  </a:lnTo>
                  <a:lnTo>
                    <a:pt x="202" y="92"/>
                  </a:lnTo>
                  <a:lnTo>
                    <a:pt x="202" y="87"/>
                  </a:lnTo>
                  <a:lnTo>
                    <a:pt x="157" y="100"/>
                  </a:lnTo>
                  <a:close/>
                  <a:moveTo>
                    <a:pt x="459" y="178"/>
                  </a:moveTo>
                  <a:lnTo>
                    <a:pt x="459" y="184"/>
                  </a:lnTo>
                  <a:lnTo>
                    <a:pt x="506" y="171"/>
                  </a:lnTo>
                  <a:lnTo>
                    <a:pt x="506" y="166"/>
                  </a:lnTo>
                  <a:lnTo>
                    <a:pt x="459" y="178"/>
                  </a:lnTo>
                  <a:close/>
                  <a:moveTo>
                    <a:pt x="562" y="205"/>
                  </a:moveTo>
                  <a:lnTo>
                    <a:pt x="562" y="210"/>
                  </a:lnTo>
                  <a:lnTo>
                    <a:pt x="607" y="198"/>
                  </a:lnTo>
                  <a:lnTo>
                    <a:pt x="607" y="193"/>
                  </a:lnTo>
                  <a:lnTo>
                    <a:pt x="562" y="205"/>
                  </a:lnTo>
                  <a:close/>
                  <a:moveTo>
                    <a:pt x="609" y="223"/>
                  </a:moveTo>
                  <a:lnTo>
                    <a:pt x="663" y="237"/>
                  </a:lnTo>
                  <a:lnTo>
                    <a:pt x="663" y="231"/>
                  </a:lnTo>
                  <a:lnTo>
                    <a:pt x="609" y="217"/>
                  </a:lnTo>
                  <a:lnTo>
                    <a:pt x="609" y="223"/>
                  </a:lnTo>
                  <a:close/>
                  <a:moveTo>
                    <a:pt x="663" y="231"/>
                  </a:moveTo>
                  <a:lnTo>
                    <a:pt x="663" y="237"/>
                  </a:lnTo>
                  <a:lnTo>
                    <a:pt x="707" y="224"/>
                  </a:lnTo>
                  <a:lnTo>
                    <a:pt x="707" y="219"/>
                  </a:lnTo>
                  <a:lnTo>
                    <a:pt x="663" y="231"/>
                  </a:lnTo>
                  <a:close/>
                </a:path>
              </a:pathLst>
            </a:custGeom>
            <a:solidFill>
              <a:srgbClr val="969696"/>
            </a:solidFill>
            <a:ln w="9525">
              <a:solidFill>
                <a:srgbClr val="000000"/>
              </a:solidFill>
              <a:round/>
              <a:headEnd/>
              <a:tailEnd/>
            </a:ln>
          </p:spPr>
          <p:txBody>
            <a:bodyPr/>
            <a:lstStyle>
              <a:lvl1pPr eaLnBrk="0" hangingPunct="0">
                <a:defRPr sz="2800">
                  <a:solidFill>
                    <a:schemeClr val="tx1"/>
                  </a:solidFill>
                  <a:latin typeface="Arial" panose="020B0604020202020204" pitchFamily="34" charset="0"/>
                  <a:cs typeface="Arial" panose="020B0604020202020204" pitchFamily="34" charset="0"/>
                </a:defRPr>
              </a:lvl1pPr>
              <a:lvl2pPr marL="742950" indent="-285750" eaLnBrk="0" hangingPunct="0">
                <a:defRPr sz="2800">
                  <a:solidFill>
                    <a:schemeClr val="tx1"/>
                  </a:solidFill>
                  <a:latin typeface="Arial" panose="020B0604020202020204" pitchFamily="34" charset="0"/>
                  <a:cs typeface="Arial" panose="020B0604020202020204" pitchFamily="34" charset="0"/>
                </a:defRPr>
              </a:lvl2pPr>
              <a:lvl3pPr marL="1143000" indent="-228600" eaLnBrk="0" hangingPunct="0">
                <a:defRPr sz="2800">
                  <a:solidFill>
                    <a:schemeClr val="tx1"/>
                  </a:solidFill>
                  <a:latin typeface="Arial" panose="020B0604020202020204" pitchFamily="34" charset="0"/>
                  <a:cs typeface="Arial" panose="020B0604020202020204" pitchFamily="34" charset="0"/>
                </a:defRPr>
              </a:lvl3pPr>
              <a:lvl4pPr marL="1600200" indent="-228600" eaLnBrk="0" hangingPunct="0">
                <a:defRPr sz="2800">
                  <a:solidFill>
                    <a:schemeClr val="tx1"/>
                  </a:solidFill>
                  <a:latin typeface="Arial" panose="020B0604020202020204" pitchFamily="34" charset="0"/>
                  <a:cs typeface="Arial" panose="020B0604020202020204" pitchFamily="34" charset="0"/>
                </a:defRPr>
              </a:lvl4pPr>
              <a:lvl5pPr marL="2057400" indent="-228600" eaLnBrk="0" hangingPunct="0">
                <a:defRPr sz="28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91239" name="Freeform 222"/>
            <p:cNvSpPr>
              <a:spLocks/>
            </p:cNvSpPr>
            <p:nvPr/>
          </p:nvSpPr>
          <p:spPr bwMode="auto">
            <a:xfrm>
              <a:off x="215" y="814"/>
              <a:ext cx="263" cy="118"/>
            </a:xfrm>
            <a:custGeom>
              <a:avLst/>
              <a:gdLst>
                <a:gd name="T0" fmla="*/ 0 w 774"/>
                <a:gd name="T1" fmla="*/ 25 h 223"/>
                <a:gd name="T2" fmla="*/ 774 w 774"/>
                <a:gd name="T3" fmla="*/ 223 h 223"/>
                <a:gd name="T4" fmla="*/ 774 w 774"/>
                <a:gd name="T5" fmla="*/ 197 h 223"/>
                <a:gd name="T6" fmla="*/ 0 w 774"/>
                <a:gd name="T7" fmla="*/ 0 h 223"/>
                <a:gd name="T8" fmla="*/ 0 w 774"/>
                <a:gd name="T9" fmla="*/ 25 h 223"/>
                <a:gd name="T10" fmla="*/ 0 60000 65536"/>
                <a:gd name="T11" fmla="*/ 0 60000 65536"/>
                <a:gd name="T12" fmla="*/ 0 60000 65536"/>
                <a:gd name="T13" fmla="*/ 0 60000 65536"/>
                <a:gd name="T14" fmla="*/ 0 60000 65536"/>
                <a:gd name="T15" fmla="*/ 0 w 774"/>
                <a:gd name="T16" fmla="*/ 0 h 223"/>
                <a:gd name="T17" fmla="*/ 774 w 774"/>
                <a:gd name="T18" fmla="*/ 223 h 223"/>
              </a:gdLst>
              <a:ahLst/>
              <a:cxnLst>
                <a:cxn ang="T10">
                  <a:pos x="T0" y="T1"/>
                </a:cxn>
                <a:cxn ang="T11">
                  <a:pos x="T2" y="T3"/>
                </a:cxn>
                <a:cxn ang="T12">
                  <a:pos x="T4" y="T5"/>
                </a:cxn>
                <a:cxn ang="T13">
                  <a:pos x="T6" y="T7"/>
                </a:cxn>
                <a:cxn ang="T14">
                  <a:pos x="T8" y="T9"/>
                </a:cxn>
              </a:cxnLst>
              <a:rect l="T15" t="T16" r="T17" b="T18"/>
              <a:pathLst>
                <a:path w="774" h="223">
                  <a:moveTo>
                    <a:pt x="0" y="25"/>
                  </a:moveTo>
                  <a:lnTo>
                    <a:pt x="774" y="223"/>
                  </a:lnTo>
                  <a:lnTo>
                    <a:pt x="774" y="197"/>
                  </a:lnTo>
                  <a:lnTo>
                    <a:pt x="0" y="0"/>
                  </a:lnTo>
                  <a:lnTo>
                    <a:pt x="0" y="25"/>
                  </a:lnTo>
                  <a:close/>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800">
                  <a:solidFill>
                    <a:schemeClr val="tx1"/>
                  </a:solidFill>
                  <a:latin typeface="Arial" panose="020B0604020202020204" pitchFamily="34" charset="0"/>
                  <a:cs typeface="Arial" panose="020B0604020202020204" pitchFamily="34" charset="0"/>
                </a:defRPr>
              </a:lvl1pPr>
              <a:lvl2pPr marL="742950" indent="-285750" eaLnBrk="0" hangingPunct="0">
                <a:defRPr sz="2800">
                  <a:solidFill>
                    <a:schemeClr val="tx1"/>
                  </a:solidFill>
                  <a:latin typeface="Arial" panose="020B0604020202020204" pitchFamily="34" charset="0"/>
                  <a:cs typeface="Arial" panose="020B0604020202020204" pitchFamily="34" charset="0"/>
                </a:defRPr>
              </a:lvl2pPr>
              <a:lvl3pPr marL="1143000" indent="-228600" eaLnBrk="0" hangingPunct="0">
                <a:defRPr sz="2800">
                  <a:solidFill>
                    <a:schemeClr val="tx1"/>
                  </a:solidFill>
                  <a:latin typeface="Arial" panose="020B0604020202020204" pitchFamily="34" charset="0"/>
                  <a:cs typeface="Arial" panose="020B0604020202020204" pitchFamily="34" charset="0"/>
                </a:defRPr>
              </a:lvl3pPr>
              <a:lvl4pPr marL="1600200" indent="-228600" eaLnBrk="0" hangingPunct="0">
                <a:defRPr sz="2800">
                  <a:solidFill>
                    <a:schemeClr val="tx1"/>
                  </a:solidFill>
                  <a:latin typeface="Arial" panose="020B0604020202020204" pitchFamily="34" charset="0"/>
                  <a:cs typeface="Arial" panose="020B0604020202020204" pitchFamily="34" charset="0"/>
                </a:defRPr>
              </a:lvl4pPr>
              <a:lvl5pPr marL="2057400" indent="-228600" eaLnBrk="0" hangingPunct="0">
                <a:defRPr sz="28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grpSp>
          <p:nvGrpSpPr>
            <p:cNvPr id="91240" name="Group 223"/>
            <p:cNvGrpSpPr>
              <a:grpSpLocks/>
            </p:cNvGrpSpPr>
            <p:nvPr/>
          </p:nvGrpSpPr>
          <p:grpSpPr bwMode="auto">
            <a:xfrm>
              <a:off x="374" y="431"/>
              <a:ext cx="377" cy="388"/>
              <a:chOff x="4497" y="5857"/>
              <a:chExt cx="555" cy="734"/>
            </a:xfrm>
          </p:grpSpPr>
          <p:sp>
            <p:nvSpPr>
              <p:cNvPr id="91241" name="Freeform 224"/>
              <p:cNvSpPr>
                <a:spLocks/>
              </p:cNvSpPr>
              <p:nvPr/>
            </p:nvSpPr>
            <p:spPr bwMode="auto">
              <a:xfrm>
                <a:off x="4497" y="5857"/>
                <a:ext cx="555" cy="734"/>
              </a:xfrm>
              <a:custGeom>
                <a:avLst/>
                <a:gdLst>
                  <a:gd name="T0" fmla="*/ 0 w 1109"/>
                  <a:gd name="T1" fmla="*/ 419 h 734"/>
                  <a:gd name="T2" fmla="*/ 124 w 1109"/>
                  <a:gd name="T3" fmla="*/ 466 h 734"/>
                  <a:gd name="T4" fmla="*/ 255 w 1109"/>
                  <a:gd name="T5" fmla="*/ 509 h 734"/>
                  <a:gd name="T6" fmla="*/ 255 w 1109"/>
                  <a:gd name="T7" fmla="*/ 509 h 734"/>
                  <a:gd name="T8" fmla="*/ 238 w 1109"/>
                  <a:gd name="T9" fmla="*/ 534 h 734"/>
                  <a:gd name="T10" fmla="*/ 228 w 1109"/>
                  <a:gd name="T11" fmla="*/ 560 h 734"/>
                  <a:gd name="T12" fmla="*/ 222 w 1109"/>
                  <a:gd name="T13" fmla="*/ 586 h 734"/>
                  <a:gd name="T14" fmla="*/ 224 w 1109"/>
                  <a:gd name="T15" fmla="*/ 612 h 734"/>
                  <a:gd name="T16" fmla="*/ 250 w 1109"/>
                  <a:gd name="T17" fmla="*/ 630 h 734"/>
                  <a:gd name="T18" fmla="*/ 277 w 1109"/>
                  <a:gd name="T19" fmla="*/ 649 h 734"/>
                  <a:gd name="T20" fmla="*/ 310 w 1109"/>
                  <a:gd name="T21" fmla="*/ 664 h 734"/>
                  <a:gd name="T22" fmla="*/ 344 w 1109"/>
                  <a:gd name="T23" fmla="*/ 679 h 734"/>
                  <a:gd name="T24" fmla="*/ 383 w 1109"/>
                  <a:gd name="T25" fmla="*/ 692 h 734"/>
                  <a:gd name="T26" fmla="*/ 424 w 1109"/>
                  <a:gd name="T27" fmla="*/ 704 h 734"/>
                  <a:gd name="T28" fmla="*/ 466 w 1109"/>
                  <a:gd name="T29" fmla="*/ 713 h 734"/>
                  <a:gd name="T30" fmla="*/ 511 w 1109"/>
                  <a:gd name="T31" fmla="*/ 720 h 734"/>
                  <a:gd name="T32" fmla="*/ 557 w 1109"/>
                  <a:gd name="T33" fmla="*/ 726 h 734"/>
                  <a:gd name="T34" fmla="*/ 606 w 1109"/>
                  <a:gd name="T35" fmla="*/ 731 h 734"/>
                  <a:gd name="T36" fmla="*/ 654 w 1109"/>
                  <a:gd name="T37" fmla="*/ 733 h 734"/>
                  <a:gd name="T38" fmla="*/ 703 w 1109"/>
                  <a:gd name="T39" fmla="*/ 734 h 734"/>
                  <a:gd name="T40" fmla="*/ 751 w 1109"/>
                  <a:gd name="T41" fmla="*/ 732 h 734"/>
                  <a:gd name="T42" fmla="*/ 801 w 1109"/>
                  <a:gd name="T43" fmla="*/ 727 h 734"/>
                  <a:gd name="T44" fmla="*/ 850 w 1109"/>
                  <a:gd name="T45" fmla="*/ 721 h 734"/>
                  <a:gd name="T46" fmla="*/ 898 w 1109"/>
                  <a:gd name="T47" fmla="*/ 713 h 734"/>
                  <a:gd name="T48" fmla="*/ 954 w 1109"/>
                  <a:gd name="T49" fmla="*/ 701 h 734"/>
                  <a:gd name="T50" fmla="*/ 1007 w 1109"/>
                  <a:gd name="T51" fmla="*/ 685 h 734"/>
                  <a:gd name="T52" fmla="*/ 1053 w 1109"/>
                  <a:gd name="T53" fmla="*/ 667 h 734"/>
                  <a:gd name="T54" fmla="*/ 1094 w 1109"/>
                  <a:gd name="T55" fmla="*/ 646 h 734"/>
                  <a:gd name="T56" fmla="*/ 1102 w 1109"/>
                  <a:gd name="T57" fmla="*/ 631 h 734"/>
                  <a:gd name="T58" fmla="*/ 1107 w 1109"/>
                  <a:gd name="T59" fmla="*/ 617 h 734"/>
                  <a:gd name="T60" fmla="*/ 1109 w 1109"/>
                  <a:gd name="T61" fmla="*/ 602 h 734"/>
                  <a:gd name="T62" fmla="*/ 1109 w 1109"/>
                  <a:gd name="T63" fmla="*/ 588 h 734"/>
                  <a:gd name="T64" fmla="*/ 1107 w 1109"/>
                  <a:gd name="T65" fmla="*/ 574 h 734"/>
                  <a:gd name="T66" fmla="*/ 1102 w 1109"/>
                  <a:gd name="T67" fmla="*/ 560 h 734"/>
                  <a:gd name="T68" fmla="*/ 1094 w 1109"/>
                  <a:gd name="T69" fmla="*/ 546 h 734"/>
                  <a:gd name="T70" fmla="*/ 1084 w 1109"/>
                  <a:gd name="T71" fmla="*/ 532 h 734"/>
                  <a:gd name="T72" fmla="*/ 1073 w 1109"/>
                  <a:gd name="T73" fmla="*/ 519 h 734"/>
                  <a:gd name="T74" fmla="*/ 1059 w 1109"/>
                  <a:gd name="T75" fmla="*/ 506 h 734"/>
                  <a:gd name="T76" fmla="*/ 1042 w 1109"/>
                  <a:gd name="T77" fmla="*/ 494 h 734"/>
                  <a:gd name="T78" fmla="*/ 1024 w 1109"/>
                  <a:gd name="T79" fmla="*/ 482 h 734"/>
                  <a:gd name="T80" fmla="*/ 1003 w 1109"/>
                  <a:gd name="T81" fmla="*/ 470 h 734"/>
                  <a:gd name="T82" fmla="*/ 980 w 1109"/>
                  <a:gd name="T83" fmla="*/ 460 h 734"/>
                  <a:gd name="T84" fmla="*/ 954 w 1109"/>
                  <a:gd name="T85" fmla="*/ 450 h 734"/>
                  <a:gd name="T86" fmla="*/ 927 w 1109"/>
                  <a:gd name="T87" fmla="*/ 440 h 734"/>
                  <a:gd name="T88" fmla="*/ 927 w 1109"/>
                  <a:gd name="T89" fmla="*/ 440 h 734"/>
                  <a:gd name="T90" fmla="*/ 927 w 1109"/>
                  <a:gd name="T91" fmla="*/ 211 h 734"/>
                  <a:gd name="T92" fmla="*/ 838 w 1109"/>
                  <a:gd name="T93" fmla="*/ 177 h 734"/>
                  <a:gd name="T94" fmla="*/ 745 w 1109"/>
                  <a:gd name="T95" fmla="*/ 144 h 734"/>
                  <a:gd name="T96" fmla="*/ 647 w 1109"/>
                  <a:gd name="T97" fmla="*/ 114 h 734"/>
                  <a:gd name="T98" fmla="*/ 546 w 1109"/>
                  <a:gd name="T99" fmla="*/ 86 h 734"/>
                  <a:gd name="T100" fmla="*/ 441 w 1109"/>
                  <a:gd name="T101" fmla="*/ 61 h 734"/>
                  <a:gd name="T102" fmla="*/ 333 w 1109"/>
                  <a:gd name="T103" fmla="*/ 38 h 734"/>
                  <a:gd name="T104" fmla="*/ 220 w 1109"/>
                  <a:gd name="T105" fmla="*/ 18 h 734"/>
                  <a:gd name="T106" fmla="*/ 106 w 1109"/>
                  <a:gd name="T107" fmla="*/ 0 h 734"/>
                  <a:gd name="T108" fmla="*/ 106 w 1109"/>
                  <a:gd name="T109" fmla="*/ 0 h 734"/>
                  <a:gd name="T110" fmla="*/ 0 w 1109"/>
                  <a:gd name="T111" fmla="*/ 27 h 734"/>
                  <a:gd name="T112" fmla="*/ 0 w 1109"/>
                  <a:gd name="T113" fmla="*/ 419 h 734"/>
                  <a:gd name="T114" fmla="*/ 0 w 1109"/>
                  <a:gd name="T115" fmla="*/ 419 h 73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109"/>
                  <a:gd name="T175" fmla="*/ 0 h 734"/>
                  <a:gd name="T176" fmla="*/ 1109 w 1109"/>
                  <a:gd name="T177" fmla="*/ 734 h 734"/>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109" h="734">
                    <a:moveTo>
                      <a:pt x="0" y="419"/>
                    </a:moveTo>
                    <a:lnTo>
                      <a:pt x="124" y="466"/>
                    </a:lnTo>
                    <a:lnTo>
                      <a:pt x="255" y="509"/>
                    </a:lnTo>
                    <a:lnTo>
                      <a:pt x="238" y="534"/>
                    </a:lnTo>
                    <a:lnTo>
                      <a:pt x="228" y="560"/>
                    </a:lnTo>
                    <a:lnTo>
                      <a:pt x="222" y="586"/>
                    </a:lnTo>
                    <a:lnTo>
                      <a:pt x="224" y="612"/>
                    </a:lnTo>
                    <a:lnTo>
                      <a:pt x="250" y="630"/>
                    </a:lnTo>
                    <a:lnTo>
                      <a:pt x="277" y="649"/>
                    </a:lnTo>
                    <a:lnTo>
                      <a:pt x="310" y="664"/>
                    </a:lnTo>
                    <a:lnTo>
                      <a:pt x="344" y="679"/>
                    </a:lnTo>
                    <a:lnTo>
                      <a:pt x="383" y="692"/>
                    </a:lnTo>
                    <a:lnTo>
                      <a:pt x="424" y="704"/>
                    </a:lnTo>
                    <a:lnTo>
                      <a:pt x="466" y="713"/>
                    </a:lnTo>
                    <a:lnTo>
                      <a:pt x="511" y="720"/>
                    </a:lnTo>
                    <a:lnTo>
                      <a:pt x="557" y="726"/>
                    </a:lnTo>
                    <a:lnTo>
                      <a:pt x="606" y="731"/>
                    </a:lnTo>
                    <a:lnTo>
                      <a:pt x="654" y="733"/>
                    </a:lnTo>
                    <a:lnTo>
                      <a:pt x="703" y="734"/>
                    </a:lnTo>
                    <a:lnTo>
                      <a:pt x="751" y="732"/>
                    </a:lnTo>
                    <a:lnTo>
                      <a:pt x="801" y="727"/>
                    </a:lnTo>
                    <a:lnTo>
                      <a:pt x="850" y="721"/>
                    </a:lnTo>
                    <a:lnTo>
                      <a:pt x="898" y="713"/>
                    </a:lnTo>
                    <a:lnTo>
                      <a:pt x="954" y="701"/>
                    </a:lnTo>
                    <a:lnTo>
                      <a:pt x="1007" y="685"/>
                    </a:lnTo>
                    <a:lnTo>
                      <a:pt x="1053" y="667"/>
                    </a:lnTo>
                    <a:lnTo>
                      <a:pt x="1094" y="646"/>
                    </a:lnTo>
                    <a:lnTo>
                      <a:pt x="1102" y="631"/>
                    </a:lnTo>
                    <a:lnTo>
                      <a:pt x="1107" y="617"/>
                    </a:lnTo>
                    <a:lnTo>
                      <a:pt x="1109" y="602"/>
                    </a:lnTo>
                    <a:lnTo>
                      <a:pt x="1109" y="588"/>
                    </a:lnTo>
                    <a:lnTo>
                      <a:pt x="1107" y="574"/>
                    </a:lnTo>
                    <a:lnTo>
                      <a:pt x="1102" y="560"/>
                    </a:lnTo>
                    <a:lnTo>
                      <a:pt x="1094" y="546"/>
                    </a:lnTo>
                    <a:lnTo>
                      <a:pt x="1084" y="532"/>
                    </a:lnTo>
                    <a:lnTo>
                      <a:pt x="1073" y="519"/>
                    </a:lnTo>
                    <a:lnTo>
                      <a:pt x="1059" y="506"/>
                    </a:lnTo>
                    <a:lnTo>
                      <a:pt x="1042" y="494"/>
                    </a:lnTo>
                    <a:lnTo>
                      <a:pt x="1024" y="482"/>
                    </a:lnTo>
                    <a:lnTo>
                      <a:pt x="1003" y="470"/>
                    </a:lnTo>
                    <a:lnTo>
                      <a:pt x="980" y="460"/>
                    </a:lnTo>
                    <a:lnTo>
                      <a:pt x="954" y="450"/>
                    </a:lnTo>
                    <a:lnTo>
                      <a:pt x="927" y="440"/>
                    </a:lnTo>
                    <a:lnTo>
                      <a:pt x="927" y="211"/>
                    </a:lnTo>
                    <a:lnTo>
                      <a:pt x="838" y="177"/>
                    </a:lnTo>
                    <a:lnTo>
                      <a:pt x="745" y="144"/>
                    </a:lnTo>
                    <a:lnTo>
                      <a:pt x="647" y="114"/>
                    </a:lnTo>
                    <a:lnTo>
                      <a:pt x="546" y="86"/>
                    </a:lnTo>
                    <a:lnTo>
                      <a:pt x="441" y="61"/>
                    </a:lnTo>
                    <a:lnTo>
                      <a:pt x="333" y="38"/>
                    </a:lnTo>
                    <a:lnTo>
                      <a:pt x="220" y="18"/>
                    </a:lnTo>
                    <a:lnTo>
                      <a:pt x="106" y="0"/>
                    </a:lnTo>
                    <a:lnTo>
                      <a:pt x="0" y="27"/>
                    </a:lnTo>
                    <a:lnTo>
                      <a:pt x="0" y="419"/>
                    </a:lnTo>
                  </a:path>
                </a:pathLst>
              </a:custGeom>
              <a:solidFill>
                <a:srgbClr val="FFCCCC"/>
              </a:solidFill>
              <a:ln w="19050">
                <a:solidFill>
                  <a:srgbClr val="000000"/>
                </a:solidFill>
                <a:round/>
                <a:headEnd/>
                <a:tailEnd/>
              </a:ln>
            </p:spPr>
            <p:txBody>
              <a:bodyPr/>
              <a:lstStyle>
                <a:lvl1pPr eaLnBrk="0" hangingPunct="0">
                  <a:defRPr sz="2800">
                    <a:solidFill>
                      <a:schemeClr val="tx1"/>
                    </a:solidFill>
                    <a:latin typeface="Arial" panose="020B0604020202020204" pitchFamily="34" charset="0"/>
                    <a:cs typeface="Arial" panose="020B0604020202020204" pitchFamily="34" charset="0"/>
                  </a:defRPr>
                </a:lvl1pPr>
                <a:lvl2pPr marL="742950" indent="-285750" eaLnBrk="0" hangingPunct="0">
                  <a:defRPr sz="2800">
                    <a:solidFill>
                      <a:schemeClr val="tx1"/>
                    </a:solidFill>
                    <a:latin typeface="Arial" panose="020B0604020202020204" pitchFamily="34" charset="0"/>
                    <a:cs typeface="Arial" panose="020B0604020202020204" pitchFamily="34" charset="0"/>
                  </a:defRPr>
                </a:lvl2pPr>
                <a:lvl3pPr marL="1143000" indent="-228600" eaLnBrk="0" hangingPunct="0">
                  <a:defRPr sz="2800">
                    <a:solidFill>
                      <a:schemeClr val="tx1"/>
                    </a:solidFill>
                    <a:latin typeface="Arial" panose="020B0604020202020204" pitchFamily="34" charset="0"/>
                    <a:cs typeface="Arial" panose="020B0604020202020204" pitchFamily="34" charset="0"/>
                  </a:defRPr>
                </a:lvl3pPr>
                <a:lvl4pPr marL="1600200" indent="-228600" eaLnBrk="0" hangingPunct="0">
                  <a:defRPr sz="2800">
                    <a:solidFill>
                      <a:schemeClr val="tx1"/>
                    </a:solidFill>
                    <a:latin typeface="Arial" panose="020B0604020202020204" pitchFamily="34" charset="0"/>
                    <a:cs typeface="Arial" panose="020B0604020202020204" pitchFamily="34" charset="0"/>
                  </a:defRPr>
                </a:lvl4pPr>
                <a:lvl5pPr marL="2057400" indent="-228600" eaLnBrk="0" hangingPunct="0">
                  <a:defRPr sz="28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91242" name="Freeform 225"/>
              <p:cNvSpPr>
                <a:spLocks/>
              </p:cNvSpPr>
              <p:nvPr/>
            </p:nvSpPr>
            <p:spPr bwMode="auto">
              <a:xfrm>
                <a:off x="4546" y="5937"/>
                <a:ext cx="324" cy="494"/>
              </a:xfrm>
              <a:custGeom>
                <a:avLst/>
                <a:gdLst>
                  <a:gd name="T0" fmla="*/ 0 w 648"/>
                  <a:gd name="T1" fmla="*/ 326 h 494"/>
                  <a:gd name="T2" fmla="*/ 648 w 648"/>
                  <a:gd name="T3" fmla="*/ 494 h 494"/>
                  <a:gd name="T4" fmla="*/ 648 w 648"/>
                  <a:gd name="T5" fmla="*/ 166 h 494"/>
                  <a:gd name="T6" fmla="*/ 0 w 648"/>
                  <a:gd name="T7" fmla="*/ 0 h 494"/>
                  <a:gd name="T8" fmla="*/ 0 w 648"/>
                  <a:gd name="T9" fmla="*/ 326 h 494"/>
                  <a:gd name="T10" fmla="*/ 0 60000 65536"/>
                  <a:gd name="T11" fmla="*/ 0 60000 65536"/>
                  <a:gd name="T12" fmla="*/ 0 60000 65536"/>
                  <a:gd name="T13" fmla="*/ 0 60000 65536"/>
                  <a:gd name="T14" fmla="*/ 0 60000 65536"/>
                  <a:gd name="T15" fmla="*/ 0 w 648"/>
                  <a:gd name="T16" fmla="*/ 0 h 494"/>
                  <a:gd name="T17" fmla="*/ 648 w 648"/>
                  <a:gd name="T18" fmla="*/ 494 h 494"/>
                </a:gdLst>
                <a:ahLst/>
                <a:cxnLst>
                  <a:cxn ang="T10">
                    <a:pos x="T0" y="T1"/>
                  </a:cxn>
                  <a:cxn ang="T11">
                    <a:pos x="T2" y="T3"/>
                  </a:cxn>
                  <a:cxn ang="T12">
                    <a:pos x="T4" y="T5"/>
                  </a:cxn>
                  <a:cxn ang="T13">
                    <a:pos x="T6" y="T7"/>
                  </a:cxn>
                  <a:cxn ang="T14">
                    <a:pos x="T8" y="T9"/>
                  </a:cxn>
                </a:cxnLst>
                <a:rect l="T15" t="T16" r="T17" b="T18"/>
                <a:pathLst>
                  <a:path w="648" h="494">
                    <a:moveTo>
                      <a:pt x="0" y="326"/>
                    </a:moveTo>
                    <a:lnTo>
                      <a:pt x="648" y="494"/>
                    </a:lnTo>
                    <a:lnTo>
                      <a:pt x="648" y="166"/>
                    </a:lnTo>
                    <a:lnTo>
                      <a:pt x="0" y="0"/>
                    </a:lnTo>
                    <a:lnTo>
                      <a:pt x="0" y="326"/>
                    </a:lnTo>
                    <a:close/>
                  </a:path>
                </a:pathLst>
              </a:custGeom>
              <a:gradFill rotWithShape="1">
                <a:gsLst>
                  <a:gs pos="0">
                    <a:srgbClr val="FFFFFF"/>
                  </a:gs>
                  <a:gs pos="100000">
                    <a:srgbClr val="CCCCFF"/>
                  </a:gs>
                </a:gsLst>
                <a:path path="rect">
                  <a:fillToRect l="50000" t="50000" r="50000" b="50000"/>
                </a:path>
              </a:gradFill>
              <a:ln w="19050">
                <a:solidFill>
                  <a:srgbClr val="000000"/>
                </a:solidFill>
                <a:round/>
                <a:headEnd/>
                <a:tailEnd/>
              </a:ln>
            </p:spPr>
            <p:txBody>
              <a:bodyPr/>
              <a:lstStyle>
                <a:lvl1pPr eaLnBrk="0" hangingPunct="0">
                  <a:defRPr sz="2800">
                    <a:solidFill>
                      <a:schemeClr val="tx1"/>
                    </a:solidFill>
                    <a:latin typeface="Arial" panose="020B0604020202020204" pitchFamily="34" charset="0"/>
                    <a:cs typeface="Arial" panose="020B0604020202020204" pitchFamily="34" charset="0"/>
                  </a:defRPr>
                </a:lvl1pPr>
                <a:lvl2pPr marL="742950" indent="-285750" eaLnBrk="0" hangingPunct="0">
                  <a:defRPr sz="2800">
                    <a:solidFill>
                      <a:schemeClr val="tx1"/>
                    </a:solidFill>
                    <a:latin typeface="Arial" panose="020B0604020202020204" pitchFamily="34" charset="0"/>
                    <a:cs typeface="Arial" panose="020B0604020202020204" pitchFamily="34" charset="0"/>
                  </a:defRPr>
                </a:lvl2pPr>
                <a:lvl3pPr marL="1143000" indent="-228600" eaLnBrk="0" hangingPunct="0">
                  <a:defRPr sz="2800">
                    <a:solidFill>
                      <a:schemeClr val="tx1"/>
                    </a:solidFill>
                    <a:latin typeface="Arial" panose="020B0604020202020204" pitchFamily="34" charset="0"/>
                    <a:cs typeface="Arial" panose="020B0604020202020204" pitchFamily="34" charset="0"/>
                  </a:defRPr>
                </a:lvl3pPr>
                <a:lvl4pPr marL="1600200" indent="-228600" eaLnBrk="0" hangingPunct="0">
                  <a:defRPr sz="2800">
                    <a:solidFill>
                      <a:schemeClr val="tx1"/>
                    </a:solidFill>
                    <a:latin typeface="Arial" panose="020B0604020202020204" pitchFamily="34" charset="0"/>
                    <a:cs typeface="Arial" panose="020B0604020202020204" pitchFamily="34" charset="0"/>
                  </a:defRPr>
                </a:lvl4pPr>
                <a:lvl5pPr marL="2057400" indent="-228600" eaLnBrk="0" hangingPunct="0">
                  <a:defRPr sz="28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91243" name="Freeform 226"/>
              <p:cNvSpPr>
                <a:spLocks/>
              </p:cNvSpPr>
              <p:nvPr/>
            </p:nvSpPr>
            <p:spPr bwMode="auto">
              <a:xfrm>
                <a:off x="4497" y="5884"/>
                <a:ext cx="412" cy="603"/>
              </a:xfrm>
              <a:custGeom>
                <a:avLst/>
                <a:gdLst>
                  <a:gd name="T0" fmla="*/ 0 w 823"/>
                  <a:gd name="T1" fmla="*/ 392 h 603"/>
                  <a:gd name="T2" fmla="*/ 91 w 823"/>
                  <a:gd name="T3" fmla="*/ 426 h 603"/>
                  <a:gd name="T4" fmla="*/ 186 w 823"/>
                  <a:gd name="T5" fmla="*/ 458 h 603"/>
                  <a:gd name="T6" fmla="*/ 284 w 823"/>
                  <a:gd name="T7" fmla="*/ 488 h 603"/>
                  <a:gd name="T8" fmla="*/ 385 w 823"/>
                  <a:gd name="T9" fmla="*/ 516 h 603"/>
                  <a:gd name="T10" fmla="*/ 490 w 823"/>
                  <a:gd name="T11" fmla="*/ 540 h 603"/>
                  <a:gd name="T12" fmla="*/ 598 w 823"/>
                  <a:gd name="T13" fmla="*/ 564 h 603"/>
                  <a:gd name="T14" fmla="*/ 710 w 823"/>
                  <a:gd name="T15" fmla="*/ 585 h 603"/>
                  <a:gd name="T16" fmla="*/ 823 w 823"/>
                  <a:gd name="T17" fmla="*/ 603 h 603"/>
                  <a:gd name="T18" fmla="*/ 823 w 823"/>
                  <a:gd name="T19" fmla="*/ 603 h 603"/>
                  <a:gd name="T20" fmla="*/ 823 w 823"/>
                  <a:gd name="T21" fmla="*/ 211 h 603"/>
                  <a:gd name="T22" fmla="*/ 734 w 823"/>
                  <a:gd name="T23" fmla="*/ 177 h 603"/>
                  <a:gd name="T24" fmla="*/ 639 w 823"/>
                  <a:gd name="T25" fmla="*/ 145 h 603"/>
                  <a:gd name="T26" fmla="*/ 540 w 823"/>
                  <a:gd name="T27" fmla="*/ 115 h 603"/>
                  <a:gd name="T28" fmla="*/ 439 w 823"/>
                  <a:gd name="T29" fmla="*/ 87 h 603"/>
                  <a:gd name="T30" fmla="*/ 333 w 823"/>
                  <a:gd name="T31" fmla="*/ 62 h 603"/>
                  <a:gd name="T32" fmla="*/ 226 w 823"/>
                  <a:gd name="T33" fmla="*/ 38 h 603"/>
                  <a:gd name="T34" fmla="*/ 114 w 823"/>
                  <a:gd name="T35" fmla="*/ 18 h 603"/>
                  <a:gd name="T36" fmla="*/ 0 w 823"/>
                  <a:gd name="T37" fmla="*/ 0 h 603"/>
                  <a:gd name="T38" fmla="*/ 0 w 823"/>
                  <a:gd name="T39" fmla="*/ 0 h 603"/>
                  <a:gd name="T40" fmla="*/ 0 w 823"/>
                  <a:gd name="T41" fmla="*/ 392 h 603"/>
                  <a:gd name="T42" fmla="*/ 0 w 823"/>
                  <a:gd name="T43" fmla="*/ 392 h 603"/>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823"/>
                  <a:gd name="T67" fmla="*/ 0 h 603"/>
                  <a:gd name="T68" fmla="*/ 823 w 823"/>
                  <a:gd name="T69" fmla="*/ 603 h 603"/>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823" h="603">
                    <a:moveTo>
                      <a:pt x="0" y="392"/>
                    </a:moveTo>
                    <a:lnTo>
                      <a:pt x="91" y="426"/>
                    </a:lnTo>
                    <a:lnTo>
                      <a:pt x="186" y="458"/>
                    </a:lnTo>
                    <a:lnTo>
                      <a:pt x="284" y="488"/>
                    </a:lnTo>
                    <a:lnTo>
                      <a:pt x="385" y="516"/>
                    </a:lnTo>
                    <a:lnTo>
                      <a:pt x="490" y="540"/>
                    </a:lnTo>
                    <a:lnTo>
                      <a:pt x="598" y="564"/>
                    </a:lnTo>
                    <a:lnTo>
                      <a:pt x="710" y="585"/>
                    </a:lnTo>
                    <a:lnTo>
                      <a:pt x="823" y="603"/>
                    </a:lnTo>
                    <a:lnTo>
                      <a:pt x="823" y="211"/>
                    </a:lnTo>
                    <a:lnTo>
                      <a:pt x="734" y="177"/>
                    </a:lnTo>
                    <a:lnTo>
                      <a:pt x="639" y="145"/>
                    </a:lnTo>
                    <a:lnTo>
                      <a:pt x="540" y="115"/>
                    </a:lnTo>
                    <a:lnTo>
                      <a:pt x="439" y="87"/>
                    </a:lnTo>
                    <a:lnTo>
                      <a:pt x="333" y="62"/>
                    </a:lnTo>
                    <a:lnTo>
                      <a:pt x="226" y="38"/>
                    </a:lnTo>
                    <a:lnTo>
                      <a:pt x="114" y="18"/>
                    </a:lnTo>
                    <a:lnTo>
                      <a:pt x="0" y="0"/>
                    </a:lnTo>
                    <a:lnTo>
                      <a:pt x="0" y="392"/>
                    </a:ln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800">
                    <a:solidFill>
                      <a:schemeClr val="tx1"/>
                    </a:solidFill>
                    <a:latin typeface="Arial" panose="020B0604020202020204" pitchFamily="34" charset="0"/>
                    <a:cs typeface="Arial" panose="020B0604020202020204" pitchFamily="34" charset="0"/>
                  </a:defRPr>
                </a:lvl1pPr>
                <a:lvl2pPr marL="742950" indent="-285750" eaLnBrk="0" hangingPunct="0">
                  <a:defRPr sz="2800">
                    <a:solidFill>
                      <a:schemeClr val="tx1"/>
                    </a:solidFill>
                    <a:latin typeface="Arial" panose="020B0604020202020204" pitchFamily="34" charset="0"/>
                    <a:cs typeface="Arial" panose="020B0604020202020204" pitchFamily="34" charset="0"/>
                  </a:defRPr>
                </a:lvl2pPr>
                <a:lvl3pPr marL="1143000" indent="-228600" eaLnBrk="0" hangingPunct="0">
                  <a:defRPr sz="2800">
                    <a:solidFill>
                      <a:schemeClr val="tx1"/>
                    </a:solidFill>
                    <a:latin typeface="Arial" panose="020B0604020202020204" pitchFamily="34" charset="0"/>
                    <a:cs typeface="Arial" panose="020B0604020202020204" pitchFamily="34" charset="0"/>
                  </a:defRPr>
                </a:lvl3pPr>
                <a:lvl4pPr marL="1600200" indent="-228600" eaLnBrk="0" hangingPunct="0">
                  <a:defRPr sz="2800">
                    <a:solidFill>
                      <a:schemeClr val="tx1"/>
                    </a:solidFill>
                    <a:latin typeface="Arial" panose="020B0604020202020204" pitchFamily="34" charset="0"/>
                    <a:cs typeface="Arial" panose="020B0604020202020204" pitchFamily="34" charset="0"/>
                  </a:defRPr>
                </a:lvl4pPr>
                <a:lvl5pPr marL="2057400" indent="-228600" eaLnBrk="0" hangingPunct="0">
                  <a:defRPr sz="28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grpSp>
      </p:grpSp>
      <p:grpSp>
        <p:nvGrpSpPr>
          <p:cNvPr id="91183" name="Group 251"/>
          <p:cNvGrpSpPr>
            <a:grpSpLocks/>
          </p:cNvGrpSpPr>
          <p:nvPr/>
        </p:nvGrpSpPr>
        <p:grpSpPr bwMode="auto">
          <a:xfrm>
            <a:off x="1414463" y="3833813"/>
            <a:ext cx="1260475" cy="1214437"/>
            <a:chOff x="867" y="2415"/>
            <a:chExt cx="794" cy="765"/>
          </a:xfrm>
        </p:grpSpPr>
        <p:grpSp>
          <p:nvGrpSpPr>
            <p:cNvPr id="91213" name="Group 227"/>
            <p:cNvGrpSpPr>
              <a:grpSpLocks/>
            </p:cNvGrpSpPr>
            <p:nvPr/>
          </p:nvGrpSpPr>
          <p:grpSpPr bwMode="auto">
            <a:xfrm flipH="1">
              <a:off x="1264" y="2415"/>
              <a:ext cx="397" cy="425"/>
              <a:chOff x="215" y="431"/>
              <a:chExt cx="536" cy="501"/>
            </a:xfrm>
          </p:grpSpPr>
          <p:sp>
            <p:nvSpPr>
              <p:cNvPr id="91230" name="Freeform 228"/>
              <p:cNvSpPr>
                <a:spLocks/>
              </p:cNvSpPr>
              <p:nvPr/>
            </p:nvSpPr>
            <p:spPr bwMode="auto">
              <a:xfrm>
                <a:off x="215" y="758"/>
                <a:ext cx="378" cy="174"/>
              </a:xfrm>
              <a:custGeom>
                <a:avLst/>
                <a:gdLst>
                  <a:gd name="T0" fmla="*/ 0 w 1113"/>
                  <a:gd name="T1" fmla="*/ 106 h 329"/>
                  <a:gd name="T2" fmla="*/ 329 w 1113"/>
                  <a:gd name="T3" fmla="*/ 0 h 329"/>
                  <a:gd name="T4" fmla="*/ 1113 w 1113"/>
                  <a:gd name="T5" fmla="*/ 200 h 329"/>
                  <a:gd name="T6" fmla="*/ 1113 w 1113"/>
                  <a:gd name="T7" fmla="*/ 243 h 329"/>
                  <a:gd name="T8" fmla="*/ 774 w 1113"/>
                  <a:gd name="T9" fmla="*/ 329 h 329"/>
                  <a:gd name="T10" fmla="*/ 0 w 1113"/>
                  <a:gd name="T11" fmla="*/ 131 h 329"/>
                  <a:gd name="T12" fmla="*/ 0 w 1113"/>
                  <a:gd name="T13" fmla="*/ 106 h 329"/>
                  <a:gd name="T14" fmla="*/ 0 60000 65536"/>
                  <a:gd name="T15" fmla="*/ 0 60000 65536"/>
                  <a:gd name="T16" fmla="*/ 0 60000 65536"/>
                  <a:gd name="T17" fmla="*/ 0 60000 65536"/>
                  <a:gd name="T18" fmla="*/ 0 60000 65536"/>
                  <a:gd name="T19" fmla="*/ 0 60000 65536"/>
                  <a:gd name="T20" fmla="*/ 0 60000 65536"/>
                  <a:gd name="T21" fmla="*/ 0 w 1113"/>
                  <a:gd name="T22" fmla="*/ 0 h 329"/>
                  <a:gd name="T23" fmla="*/ 1113 w 1113"/>
                  <a:gd name="T24" fmla="*/ 329 h 32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13" h="329">
                    <a:moveTo>
                      <a:pt x="0" y="106"/>
                    </a:moveTo>
                    <a:lnTo>
                      <a:pt x="329" y="0"/>
                    </a:lnTo>
                    <a:lnTo>
                      <a:pt x="1113" y="200"/>
                    </a:lnTo>
                    <a:lnTo>
                      <a:pt x="1113" y="243"/>
                    </a:lnTo>
                    <a:lnTo>
                      <a:pt x="774" y="329"/>
                    </a:lnTo>
                    <a:lnTo>
                      <a:pt x="0" y="131"/>
                    </a:lnTo>
                    <a:lnTo>
                      <a:pt x="0" y="106"/>
                    </a:lnTo>
                    <a:close/>
                  </a:path>
                </a:pathLst>
              </a:custGeom>
              <a:solidFill>
                <a:srgbClr val="FFCCCC"/>
              </a:solidFill>
              <a:ln w="19050">
                <a:solidFill>
                  <a:srgbClr val="000000"/>
                </a:solidFill>
                <a:round/>
                <a:headEnd/>
                <a:tailEnd/>
              </a:ln>
            </p:spPr>
            <p:txBody>
              <a:bodyPr/>
              <a:lstStyle>
                <a:lvl1pPr eaLnBrk="0" hangingPunct="0">
                  <a:defRPr sz="2800">
                    <a:solidFill>
                      <a:schemeClr val="tx1"/>
                    </a:solidFill>
                    <a:latin typeface="Arial" panose="020B0604020202020204" pitchFamily="34" charset="0"/>
                    <a:cs typeface="Arial" panose="020B0604020202020204" pitchFamily="34" charset="0"/>
                  </a:defRPr>
                </a:lvl1pPr>
                <a:lvl2pPr marL="742950" indent="-285750" eaLnBrk="0" hangingPunct="0">
                  <a:defRPr sz="2800">
                    <a:solidFill>
                      <a:schemeClr val="tx1"/>
                    </a:solidFill>
                    <a:latin typeface="Arial" panose="020B0604020202020204" pitchFamily="34" charset="0"/>
                    <a:cs typeface="Arial" panose="020B0604020202020204" pitchFamily="34" charset="0"/>
                  </a:defRPr>
                </a:lvl2pPr>
                <a:lvl3pPr marL="1143000" indent="-228600" eaLnBrk="0" hangingPunct="0">
                  <a:defRPr sz="2800">
                    <a:solidFill>
                      <a:schemeClr val="tx1"/>
                    </a:solidFill>
                    <a:latin typeface="Arial" panose="020B0604020202020204" pitchFamily="34" charset="0"/>
                    <a:cs typeface="Arial" panose="020B0604020202020204" pitchFamily="34" charset="0"/>
                  </a:defRPr>
                </a:lvl3pPr>
                <a:lvl4pPr marL="1600200" indent="-228600" eaLnBrk="0" hangingPunct="0">
                  <a:defRPr sz="2800">
                    <a:solidFill>
                      <a:schemeClr val="tx1"/>
                    </a:solidFill>
                    <a:latin typeface="Arial" panose="020B0604020202020204" pitchFamily="34" charset="0"/>
                    <a:cs typeface="Arial" panose="020B0604020202020204" pitchFamily="34" charset="0"/>
                  </a:defRPr>
                </a:lvl4pPr>
                <a:lvl5pPr marL="2057400" indent="-228600" eaLnBrk="0" hangingPunct="0">
                  <a:defRPr sz="28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91231" name="Freeform 229"/>
              <p:cNvSpPr>
                <a:spLocks noEditPoints="1"/>
              </p:cNvSpPr>
              <p:nvPr/>
            </p:nvSpPr>
            <p:spPr bwMode="auto">
              <a:xfrm>
                <a:off x="248" y="779"/>
                <a:ext cx="308" cy="125"/>
              </a:xfrm>
              <a:custGeom>
                <a:avLst/>
                <a:gdLst>
                  <a:gd name="T0" fmla="*/ 204 w 911"/>
                  <a:gd name="T1" fmla="*/ 6 h 237"/>
                  <a:gd name="T2" fmla="*/ 305 w 911"/>
                  <a:gd name="T3" fmla="*/ 33 h 237"/>
                  <a:gd name="T4" fmla="*/ 405 w 911"/>
                  <a:gd name="T5" fmla="*/ 58 h 237"/>
                  <a:gd name="T6" fmla="*/ 508 w 911"/>
                  <a:gd name="T7" fmla="*/ 85 h 237"/>
                  <a:gd name="T8" fmla="*/ 609 w 911"/>
                  <a:gd name="T9" fmla="*/ 111 h 237"/>
                  <a:gd name="T10" fmla="*/ 709 w 911"/>
                  <a:gd name="T11" fmla="*/ 138 h 237"/>
                  <a:gd name="T12" fmla="*/ 258 w 911"/>
                  <a:gd name="T13" fmla="*/ 15 h 237"/>
                  <a:gd name="T14" fmla="*/ 359 w 911"/>
                  <a:gd name="T15" fmla="*/ 41 h 237"/>
                  <a:gd name="T16" fmla="*/ 459 w 911"/>
                  <a:gd name="T17" fmla="*/ 68 h 237"/>
                  <a:gd name="T18" fmla="*/ 562 w 911"/>
                  <a:gd name="T19" fmla="*/ 93 h 237"/>
                  <a:gd name="T20" fmla="*/ 663 w 911"/>
                  <a:gd name="T21" fmla="*/ 120 h 237"/>
                  <a:gd name="T22" fmla="*/ 763 w 911"/>
                  <a:gd name="T23" fmla="*/ 146 h 237"/>
                  <a:gd name="T24" fmla="*/ 810 w 911"/>
                  <a:gd name="T25" fmla="*/ 164 h 237"/>
                  <a:gd name="T26" fmla="*/ 866 w 911"/>
                  <a:gd name="T27" fmla="*/ 173 h 237"/>
                  <a:gd name="T28" fmla="*/ 136 w 911"/>
                  <a:gd name="T29" fmla="*/ 25 h 237"/>
                  <a:gd name="T30" fmla="*/ 237 w 911"/>
                  <a:gd name="T31" fmla="*/ 52 h 237"/>
                  <a:gd name="T32" fmla="*/ 337 w 911"/>
                  <a:gd name="T33" fmla="*/ 78 h 237"/>
                  <a:gd name="T34" fmla="*/ 440 w 911"/>
                  <a:gd name="T35" fmla="*/ 105 h 237"/>
                  <a:gd name="T36" fmla="*/ 541 w 911"/>
                  <a:gd name="T37" fmla="*/ 131 h 237"/>
                  <a:gd name="T38" fmla="*/ 641 w 911"/>
                  <a:gd name="T39" fmla="*/ 158 h 237"/>
                  <a:gd name="T40" fmla="*/ 190 w 911"/>
                  <a:gd name="T41" fmla="*/ 35 h 237"/>
                  <a:gd name="T42" fmla="*/ 291 w 911"/>
                  <a:gd name="T43" fmla="*/ 60 h 237"/>
                  <a:gd name="T44" fmla="*/ 394 w 911"/>
                  <a:gd name="T45" fmla="*/ 87 h 237"/>
                  <a:gd name="T46" fmla="*/ 494 w 911"/>
                  <a:gd name="T47" fmla="*/ 113 h 237"/>
                  <a:gd name="T48" fmla="*/ 595 w 911"/>
                  <a:gd name="T49" fmla="*/ 140 h 237"/>
                  <a:gd name="T50" fmla="*/ 696 w 911"/>
                  <a:gd name="T51" fmla="*/ 166 h 237"/>
                  <a:gd name="T52" fmla="*/ 744 w 911"/>
                  <a:gd name="T53" fmla="*/ 183 h 237"/>
                  <a:gd name="T54" fmla="*/ 798 w 911"/>
                  <a:gd name="T55" fmla="*/ 192 h 237"/>
                  <a:gd name="T56" fmla="*/ 68 w 911"/>
                  <a:gd name="T57" fmla="*/ 45 h 237"/>
                  <a:gd name="T58" fmla="*/ 169 w 911"/>
                  <a:gd name="T59" fmla="*/ 72 h 237"/>
                  <a:gd name="T60" fmla="*/ 272 w 911"/>
                  <a:gd name="T61" fmla="*/ 98 h 237"/>
                  <a:gd name="T62" fmla="*/ 372 w 911"/>
                  <a:gd name="T63" fmla="*/ 124 h 237"/>
                  <a:gd name="T64" fmla="*/ 473 w 911"/>
                  <a:gd name="T65" fmla="*/ 150 h 237"/>
                  <a:gd name="T66" fmla="*/ 574 w 911"/>
                  <a:gd name="T67" fmla="*/ 177 h 237"/>
                  <a:gd name="T68" fmla="*/ 122 w 911"/>
                  <a:gd name="T69" fmla="*/ 54 h 237"/>
                  <a:gd name="T70" fmla="*/ 223 w 911"/>
                  <a:gd name="T71" fmla="*/ 80 h 237"/>
                  <a:gd name="T72" fmla="*/ 326 w 911"/>
                  <a:gd name="T73" fmla="*/ 107 h 237"/>
                  <a:gd name="T74" fmla="*/ 427 w 911"/>
                  <a:gd name="T75" fmla="*/ 133 h 237"/>
                  <a:gd name="T76" fmla="*/ 527 w 911"/>
                  <a:gd name="T77" fmla="*/ 160 h 237"/>
                  <a:gd name="T78" fmla="*/ 630 w 911"/>
                  <a:gd name="T79" fmla="*/ 185 h 237"/>
                  <a:gd name="T80" fmla="*/ 676 w 911"/>
                  <a:gd name="T81" fmla="*/ 203 h 237"/>
                  <a:gd name="T82" fmla="*/ 731 w 911"/>
                  <a:gd name="T83" fmla="*/ 211 h 237"/>
                  <a:gd name="T84" fmla="*/ 0 w 911"/>
                  <a:gd name="T85" fmla="*/ 65 h 237"/>
                  <a:gd name="T86" fmla="*/ 101 w 911"/>
                  <a:gd name="T87" fmla="*/ 91 h 237"/>
                  <a:gd name="T88" fmla="*/ 204 w 911"/>
                  <a:gd name="T89" fmla="*/ 117 h 237"/>
                  <a:gd name="T90" fmla="*/ 508 w 911"/>
                  <a:gd name="T91" fmla="*/ 197 h 237"/>
                  <a:gd name="T92" fmla="*/ 55 w 911"/>
                  <a:gd name="T93" fmla="*/ 74 h 237"/>
                  <a:gd name="T94" fmla="*/ 157 w 911"/>
                  <a:gd name="T95" fmla="*/ 100 h 237"/>
                  <a:gd name="T96" fmla="*/ 459 w 911"/>
                  <a:gd name="T97" fmla="*/ 178 h 237"/>
                  <a:gd name="T98" fmla="*/ 562 w 911"/>
                  <a:gd name="T99" fmla="*/ 205 h 237"/>
                  <a:gd name="T100" fmla="*/ 609 w 911"/>
                  <a:gd name="T101" fmla="*/ 223 h 237"/>
                  <a:gd name="T102" fmla="*/ 663 w 911"/>
                  <a:gd name="T103" fmla="*/ 231 h 237"/>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911"/>
                  <a:gd name="T157" fmla="*/ 0 h 237"/>
                  <a:gd name="T158" fmla="*/ 911 w 911"/>
                  <a:gd name="T159" fmla="*/ 237 h 237"/>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911" h="237">
                    <a:moveTo>
                      <a:pt x="204" y="6"/>
                    </a:moveTo>
                    <a:lnTo>
                      <a:pt x="258" y="20"/>
                    </a:lnTo>
                    <a:lnTo>
                      <a:pt x="258" y="15"/>
                    </a:lnTo>
                    <a:lnTo>
                      <a:pt x="204" y="0"/>
                    </a:lnTo>
                    <a:lnTo>
                      <a:pt x="204" y="6"/>
                    </a:lnTo>
                    <a:close/>
                    <a:moveTo>
                      <a:pt x="305" y="33"/>
                    </a:moveTo>
                    <a:lnTo>
                      <a:pt x="359" y="47"/>
                    </a:lnTo>
                    <a:lnTo>
                      <a:pt x="359" y="41"/>
                    </a:lnTo>
                    <a:lnTo>
                      <a:pt x="305" y="27"/>
                    </a:lnTo>
                    <a:lnTo>
                      <a:pt x="305" y="33"/>
                    </a:lnTo>
                    <a:close/>
                    <a:moveTo>
                      <a:pt x="405" y="58"/>
                    </a:moveTo>
                    <a:lnTo>
                      <a:pt x="459" y="73"/>
                    </a:lnTo>
                    <a:lnTo>
                      <a:pt x="459" y="68"/>
                    </a:lnTo>
                    <a:lnTo>
                      <a:pt x="405" y="53"/>
                    </a:lnTo>
                    <a:lnTo>
                      <a:pt x="405" y="58"/>
                    </a:lnTo>
                    <a:close/>
                    <a:moveTo>
                      <a:pt x="508" y="85"/>
                    </a:moveTo>
                    <a:lnTo>
                      <a:pt x="562" y="99"/>
                    </a:lnTo>
                    <a:lnTo>
                      <a:pt x="562" y="93"/>
                    </a:lnTo>
                    <a:lnTo>
                      <a:pt x="508" y="80"/>
                    </a:lnTo>
                    <a:lnTo>
                      <a:pt x="508" y="85"/>
                    </a:lnTo>
                    <a:close/>
                    <a:moveTo>
                      <a:pt x="609" y="111"/>
                    </a:moveTo>
                    <a:lnTo>
                      <a:pt x="663" y="126"/>
                    </a:lnTo>
                    <a:lnTo>
                      <a:pt x="663" y="120"/>
                    </a:lnTo>
                    <a:lnTo>
                      <a:pt x="609" y="106"/>
                    </a:lnTo>
                    <a:lnTo>
                      <a:pt x="609" y="111"/>
                    </a:lnTo>
                    <a:close/>
                    <a:moveTo>
                      <a:pt x="709" y="138"/>
                    </a:moveTo>
                    <a:lnTo>
                      <a:pt x="763" y="151"/>
                    </a:lnTo>
                    <a:lnTo>
                      <a:pt x="763" y="146"/>
                    </a:lnTo>
                    <a:lnTo>
                      <a:pt x="709" y="132"/>
                    </a:lnTo>
                    <a:lnTo>
                      <a:pt x="709" y="138"/>
                    </a:lnTo>
                    <a:close/>
                    <a:moveTo>
                      <a:pt x="258" y="15"/>
                    </a:moveTo>
                    <a:lnTo>
                      <a:pt x="258" y="20"/>
                    </a:lnTo>
                    <a:lnTo>
                      <a:pt x="303" y="8"/>
                    </a:lnTo>
                    <a:lnTo>
                      <a:pt x="303" y="2"/>
                    </a:lnTo>
                    <a:lnTo>
                      <a:pt x="258" y="15"/>
                    </a:lnTo>
                    <a:close/>
                    <a:moveTo>
                      <a:pt x="359" y="41"/>
                    </a:moveTo>
                    <a:lnTo>
                      <a:pt x="359" y="47"/>
                    </a:lnTo>
                    <a:lnTo>
                      <a:pt x="405" y="34"/>
                    </a:lnTo>
                    <a:lnTo>
                      <a:pt x="405" y="28"/>
                    </a:lnTo>
                    <a:lnTo>
                      <a:pt x="359" y="41"/>
                    </a:lnTo>
                    <a:close/>
                    <a:moveTo>
                      <a:pt x="459" y="68"/>
                    </a:moveTo>
                    <a:lnTo>
                      <a:pt x="459" y="73"/>
                    </a:lnTo>
                    <a:lnTo>
                      <a:pt x="506" y="60"/>
                    </a:lnTo>
                    <a:lnTo>
                      <a:pt x="506" y="54"/>
                    </a:lnTo>
                    <a:lnTo>
                      <a:pt x="459" y="68"/>
                    </a:lnTo>
                    <a:close/>
                    <a:moveTo>
                      <a:pt x="562" y="93"/>
                    </a:moveTo>
                    <a:lnTo>
                      <a:pt x="562" y="99"/>
                    </a:lnTo>
                    <a:lnTo>
                      <a:pt x="607" y="86"/>
                    </a:lnTo>
                    <a:lnTo>
                      <a:pt x="607" y="81"/>
                    </a:lnTo>
                    <a:lnTo>
                      <a:pt x="562" y="93"/>
                    </a:lnTo>
                    <a:close/>
                    <a:moveTo>
                      <a:pt x="663" y="120"/>
                    </a:moveTo>
                    <a:lnTo>
                      <a:pt x="663" y="126"/>
                    </a:lnTo>
                    <a:lnTo>
                      <a:pt x="709" y="113"/>
                    </a:lnTo>
                    <a:lnTo>
                      <a:pt x="709" y="107"/>
                    </a:lnTo>
                    <a:lnTo>
                      <a:pt x="663" y="120"/>
                    </a:lnTo>
                    <a:close/>
                    <a:moveTo>
                      <a:pt x="763" y="146"/>
                    </a:moveTo>
                    <a:lnTo>
                      <a:pt x="763" y="151"/>
                    </a:lnTo>
                    <a:lnTo>
                      <a:pt x="810" y="139"/>
                    </a:lnTo>
                    <a:lnTo>
                      <a:pt x="810" y="134"/>
                    </a:lnTo>
                    <a:lnTo>
                      <a:pt x="763" y="146"/>
                    </a:lnTo>
                    <a:close/>
                    <a:moveTo>
                      <a:pt x="810" y="164"/>
                    </a:moveTo>
                    <a:lnTo>
                      <a:pt x="866" y="178"/>
                    </a:lnTo>
                    <a:lnTo>
                      <a:pt x="866" y="173"/>
                    </a:lnTo>
                    <a:lnTo>
                      <a:pt x="810" y="159"/>
                    </a:lnTo>
                    <a:lnTo>
                      <a:pt x="810" y="164"/>
                    </a:lnTo>
                    <a:close/>
                    <a:moveTo>
                      <a:pt x="866" y="173"/>
                    </a:moveTo>
                    <a:lnTo>
                      <a:pt x="866" y="178"/>
                    </a:lnTo>
                    <a:lnTo>
                      <a:pt x="911" y="165"/>
                    </a:lnTo>
                    <a:lnTo>
                      <a:pt x="911" y="160"/>
                    </a:lnTo>
                    <a:lnTo>
                      <a:pt x="866" y="173"/>
                    </a:lnTo>
                    <a:close/>
                    <a:moveTo>
                      <a:pt x="136" y="25"/>
                    </a:moveTo>
                    <a:lnTo>
                      <a:pt x="190" y="40"/>
                    </a:lnTo>
                    <a:lnTo>
                      <a:pt x="190" y="35"/>
                    </a:lnTo>
                    <a:lnTo>
                      <a:pt x="136" y="20"/>
                    </a:lnTo>
                    <a:lnTo>
                      <a:pt x="136" y="25"/>
                    </a:lnTo>
                    <a:close/>
                    <a:moveTo>
                      <a:pt x="237" y="52"/>
                    </a:moveTo>
                    <a:lnTo>
                      <a:pt x="291" y="67"/>
                    </a:lnTo>
                    <a:lnTo>
                      <a:pt x="291" y="60"/>
                    </a:lnTo>
                    <a:lnTo>
                      <a:pt x="237" y="47"/>
                    </a:lnTo>
                    <a:lnTo>
                      <a:pt x="237" y="52"/>
                    </a:lnTo>
                    <a:close/>
                    <a:moveTo>
                      <a:pt x="337" y="78"/>
                    </a:moveTo>
                    <a:lnTo>
                      <a:pt x="394" y="92"/>
                    </a:lnTo>
                    <a:lnTo>
                      <a:pt x="394" y="87"/>
                    </a:lnTo>
                    <a:lnTo>
                      <a:pt x="337" y="73"/>
                    </a:lnTo>
                    <a:lnTo>
                      <a:pt x="337" y="78"/>
                    </a:lnTo>
                    <a:close/>
                    <a:moveTo>
                      <a:pt x="440" y="105"/>
                    </a:moveTo>
                    <a:lnTo>
                      <a:pt x="494" y="118"/>
                    </a:lnTo>
                    <a:lnTo>
                      <a:pt x="494" y="113"/>
                    </a:lnTo>
                    <a:lnTo>
                      <a:pt x="440" y="99"/>
                    </a:lnTo>
                    <a:lnTo>
                      <a:pt x="440" y="105"/>
                    </a:lnTo>
                    <a:close/>
                    <a:moveTo>
                      <a:pt x="541" y="131"/>
                    </a:moveTo>
                    <a:lnTo>
                      <a:pt x="595" y="145"/>
                    </a:lnTo>
                    <a:lnTo>
                      <a:pt x="595" y="140"/>
                    </a:lnTo>
                    <a:lnTo>
                      <a:pt x="541" y="126"/>
                    </a:lnTo>
                    <a:lnTo>
                      <a:pt x="541" y="131"/>
                    </a:lnTo>
                    <a:close/>
                    <a:moveTo>
                      <a:pt x="641" y="158"/>
                    </a:moveTo>
                    <a:lnTo>
                      <a:pt x="696" y="171"/>
                    </a:lnTo>
                    <a:lnTo>
                      <a:pt x="696" y="166"/>
                    </a:lnTo>
                    <a:lnTo>
                      <a:pt x="641" y="151"/>
                    </a:lnTo>
                    <a:lnTo>
                      <a:pt x="641" y="158"/>
                    </a:lnTo>
                    <a:close/>
                    <a:moveTo>
                      <a:pt x="190" y="35"/>
                    </a:moveTo>
                    <a:lnTo>
                      <a:pt x="190" y="40"/>
                    </a:lnTo>
                    <a:lnTo>
                      <a:pt x="235" y="27"/>
                    </a:lnTo>
                    <a:lnTo>
                      <a:pt x="235" y="21"/>
                    </a:lnTo>
                    <a:lnTo>
                      <a:pt x="190" y="35"/>
                    </a:lnTo>
                    <a:close/>
                    <a:moveTo>
                      <a:pt x="291" y="60"/>
                    </a:moveTo>
                    <a:lnTo>
                      <a:pt x="291" y="66"/>
                    </a:lnTo>
                    <a:lnTo>
                      <a:pt x="337" y="53"/>
                    </a:lnTo>
                    <a:lnTo>
                      <a:pt x="337" y="48"/>
                    </a:lnTo>
                    <a:lnTo>
                      <a:pt x="291" y="60"/>
                    </a:lnTo>
                    <a:close/>
                    <a:moveTo>
                      <a:pt x="394" y="87"/>
                    </a:moveTo>
                    <a:lnTo>
                      <a:pt x="394" y="92"/>
                    </a:lnTo>
                    <a:lnTo>
                      <a:pt x="438" y="80"/>
                    </a:lnTo>
                    <a:lnTo>
                      <a:pt x="438" y="74"/>
                    </a:lnTo>
                    <a:lnTo>
                      <a:pt x="394" y="87"/>
                    </a:lnTo>
                    <a:close/>
                    <a:moveTo>
                      <a:pt x="494" y="113"/>
                    </a:moveTo>
                    <a:lnTo>
                      <a:pt x="494" y="118"/>
                    </a:lnTo>
                    <a:lnTo>
                      <a:pt x="539" y="106"/>
                    </a:lnTo>
                    <a:lnTo>
                      <a:pt x="539" y="101"/>
                    </a:lnTo>
                    <a:lnTo>
                      <a:pt x="494" y="113"/>
                    </a:lnTo>
                    <a:close/>
                    <a:moveTo>
                      <a:pt x="595" y="140"/>
                    </a:moveTo>
                    <a:lnTo>
                      <a:pt x="595" y="145"/>
                    </a:lnTo>
                    <a:lnTo>
                      <a:pt x="641" y="132"/>
                    </a:lnTo>
                    <a:lnTo>
                      <a:pt x="641" y="127"/>
                    </a:lnTo>
                    <a:lnTo>
                      <a:pt x="595" y="140"/>
                    </a:lnTo>
                    <a:close/>
                    <a:moveTo>
                      <a:pt x="696" y="166"/>
                    </a:moveTo>
                    <a:lnTo>
                      <a:pt x="696" y="171"/>
                    </a:lnTo>
                    <a:lnTo>
                      <a:pt x="742" y="159"/>
                    </a:lnTo>
                    <a:lnTo>
                      <a:pt x="742" y="153"/>
                    </a:lnTo>
                    <a:lnTo>
                      <a:pt x="696" y="166"/>
                    </a:lnTo>
                    <a:close/>
                    <a:moveTo>
                      <a:pt x="744" y="183"/>
                    </a:moveTo>
                    <a:lnTo>
                      <a:pt x="798" y="198"/>
                    </a:lnTo>
                    <a:lnTo>
                      <a:pt x="798" y="193"/>
                    </a:lnTo>
                    <a:lnTo>
                      <a:pt x="744" y="178"/>
                    </a:lnTo>
                    <a:lnTo>
                      <a:pt x="744" y="183"/>
                    </a:lnTo>
                    <a:close/>
                    <a:moveTo>
                      <a:pt x="798" y="192"/>
                    </a:moveTo>
                    <a:lnTo>
                      <a:pt x="798" y="198"/>
                    </a:lnTo>
                    <a:lnTo>
                      <a:pt x="843" y="184"/>
                    </a:lnTo>
                    <a:lnTo>
                      <a:pt x="843" y="179"/>
                    </a:lnTo>
                    <a:lnTo>
                      <a:pt x="798" y="192"/>
                    </a:lnTo>
                    <a:close/>
                    <a:moveTo>
                      <a:pt x="68" y="45"/>
                    </a:moveTo>
                    <a:lnTo>
                      <a:pt x="122" y="59"/>
                    </a:lnTo>
                    <a:lnTo>
                      <a:pt x="122" y="54"/>
                    </a:lnTo>
                    <a:lnTo>
                      <a:pt x="68" y="40"/>
                    </a:lnTo>
                    <a:lnTo>
                      <a:pt x="68" y="45"/>
                    </a:lnTo>
                    <a:close/>
                    <a:moveTo>
                      <a:pt x="169" y="72"/>
                    </a:moveTo>
                    <a:lnTo>
                      <a:pt x="223" y="85"/>
                    </a:lnTo>
                    <a:lnTo>
                      <a:pt x="223" y="80"/>
                    </a:lnTo>
                    <a:lnTo>
                      <a:pt x="169" y="67"/>
                    </a:lnTo>
                    <a:lnTo>
                      <a:pt x="169" y="72"/>
                    </a:lnTo>
                    <a:close/>
                    <a:moveTo>
                      <a:pt x="272" y="98"/>
                    </a:moveTo>
                    <a:lnTo>
                      <a:pt x="326" y="112"/>
                    </a:lnTo>
                    <a:lnTo>
                      <a:pt x="326" y="107"/>
                    </a:lnTo>
                    <a:lnTo>
                      <a:pt x="272" y="92"/>
                    </a:lnTo>
                    <a:lnTo>
                      <a:pt x="272" y="98"/>
                    </a:lnTo>
                    <a:close/>
                    <a:moveTo>
                      <a:pt x="372" y="124"/>
                    </a:moveTo>
                    <a:lnTo>
                      <a:pt x="427" y="138"/>
                    </a:lnTo>
                    <a:lnTo>
                      <a:pt x="427" y="133"/>
                    </a:lnTo>
                    <a:lnTo>
                      <a:pt x="372" y="118"/>
                    </a:lnTo>
                    <a:lnTo>
                      <a:pt x="372" y="124"/>
                    </a:lnTo>
                    <a:close/>
                    <a:moveTo>
                      <a:pt x="473" y="150"/>
                    </a:moveTo>
                    <a:lnTo>
                      <a:pt x="527" y="165"/>
                    </a:lnTo>
                    <a:lnTo>
                      <a:pt x="527" y="160"/>
                    </a:lnTo>
                    <a:lnTo>
                      <a:pt x="473" y="145"/>
                    </a:lnTo>
                    <a:lnTo>
                      <a:pt x="473" y="150"/>
                    </a:lnTo>
                    <a:close/>
                    <a:moveTo>
                      <a:pt x="574" y="177"/>
                    </a:moveTo>
                    <a:lnTo>
                      <a:pt x="630" y="191"/>
                    </a:lnTo>
                    <a:lnTo>
                      <a:pt x="630" y="185"/>
                    </a:lnTo>
                    <a:lnTo>
                      <a:pt x="574" y="171"/>
                    </a:lnTo>
                    <a:lnTo>
                      <a:pt x="574" y="177"/>
                    </a:lnTo>
                    <a:close/>
                    <a:moveTo>
                      <a:pt x="122" y="54"/>
                    </a:moveTo>
                    <a:lnTo>
                      <a:pt x="122" y="59"/>
                    </a:lnTo>
                    <a:lnTo>
                      <a:pt x="169" y="47"/>
                    </a:lnTo>
                    <a:lnTo>
                      <a:pt x="169" y="41"/>
                    </a:lnTo>
                    <a:lnTo>
                      <a:pt x="122" y="54"/>
                    </a:lnTo>
                    <a:close/>
                    <a:moveTo>
                      <a:pt x="223" y="80"/>
                    </a:moveTo>
                    <a:lnTo>
                      <a:pt x="223" y="85"/>
                    </a:lnTo>
                    <a:lnTo>
                      <a:pt x="270" y="73"/>
                    </a:lnTo>
                    <a:lnTo>
                      <a:pt x="270" y="68"/>
                    </a:lnTo>
                    <a:lnTo>
                      <a:pt x="223" y="80"/>
                    </a:lnTo>
                    <a:close/>
                    <a:moveTo>
                      <a:pt x="326" y="107"/>
                    </a:moveTo>
                    <a:lnTo>
                      <a:pt x="326" y="112"/>
                    </a:lnTo>
                    <a:lnTo>
                      <a:pt x="370" y="99"/>
                    </a:lnTo>
                    <a:lnTo>
                      <a:pt x="370" y="93"/>
                    </a:lnTo>
                    <a:lnTo>
                      <a:pt x="326" y="107"/>
                    </a:lnTo>
                    <a:close/>
                    <a:moveTo>
                      <a:pt x="427" y="133"/>
                    </a:moveTo>
                    <a:lnTo>
                      <a:pt x="427" y="138"/>
                    </a:lnTo>
                    <a:lnTo>
                      <a:pt x="471" y="126"/>
                    </a:lnTo>
                    <a:lnTo>
                      <a:pt x="471" y="120"/>
                    </a:lnTo>
                    <a:lnTo>
                      <a:pt x="427" y="133"/>
                    </a:lnTo>
                    <a:close/>
                    <a:moveTo>
                      <a:pt x="527" y="160"/>
                    </a:moveTo>
                    <a:lnTo>
                      <a:pt x="527" y="165"/>
                    </a:lnTo>
                    <a:lnTo>
                      <a:pt x="574" y="151"/>
                    </a:lnTo>
                    <a:lnTo>
                      <a:pt x="574" y="146"/>
                    </a:lnTo>
                    <a:lnTo>
                      <a:pt x="527" y="160"/>
                    </a:lnTo>
                    <a:close/>
                    <a:moveTo>
                      <a:pt x="630" y="185"/>
                    </a:moveTo>
                    <a:lnTo>
                      <a:pt x="630" y="191"/>
                    </a:lnTo>
                    <a:lnTo>
                      <a:pt x="674" y="178"/>
                    </a:lnTo>
                    <a:lnTo>
                      <a:pt x="674" y="173"/>
                    </a:lnTo>
                    <a:lnTo>
                      <a:pt x="630" y="185"/>
                    </a:lnTo>
                    <a:close/>
                    <a:moveTo>
                      <a:pt x="676" y="203"/>
                    </a:moveTo>
                    <a:lnTo>
                      <a:pt x="731" y="217"/>
                    </a:lnTo>
                    <a:lnTo>
                      <a:pt x="731" y="211"/>
                    </a:lnTo>
                    <a:lnTo>
                      <a:pt x="676" y="198"/>
                    </a:lnTo>
                    <a:lnTo>
                      <a:pt x="676" y="203"/>
                    </a:lnTo>
                    <a:close/>
                    <a:moveTo>
                      <a:pt x="731" y="211"/>
                    </a:moveTo>
                    <a:lnTo>
                      <a:pt x="731" y="217"/>
                    </a:lnTo>
                    <a:lnTo>
                      <a:pt x="775" y="204"/>
                    </a:lnTo>
                    <a:lnTo>
                      <a:pt x="775" y="199"/>
                    </a:lnTo>
                    <a:lnTo>
                      <a:pt x="731" y="211"/>
                    </a:lnTo>
                    <a:close/>
                    <a:moveTo>
                      <a:pt x="0" y="65"/>
                    </a:moveTo>
                    <a:lnTo>
                      <a:pt x="55" y="79"/>
                    </a:lnTo>
                    <a:lnTo>
                      <a:pt x="55" y="74"/>
                    </a:lnTo>
                    <a:lnTo>
                      <a:pt x="0" y="59"/>
                    </a:lnTo>
                    <a:lnTo>
                      <a:pt x="0" y="65"/>
                    </a:lnTo>
                    <a:close/>
                    <a:moveTo>
                      <a:pt x="101" y="91"/>
                    </a:moveTo>
                    <a:lnTo>
                      <a:pt x="157" y="105"/>
                    </a:lnTo>
                    <a:lnTo>
                      <a:pt x="157" y="100"/>
                    </a:lnTo>
                    <a:lnTo>
                      <a:pt x="101" y="85"/>
                    </a:lnTo>
                    <a:lnTo>
                      <a:pt x="101" y="91"/>
                    </a:lnTo>
                    <a:close/>
                    <a:moveTo>
                      <a:pt x="204" y="117"/>
                    </a:moveTo>
                    <a:lnTo>
                      <a:pt x="459" y="184"/>
                    </a:lnTo>
                    <a:lnTo>
                      <a:pt x="459" y="178"/>
                    </a:lnTo>
                    <a:lnTo>
                      <a:pt x="204" y="112"/>
                    </a:lnTo>
                    <a:lnTo>
                      <a:pt x="204" y="117"/>
                    </a:lnTo>
                    <a:close/>
                    <a:moveTo>
                      <a:pt x="508" y="197"/>
                    </a:moveTo>
                    <a:lnTo>
                      <a:pt x="562" y="210"/>
                    </a:lnTo>
                    <a:lnTo>
                      <a:pt x="562" y="205"/>
                    </a:lnTo>
                    <a:lnTo>
                      <a:pt x="508" y="191"/>
                    </a:lnTo>
                    <a:lnTo>
                      <a:pt x="508" y="197"/>
                    </a:lnTo>
                    <a:close/>
                    <a:moveTo>
                      <a:pt x="55" y="74"/>
                    </a:moveTo>
                    <a:lnTo>
                      <a:pt x="55" y="79"/>
                    </a:lnTo>
                    <a:lnTo>
                      <a:pt x="101" y="67"/>
                    </a:lnTo>
                    <a:lnTo>
                      <a:pt x="101" y="60"/>
                    </a:lnTo>
                    <a:lnTo>
                      <a:pt x="55" y="74"/>
                    </a:lnTo>
                    <a:close/>
                    <a:moveTo>
                      <a:pt x="157" y="100"/>
                    </a:moveTo>
                    <a:lnTo>
                      <a:pt x="157" y="105"/>
                    </a:lnTo>
                    <a:lnTo>
                      <a:pt x="202" y="92"/>
                    </a:lnTo>
                    <a:lnTo>
                      <a:pt x="202" y="87"/>
                    </a:lnTo>
                    <a:lnTo>
                      <a:pt x="157" y="100"/>
                    </a:lnTo>
                    <a:close/>
                    <a:moveTo>
                      <a:pt x="459" y="178"/>
                    </a:moveTo>
                    <a:lnTo>
                      <a:pt x="459" y="184"/>
                    </a:lnTo>
                    <a:lnTo>
                      <a:pt x="506" y="171"/>
                    </a:lnTo>
                    <a:lnTo>
                      <a:pt x="506" y="166"/>
                    </a:lnTo>
                    <a:lnTo>
                      <a:pt x="459" y="178"/>
                    </a:lnTo>
                    <a:close/>
                    <a:moveTo>
                      <a:pt x="562" y="205"/>
                    </a:moveTo>
                    <a:lnTo>
                      <a:pt x="562" y="210"/>
                    </a:lnTo>
                    <a:lnTo>
                      <a:pt x="607" y="198"/>
                    </a:lnTo>
                    <a:lnTo>
                      <a:pt x="607" y="193"/>
                    </a:lnTo>
                    <a:lnTo>
                      <a:pt x="562" y="205"/>
                    </a:lnTo>
                    <a:close/>
                    <a:moveTo>
                      <a:pt x="609" y="223"/>
                    </a:moveTo>
                    <a:lnTo>
                      <a:pt x="663" y="237"/>
                    </a:lnTo>
                    <a:lnTo>
                      <a:pt x="663" y="231"/>
                    </a:lnTo>
                    <a:lnTo>
                      <a:pt x="609" y="217"/>
                    </a:lnTo>
                    <a:lnTo>
                      <a:pt x="609" y="223"/>
                    </a:lnTo>
                    <a:close/>
                    <a:moveTo>
                      <a:pt x="663" y="231"/>
                    </a:moveTo>
                    <a:lnTo>
                      <a:pt x="663" y="237"/>
                    </a:lnTo>
                    <a:lnTo>
                      <a:pt x="707" y="224"/>
                    </a:lnTo>
                    <a:lnTo>
                      <a:pt x="707" y="219"/>
                    </a:lnTo>
                    <a:lnTo>
                      <a:pt x="663" y="231"/>
                    </a:lnTo>
                    <a:close/>
                  </a:path>
                </a:pathLst>
              </a:custGeom>
              <a:solidFill>
                <a:srgbClr val="969696"/>
              </a:solidFill>
              <a:ln w="9525">
                <a:solidFill>
                  <a:srgbClr val="000000"/>
                </a:solidFill>
                <a:round/>
                <a:headEnd/>
                <a:tailEnd/>
              </a:ln>
            </p:spPr>
            <p:txBody>
              <a:bodyPr/>
              <a:lstStyle>
                <a:lvl1pPr eaLnBrk="0" hangingPunct="0">
                  <a:defRPr sz="2800">
                    <a:solidFill>
                      <a:schemeClr val="tx1"/>
                    </a:solidFill>
                    <a:latin typeface="Arial" panose="020B0604020202020204" pitchFamily="34" charset="0"/>
                    <a:cs typeface="Arial" panose="020B0604020202020204" pitchFamily="34" charset="0"/>
                  </a:defRPr>
                </a:lvl1pPr>
                <a:lvl2pPr marL="742950" indent="-285750" eaLnBrk="0" hangingPunct="0">
                  <a:defRPr sz="2800">
                    <a:solidFill>
                      <a:schemeClr val="tx1"/>
                    </a:solidFill>
                    <a:latin typeface="Arial" panose="020B0604020202020204" pitchFamily="34" charset="0"/>
                    <a:cs typeface="Arial" panose="020B0604020202020204" pitchFamily="34" charset="0"/>
                  </a:defRPr>
                </a:lvl2pPr>
                <a:lvl3pPr marL="1143000" indent="-228600" eaLnBrk="0" hangingPunct="0">
                  <a:defRPr sz="2800">
                    <a:solidFill>
                      <a:schemeClr val="tx1"/>
                    </a:solidFill>
                    <a:latin typeface="Arial" panose="020B0604020202020204" pitchFamily="34" charset="0"/>
                    <a:cs typeface="Arial" panose="020B0604020202020204" pitchFamily="34" charset="0"/>
                  </a:defRPr>
                </a:lvl3pPr>
                <a:lvl4pPr marL="1600200" indent="-228600" eaLnBrk="0" hangingPunct="0">
                  <a:defRPr sz="2800">
                    <a:solidFill>
                      <a:schemeClr val="tx1"/>
                    </a:solidFill>
                    <a:latin typeface="Arial" panose="020B0604020202020204" pitchFamily="34" charset="0"/>
                    <a:cs typeface="Arial" panose="020B0604020202020204" pitchFamily="34" charset="0"/>
                  </a:defRPr>
                </a:lvl4pPr>
                <a:lvl5pPr marL="2057400" indent="-228600" eaLnBrk="0" hangingPunct="0">
                  <a:defRPr sz="28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91232" name="Freeform 230"/>
              <p:cNvSpPr>
                <a:spLocks/>
              </p:cNvSpPr>
              <p:nvPr/>
            </p:nvSpPr>
            <p:spPr bwMode="auto">
              <a:xfrm>
                <a:off x="215" y="814"/>
                <a:ext cx="263" cy="118"/>
              </a:xfrm>
              <a:custGeom>
                <a:avLst/>
                <a:gdLst>
                  <a:gd name="T0" fmla="*/ 0 w 774"/>
                  <a:gd name="T1" fmla="*/ 25 h 223"/>
                  <a:gd name="T2" fmla="*/ 774 w 774"/>
                  <a:gd name="T3" fmla="*/ 223 h 223"/>
                  <a:gd name="T4" fmla="*/ 774 w 774"/>
                  <a:gd name="T5" fmla="*/ 197 h 223"/>
                  <a:gd name="T6" fmla="*/ 0 w 774"/>
                  <a:gd name="T7" fmla="*/ 0 h 223"/>
                  <a:gd name="T8" fmla="*/ 0 w 774"/>
                  <a:gd name="T9" fmla="*/ 25 h 223"/>
                  <a:gd name="T10" fmla="*/ 0 60000 65536"/>
                  <a:gd name="T11" fmla="*/ 0 60000 65536"/>
                  <a:gd name="T12" fmla="*/ 0 60000 65536"/>
                  <a:gd name="T13" fmla="*/ 0 60000 65536"/>
                  <a:gd name="T14" fmla="*/ 0 60000 65536"/>
                  <a:gd name="T15" fmla="*/ 0 w 774"/>
                  <a:gd name="T16" fmla="*/ 0 h 223"/>
                  <a:gd name="T17" fmla="*/ 774 w 774"/>
                  <a:gd name="T18" fmla="*/ 223 h 223"/>
                </a:gdLst>
                <a:ahLst/>
                <a:cxnLst>
                  <a:cxn ang="T10">
                    <a:pos x="T0" y="T1"/>
                  </a:cxn>
                  <a:cxn ang="T11">
                    <a:pos x="T2" y="T3"/>
                  </a:cxn>
                  <a:cxn ang="T12">
                    <a:pos x="T4" y="T5"/>
                  </a:cxn>
                  <a:cxn ang="T13">
                    <a:pos x="T6" y="T7"/>
                  </a:cxn>
                  <a:cxn ang="T14">
                    <a:pos x="T8" y="T9"/>
                  </a:cxn>
                </a:cxnLst>
                <a:rect l="T15" t="T16" r="T17" b="T18"/>
                <a:pathLst>
                  <a:path w="774" h="223">
                    <a:moveTo>
                      <a:pt x="0" y="25"/>
                    </a:moveTo>
                    <a:lnTo>
                      <a:pt x="774" y="223"/>
                    </a:lnTo>
                    <a:lnTo>
                      <a:pt x="774" y="197"/>
                    </a:lnTo>
                    <a:lnTo>
                      <a:pt x="0" y="0"/>
                    </a:lnTo>
                    <a:lnTo>
                      <a:pt x="0" y="25"/>
                    </a:lnTo>
                    <a:close/>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800">
                    <a:solidFill>
                      <a:schemeClr val="tx1"/>
                    </a:solidFill>
                    <a:latin typeface="Arial" panose="020B0604020202020204" pitchFamily="34" charset="0"/>
                    <a:cs typeface="Arial" panose="020B0604020202020204" pitchFamily="34" charset="0"/>
                  </a:defRPr>
                </a:lvl1pPr>
                <a:lvl2pPr marL="742950" indent="-285750" eaLnBrk="0" hangingPunct="0">
                  <a:defRPr sz="2800">
                    <a:solidFill>
                      <a:schemeClr val="tx1"/>
                    </a:solidFill>
                    <a:latin typeface="Arial" panose="020B0604020202020204" pitchFamily="34" charset="0"/>
                    <a:cs typeface="Arial" panose="020B0604020202020204" pitchFamily="34" charset="0"/>
                  </a:defRPr>
                </a:lvl2pPr>
                <a:lvl3pPr marL="1143000" indent="-228600" eaLnBrk="0" hangingPunct="0">
                  <a:defRPr sz="2800">
                    <a:solidFill>
                      <a:schemeClr val="tx1"/>
                    </a:solidFill>
                    <a:latin typeface="Arial" panose="020B0604020202020204" pitchFamily="34" charset="0"/>
                    <a:cs typeface="Arial" panose="020B0604020202020204" pitchFamily="34" charset="0"/>
                  </a:defRPr>
                </a:lvl3pPr>
                <a:lvl4pPr marL="1600200" indent="-228600" eaLnBrk="0" hangingPunct="0">
                  <a:defRPr sz="2800">
                    <a:solidFill>
                      <a:schemeClr val="tx1"/>
                    </a:solidFill>
                    <a:latin typeface="Arial" panose="020B0604020202020204" pitchFamily="34" charset="0"/>
                    <a:cs typeface="Arial" panose="020B0604020202020204" pitchFamily="34" charset="0"/>
                  </a:defRPr>
                </a:lvl4pPr>
                <a:lvl5pPr marL="2057400" indent="-228600" eaLnBrk="0" hangingPunct="0">
                  <a:defRPr sz="28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grpSp>
            <p:nvGrpSpPr>
              <p:cNvPr id="91233" name="Group 231"/>
              <p:cNvGrpSpPr>
                <a:grpSpLocks/>
              </p:cNvGrpSpPr>
              <p:nvPr/>
            </p:nvGrpSpPr>
            <p:grpSpPr bwMode="auto">
              <a:xfrm>
                <a:off x="374" y="431"/>
                <a:ext cx="377" cy="388"/>
                <a:chOff x="4497" y="5857"/>
                <a:chExt cx="555" cy="734"/>
              </a:xfrm>
            </p:grpSpPr>
            <p:sp>
              <p:nvSpPr>
                <p:cNvPr id="91234" name="Freeform 232"/>
                <p:cNvSpPr>
                  <a:spLocks/>
                </p:cNvSpPr>
                <p:nvPr/>
              </p:nvSpPr>
              <p:spPr bwMode="auto">
                <a:xfrm>
                  <a:off x="4497" y="5857"/>
                  <a:ext cx="555" cy="734"/>
                </a:xfrm>
                <a:custGeom>
                  <a:avLst/>
                  <a:gdLst>
                    <a:gd name="T0" fmla="*/ 0 w 1109"/>
                    <a:gd name="T1" fmla="*/ 419 h 734"/>
                    <a:gd name="T2" fmla="*/ 124 w 1109"/>
                    <a:gd name="T3" fmla="*/ 466 h 734"/>
                    <a:gd name="T4" fmla="*/ 255 w 1109"/>
                    <a:gd name="T5" fmla="*/ 509 h 734"/>
                    <a:gd name="T6" fmla="*/ 255 w 1109"/>
                    <a:gd name="T7" fmla="*/ 509 h 734"/>
                    <a:gd name="T8" fmla="*/ 238 w 1109"/>
                    <a:gd name="T9" fmla="*/ 534 h 734"/>
                    <a:gd name="T10" fmla="*/ 228 w 1109"/>
                    <a:gd name="T11" fmla="*/ 560 h 734"/>
                    <a:gd name="T12" fmla="*/ 222 w 1109"/>
                    <a:gd name="T13" fmla="*/ 586 h 734"/>
                    <a:gd name="T14" fmla="*/ 224 w 1109"/>
                    <a:gd name="T15" fmla="*/ 612 h 734"/>
                    <a:gd name="T16" fmla="*/ 250 w 1109"/>
                    <a:gd name="T17" fmla="*/ 630 h 734"/>
                    <a:gd name="T18" fmla="*/ 277 w 1109"/>
                    <a:gd name="T19" fmla="*/ 649 h 734"/>
                    <a:gd name="T20" fmla="*/ 310 w 1109"/>
                    <a:gd name="T21" fmla="*/ 664 h 734"/>
                    <a:gd name="T22" fmla="*/ 344 w 1109"/>
                    <a:gd name="T23" fmla="*/ 679 h 734"/>
                    <a:gd name="T24" fmla="*/ 383 w 1109"/>
                    <a:gd name="T25" fmla="*/ 692 h 734"/>
                    <a:gd name="T26" fmla="*/ 424 w 1109"/>
                    <a:gd name="T27" fmla="*/ 704 h 734"/>
                    <a:gd name="T28" fmla="*/ 466 w 1109"/>
                    <a:gd name="T29" fmla="*/ 713 h 734"/>
                    <a:gd name="T30" fmla="*/ 511 w 1109"/>
                    <a:gd name="T31" fmla="*/ 720 h 734"/>
                    <a:gd name="T32" fmla="*/ 557 w 1109"/>
                    <a:gd name="T33" fmla="*/ 726 h 734"/>
                    <a:gd name="T34" fmla="*/ 606 w 1109"/>
                    <a:gd name="T35" fmla="*/ 731 h 734"/>
                    <a:gd name="T36" fmla="*/ 654 w 1109"/>
                    <a:gd name="T37" fmla="*/ 733 h 734"/>
                    <a:gd name="T38" fmla="*/ 703 w 1109"/>
                    <a:gd name="T39" fmla="*/ 734 h 734"/>
                    <a:gd name="T40" fmla="*/ 751 w 1109"/>
                    <a:gd name="T41" fmla="*/ 732 h 734"/>
                    <a:gd name="T42" fmla="*/ 801 w 1109"/>
                    <a:gd name="T43" fmla="*/ 727 h 734"/>
                    <a:gd name="T44" fmla="*/ 850 w 1109"/>
                    <a:gd name="T45" fmla="*/ 721 h 734"/>
                    <a:gd name="T46" fmla="*/ 898 w 1109"/>
                    <a:gd name="T47" fmla="*/ 713 h 734"/>
                    <a:gd name="T48" fmla="*/ 954 w 1109"/>
                    <a:gd name="T49" fmla="*/ 701 h 734"/>
                    <a:gd name="T50" fmla="*/ 1007 w 1109"/>
                    <a:gd name="T51" fmla="*/ 685 h 734"/>
                    <a:gd name="T52" fmla="*/ 1053 w 1109"/>
                    <a:gd name="T53" fmla="*/ 667 h 734"/>
                    <a:gd name="T54" fmla="*/ 1094 w 1109"/>
                    <a:gd name="T55" fmla="*/ 646 h 734"/>
                    <a:gd name="T56" fmla="*/ 1102 w 1109"/>
                    <a:gd name="T57" fmla="*/ 631 h 734"/>
                    <a:gd name="T58" fmla="*/ 1107 w 1109"/>
                    <a:gd name="T59" fmla="*/ 617 h 734"/>
                    <a:gd name="T60" fmla="*/ 1109 w 1109"/>
                    <a:gd name="T61" fmla="*/ 602 h 734"/>
                    <a:gd name="T62" fmla="*/ 1109 w 1109"/>
                    <a:gd name="T63" fmla="*/ 588 h 734"/>
                    <a:gd name="T64" fmla="*/ 1107 w 1109"/>
                    <a:gd name="T65" fmla="*/ 574 h 734"/>
                    <a:gd name="T66" fmla="*/ 1102 w 1109"/>
                    <a:gd name="T67" fmla="*/ 560 h 734"/>
                    <a:gd name="T68" fmla="*/ 1094 w 1109"/>
                    <a:gd name="T69" fmla="*/ 546 h 734"/>
                    <a:gd name="T70" fmla="*/ 1084 w 1109"/>
                    <a:gd name="T71" fmla="*/ 532 h 734"/>
                    <a:gd name="T72" fmla="*/ 1073 w 1109"/>
                    <a:gd name="T73" fmla="*/ 519 h 734"/>
                    <a:gd name="T74" fmla="*/ 1059 w 1109"/>
                    <a:gd name="T75" fmla="*/ 506 h 734"/>
                    <a:gd name="T76" fmla="*/ 1042 w 1109"/>
                    <a:gd name="T77" fmla="*/ 494 h 734"/>
                    <a:gd name="T78" fmla="*/ 1024 w 1109"/>
                    <a:gd name="T79" fmla="*/ 482 h 734"/>
                    <a:gd name="T80" fmla="*/ 1003 w 1109"/>
                    <a:gd name="T81" fmla="*/ 470 h 734"/>
                    <a:gd name="T82" fmla="*/ 980 w 1109"/>
                    <a:gd name="T83" fmla="*/ 460 h 734"/>
                    <a:gd name="T84" fmla="*/ 954 w 1109"/>
                    <a:gd name="T85" fmla="*/ 450 h 734"/>
                    <a:gd name="T86" fmla="*/ 927 w 1109"/>
                    <a:gd name="T87" fmla="*/ 440 h 734"/>
                    <a:gd name="T88" fmla="*/ 927 w 1109"/>
                    <a:gd name="T89" fmla="*/ 440 h 734"/>
                    <a:gd name="T90" fmla="*/ 927 w 1109"/>
                    <a:gd name="T91" fmla="*/ 211 h 734"/>
                    <a:gd name="T92" fmla="*/ 838 w 1109"/>
                    <a:gd name="T93" fmla="*/ 177 h 734"/>
                    <a:gd name="T94" fmla="*/ 745 w 1109"/>
                    <a:gd name="T95" fmla="*/ 144 h 734"/>
                    <a:gd name="T96" fmla="*/ 647 w 1109"/>
                    <a:gd name="T97" fmla="*/ 114 h 734"/>
                    <a:gd name="T98" fmla="*/ 546 w 1109"/>
                    <a:gd name="T99" fmla="*/ 86 h 734"/>
                    <a:gd name="T100" fmla="*/ 441 w 1109"/>
                    <a:gd name="T101" fmla="*/ 61 h 734"/>
                    <a:gd name="T102" fmla="*/ 333 w 1109"/>
                    <a:gd name="T103" fmla="*/ 38 h 734"/>
                    <a:gd name="T104" fmla="*/ 220 w 1109"/>
                    <a:gd name="T105" fmla="*/ 18 h 734"/>
                    <a:gd name="T106" fmla="*/ 106 w 1109"/>
                    <a:gd name="T107" fmla="*/ 0 h 734"/>
                    <a:gd name="T108" fmla="*/ 106 w 1109"/>
                    <a:gd name="T109" fmla="*/ 0 h 734"/>
                    <a:gd name="T110" fmla="*/ 0 w 1109"/>
                    <a:gd name="T111" fmla="*/ 27 h 734"/>
                    <a:gd name="T112" fmla="*/ 0 w 1109"/>
                    <a:gd name="T113" fmla="*/ 419 h 734"/>
                    <a:gd name="T114" fmla="*/ 0 w 1109"/>
                    <a:gd name="T115" fmla="*/ 419 h 73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109"/>
                    <a:gd name="T175" fmla="*/ 0 h 734"/>
                    <a:gd name="T176" fmla="*/ 1109 w 1109"/>
                    <a:gd name="T177" fmla="*/ 734 h 734"/>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109" h="734">
                      <a:moveTo>
                        <a:pt x="0" y="419"/>
                      </a:moveTo>
                      <a:lnTo>
                        <a:pt x="124" y="466"/>
                      </a:lnTo>
                      <a:lnTo>
                        <a:pt x="255" y="509"/>
                      </a:lnTo>
                      <a:lnTo>
                        <a:pt x="238" y="534"/>
                      </a:lnTo>
                      <a:lnTo>
                        <a:pt x="228" y="560"/>
                      </a:lnTo>
                      <a:lnTo>
                        <a:pt x="222" y="586"/>
                      </a:lnTo>
                      <a:lnTo>
                        <a:pt x="224" y="612"/>
                      </a:lnTo>
                      <a:lnTo>
                        <a:pt x="250" y="630"/>
                      </a:lnTo>
                      <a:lnTo>
                        <a:pt x="277" y="649"/>
                      </a:lnTo>
                      <a:lnTo>
                        <a:pt x="310" y="664"/>
                      </a:lnTo>
                      <a:lnTo>
                        <a:pt x="344" y="679"/>
                      </a:lnTo>
                      <a:lnTo>
                        <a:pt x="383" y="692"/>
                      </a:lnTo>
                      <a:lnTo>
                        <a:pt x="424" y="704"/>
                      </a:lnTo>
                      <a:lnTo>
                        <a:pt x="466" y="713"/>
                      </a:lnTo>
                      <a:lnTo>
                        <a:pt x="511" y="720"/>
                      </a:lnTo>
                      <a:lnTo>
                        <a:pt x="557" y="726"/>
                      </a:lnTo>
                      <a:lnTo>
                        <a:pt x="606" y="731"/>
                      </a:lnTo>
                      <a:lnTo>
                        <a:pt x="654" y="733"/>
                      </a:lnTo>
                      <a:lnTo>
                        <a:pt x="703" y="734"/>
                      </a:lnTo>
                      <a:lnTo>
                        <a:pt x="751" y="732"/>
                      </a:lnTo>
                      <a:lnTo>
                        <a:pt x="801" y="727"/>
                      </a:lnTo>
                      <a:lnTo>
                        <a:pt x="850" y="721"/>
                      </a:lnTo>
                      <a:lnTo>
                        <a:pt x="898" y="713"/>
                      </a:lnTo>
                      <a:lnTo>
                        <a:pt x="954" y="701"/>
                      </a:lnTo>
                      <a:lnTo>
                        <a:pt x="1007" y="685"/>
                      </a:lnTo>
                      <a:lnTo>
                        <a:pt x="1053" y="667"/>
                      </a:lnTo>
                      <a:lnTo>
                        <a:pt x="1094" y="646"/>
                      </a:lnTo>
                      <a:lnTo>
                        <a:pt x="1102" y="631"/>
                      </a:lnTo>
                      <a:lnTo>
                        <a:pt x="1107" y="617"/>
                      </a:lnTo>
                      <a:lnTo>
                        <a:pt x="1109" y="602"/>
                      </a:lnTo>
                      <a:lnTo>
                        <a:pt x="1109" y="588"/>
                      </a:lnTo>
                      <a:lnTo>
                        <a:pt x="1107" y="574"/>
                      </a:lnTo>
                      <a:lnTo>
                        <a:pt x="1102" y="560"/>
                      </a:lnTo>
                      <a:lnTo>
                        <a:pt x="1094" y="546"/>
                      </a:lnTo>
                      <a:lnTo>
                        <a:pt x="1084" y="532"/>
                      </a:lnTo>
                      <a:lnTo>
                        <a:pt x="1073" y="519"/>
                      </a:lnTo>
                      <a:lnTo>
                        <a:pt x="1059" y="506"/>
                      </a:lnTo>
                      <a:lnTo>
                        <a:pt x="1042" y="494"/>
                      </a:lnTo>
                      <a:lnTo>
                        <a:pt x="1024" y="482"/>
                      </a:lnTo>
                      <a:lnTo>
                        <a:pt x="1003" y="470"/>
                      </a:lnTo>
                      <a:lnTo>
                        <a:pt x="980" y="460"/>
                      </a:lnTo>
                      <a:lnTo>
                        <a:pt x="954" y="450"/>
                      </a:lnTo>
                      <a:lnTo>
                        <a:pt x="927" y="440"/>
                      </a:lnTo>
                      <a:lnTo>
                        <a:pt x="927" y="211"/>
                      </a:lnTo>
                      <a:lnTo>
                        <a:pt x="838" y="177"/>
                      </a:lnTo>
                      <a:lnTo>
                        <a:pt x="745" y="144"/>
                      </a:lnTo>
                      <a:lnTo>
                        <a:pt x="647" y="114"/>
                      </a:lnTo>
                      <a:lnTo>
                        <a:pt x="546" y="86"/>
                      </a:lnTo>
                      <a:lnTo>
                        <a:pt x="441" y="61"/>
                      </a:lnTo>
                      <a:lnTo>
                        <a:pt x="333" y="38"/>
                      </a:lnTo>
                      <a:lnTo>
                        <a:pt x="220" y="18"/>
                      </a:lnTo>
                      <a:lnTo>
                        <a:pt x="106" y="0"/>
                      </a:lnTo>
                      <a:lnTo>
                        <a:pt x="0" y="27"/>
                      </a:lnTo>
                      <a:lnTo>
                        <a:pt x="0" y="419"/>
                      </a:lnTo>
                    </a:path>
                  </a:pathLst>
                </a:custGeom>
                <a:solidFill>
                  <a:srgbClr val="FFCCCC"/>
                </a:solidFill>
                <a:ln w="19050">
                  <a:solidFill>
                    <a:srgbClr val="000000"/>
                  </a:solidFill>
                  <a:round/>
                  <a:headEnd/>
                  <a:tailEnd/>
                </a:ln>
              </p:spPr>
              <p:txBody>
                <a:bodyPr/>
                <a:lstStyle>
                  <a:lvl1pPr eaLnBrk="0" hangingPunct="0">
                    <a:defRPr sz="2800">
                      <a:solidFill>
                        <a:schemeClr val="tx1"/>
                      </a:solidFill>
                      <a:latin typeface="Arial" panose="020B0604020202020204" pitchFamily="34" charset="0"/>
                      <a:cs typeface="Arial" panose="020B0604020202020204" pitchFamily="34" charset="0"/>
                    </a:defRPr>
                  </a:lvl1pPr>
                  <a:lvl2pPr marL="742950" indent="-285750" eaLnBrk="0" hangingPunct="0">
                    <a:defRPr sz="2800">
                      <a:solidFill>
                        <a:schemeClr val="tx1"/>
                      </a:solidFill>
                      <a:latin typeface="Arial" panose="020B0604020202020204" pitchFamily="34" charset="0"/>
                      <a:cs typeface="Arial" panose="020B0604020202020204" pitchFamily="34" charset="0"/>
                    </a:defRPr>
                  </a:lvl2pPr>
                  <a:lvl3pPr marL="1143000" indent="-228600" eaLnBrk="0" hangingPunct="0">
                    <a:defRPr sz="2800">
                      <a:solidFill>
                        <a:schemeClr val="tx1"/>
                      </a:solidFill>
                      <a:latin typeface="Arial" panose="020B0604020202020204" pitchFamily="34" charset="0"/>
                      <a:cs typeface="Arial" panose="020B0604020202020204" pitchFamily="34" charset="0"/>
                    </a:defRPr>
                  </a:lvl3pPr>
                  <a:lvl4pPr marL="1600200" indent="-228600" eaLnBrk="0" hangingPunct="0">
                    <a:defRPr sz="2800">
                      <a:solidFill>
                        <a:schemeClr val="tx1"/>
                      </a:solidFill>
                      <a:latin typeface="Arial" panose="020B0604020202020204" pitchFamily="34" charset="0"/>
                      <a:cs typeface="Arial" panose="020B0604020202020204" pitchFamily="34" charset="0"/>
                    </a:defRPr>
                  </a:lvl4pPr>
                  <a:lvl5pPr marL="2057400" indent="-228600" eaLnBrk="0" hangingPunct="0">
                    <a:defRPr sz="28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91235" name="Freeform 233"/>
                <p:cNvSpPr>
                  <a:spLocks/>
                </p:cNvSpPr>
                <p:nvPr/>
              </p:nvSpPr>
              <p:spPr bwMode="auto">
                <a:xfrm>
                  <a:off x="4546" y="5937"/>
                  <a:ext cx="324" cy="494"/>
                </a:xfrm>
                <a:custGeom>
                  <a:avLst/>
                  <a:gdLst>
                    <a:gd name="T0" fmla="*/ 0 w 648"/>
                    <a:gd name="T1" fmla="*/ 326 h 494"/>
                    <a:gd name="T2" fmla="*/ 648 w 648"/>
                    <a:gd name="T3" fmla="*/ 494 h 494"/>
                    <a:gd name="T4" fmla="*/ 648 w 648"/>
                    <a:gd name="T5" fmla="*/ 166 h 494"/>
                    <a:gd name="T6" fmla="*/ 0 w 648"/>
                    <a:gd name="T7" fmla="*/ 0 h 494"/>
                    <a:gd name="T8" fmla="*/ 0 w 648"/>
                    <a:gd name="T9" fmla="*/ 326 h 494"/>
                    <a:gd name="T10" fmla="*/ 0 60000 65536"/>
                    <a:gd name="T11" fmla="*/ 0 60000 65536"/>
                    <a:gd name="T12" fmla="*/ 0 60000 65536"/>
                    <a:gd name="T13" fmla="*/ 0 60000 65536"/>
                    <a:gd name="T14" fmla="*/ 0 60000 65536"/>
                    <a:gd name="T15" fmla="*/ 0 w 648"/>
                    <a:gd name="T16" fmla="*/ 0 h 494"/>
                    <a:gd name="T17" fmla="*/ 648 w 648"/>
                    <a:gd name="T18" fmla="*/ 494 h 494"/>
                  </a:gdLst>
                  <a:ahLst/>
                  <a:cxnLst>
                    <a:cxn ang="T10">
                      <a:pos x="T0" y="T1"/>
                    </a:cxn>
                    <a:cxn ang="T11">
                      <a:pos x="T2" y="T3"/>
                    </a:cxn>
                    <a:cxn ang="T12">
                      <a:pos x="T4" y="T5"/>
                    </a:cxn>
                    <a:cxn ang="T13">
                      <a:pos x="T6" y="T7"/>
                    </a:cxn>
                    <a:cxn ang="T14">
                      <a:pos x="T8" y="T9"/>
                    </a:cxn>
                  </a:cxnLst>
                  <a:rect l="T15" t="T16" r="T17" b="T18"/>
                  <a:pathLst>
                    <a:path w="648" h="494">
                      <a:moveTo>
                        <a:pt x="0" y="326"/>
                      </a:moveTo>
                      <a:lnTo>
                        <a:pt x="648" y="494"/>
                      </a:lnTo>
                      <a:lnTo>
                        <a:pt x="648" y="166"/>
                      </a:lnTo>
                      <a:lnTo>
                        <a:pt x="0" y="0"/>
                      </a:lnTo>
                      <a:lnTo>
                        <a:pt x="0" y="326"/>
                      </a:lnTo>
                      <a:close/>
                    </a:path>
                  </a:pathLst>
                </a:custGeom>
                <a:gradFill rotWithShape="1">
                  <a:gsLst>
                    <a:gs pos="0">
                      <a:srgbClr val="FFFFFF"/>
                    </a:gs>
                    <a:gs pos="100000">
                      <a:srgbClr val="CCCCFF"/>
                    </a:gs>
                  </a:gsLst>
                  <a:path path="rect">
                    <a:fillToRect l="50000" t="50000" r="50000" b="50000"/>
                  </a:path>
                </a:gradFill>
                <a:ln w="19050">
                  <a:solidFill>
                    <a:srgbClr val="000000"/>
                  </a:solidFill>
                  <a:round/>
                  <a:headEnd/>
                  <a:tailEnd/>
                </a:ln>
              </p:spPr>
              <p:txBody>
                <a:bodyPr/>
                <a:lstStyle>
                  <a:lvl1pPr eaLnBrk="0" hangingPunct="0">
                    <a:defRPr sz="2800">
                      <a:solidFill>
                        <a:schemeClr val="tx1"/>
                      </a:solidFill>
                      <a:latin typeface="Arial" panose="020B0604020202020204" pitchFamily="34" charset="0"/>
                      <a:cs typeface="Arial" panose="020B0604020202020204" pitchFamily="34" charset="0"/>
                    </a:defRPr>
                  </a:lvl1pPr>
                  <a:lvl2pPr marL="742950" indent="-285750" eaLnBrk="0" hangingPunct="0">
                    <a:defRPr sz="2800">
                      <a:solidFill>
                        <a:schemeClr val="tx1"/>
                      </a:solidFill>
                      <a:latin typeface="Arial" panose="020B0604020202020204" pitchFamily="34" charset="0"/>
                      <a:cs typeface="Arial" panose="020B0604020202020204" pitchFamily="34" charset="0"/>
                    </a:defRPr>
                  </a:lvl2pPr>
                  <a:lvl3pPr marL="1143000" indent="-228600" eaLnBrk="0" hangingPunct="0">
                    <a:defRPr sz="2800">
                      <a:solidFill>
                        <a:schemeClr val="tx1"/>
                      </a:solidFill>
                      <a:latin typeface="Arial" panose="020B0604020202020204" pitchFamily="34" charset="0"/>
                      <a:cs typeface="Arial" panose="020B0604020202020204" pitchFamily="34" charset="0"/>
                    </a:defRPr>
                  </a:lvl3pPr>
                  <a:lvl4pPr marL="1600200" indent="-228600" eaLnBrk="0" hangingPunct="0">
                    <a:defRPr sz="2800">
                      <a:solidFill>
                        <a:schemeClr val="tx1"/>
                      </a:solidFill>
                      <a:latin typeface="Arial" panose="020B0604020202020204" pitchFamily="34" charset="0"/>
                      <a:cs typeface="Arial" panose="020B0604020202020204" pitchFamily="34" charset="0"/>
                    </a:defRPr>
                  </a:lvl4pPr>
                  <a:lvl5pPr marL="2057400" indent="-228600" eaLnBrk="0" hangingPunct="0">
                    <a:defRPr sz="28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91236" name="Freeform 234"/>
                <p:cNvSpPr>
                  <a:spLocks/>
                </p:cNvSpPr>
                <p:nvPr/>
              </p:nvSpPr>
              <p:spPr bwMode="auto">
                <a:xfrm>
                  <a:off x="4497" y="5884"/>
                  <a:ext cx="412" cy="603"/>
                </a:xfrm>
                <a:custGeom>
                  <a:avLst/>
                  <a:gdLst>
                    <a:gd name="T0" fmla="*/ 0 w 823"/>
                    <a:gd name="T1" fmla="*/ 392 h 603"/>
                    <a:gd name="T2" fmla="*/ 91 w 823"/>
                    <a:gd name="T3" fmla="*/ 426 h 603"/>
                    <a:gd name="T4" fmla="*/ 186 w 823"/>
                    <a:gd name="T5" fmla="*/ 458 h 603"/>
                    <a:gd name="T6" fmla="*/ 284 w 823"/>
                    <a:gd name="T7" fmla="*/ 488 h 603"/>
                    <a:gd name="T8" fmla="*/ 385 w 823"/>
                    <a:gd name="T9" fmla="*/ 516 h 603"/>
                    <a:gd name="T10" fmla="*/ 490 w 823"/>
                    <a:gd name="T11" fmla="*/ 540 h 603"/>
                    <a:gd name="T12" fmla="*/ 598 w 823"/>
                    <a:gd name="T13" fmla="*/ 564 h 603"/>
                    <a:gd name="T14" fmla="*/ 710 w 823"/>
                    <a:gd name="T15" fmla="*/ 585 h 603"/>
                    <a:gd name="T16" fmla="*/ 823 w 823"/>
                    <a:gd name="T17" fmla="*/ 603 h 603"/>
                    <a:gd name="T18" fmla="*/ 823 w 823"/>
                    <a:gd name="T19" fmla="*/ 603 h 603"/>
                    <a:gd name="T20" fmla="*/ 823 w 823"/>
                    <a:gd name="T21" fmla="*/ 211 h 603"/>
                    <a:gd name="T22" fmla="*/ 734 w 823"/>
                    <a:gd name="T23" fmla="*/ 177 h 603"/>
                    <a:gd name="T24" fmla="*/ 639 w 823"/>
                    <a:gd name="T25" fmla="*/ 145 h 603"/>
                    <a:gd name="T26" fmla="*/ 540 w 823"/>
                    <a:gd name="T27" fmla="*/ 115 h 603"/>
                    <a:gd name="T28" fmla="*/ 439 w 823"/>
                    <a:gd name="T29" fmla="*/ 87 h 603"/>
                    <a:gd name="T30" fmla="*/ 333 w 823"/>
                    <a:gd name="T31" fmla="*/ 62 h 603"/>
                    <a:gd name="T32" fmla="*/ 226 w 823"/>
                    <a:gd name="T33" fmla="*/ 38 h 603"/>
                    <a:gd name="T34" fmla="*/ 114 w 823"/>
                    <a:gd name="T35" fmla="*/ 18 h 603"/>
                    <a:gd name="T36" fmla="*/ 0 w 823"/>
                    <a:gd name="T37" fmla="*/ 0 h 603"/>
                    <a:gd name="T38" fmla="*/ 0 w 823"/>
                    <a:gd name="T39" fmla="*/ 0 h 603"/>
                    <a:gd name="T40" fmla="*/ 0 w 823"/>
                    <a:gd name="T41" fmla="*/ 392 h 603"/>
                    <a:gd name="T42" fmla="*/ 0 w 823"/>
                    <a:gd name="T43" fmla="*/ 392 h 603"/>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823"/>
                    <a:gd name="T67" fmla="*/ 0 h 603"/>
                    <a:gd name="T68" fmla="*/ 823 w 823"/>
                    <a:gd name="T69" fmla="*/ 603 h 603"/>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823" h="603">
                      <a:moveTo>
                        <a:pt x="0" y="392"/>
                      </a:moveTo>
                      <a:lnTo>
                        <a:pt x="91" y="426"/>
                      </a:lnTo>
                      <a:lnTo>
                        <a:pt x="186" y="458"/>
                      </a:lnTo>
                      <a:lnTo>
                        <a:pt x="284" y="488"/>
                      </a:lnTo>
                      <a:lnTo>
                        <a:pt x="385" y="516"/>
                      </a:lnTo>
                      <a:lnTo>
                        <a:pt x="490" y="540"/>
                      </a:lnTo>
                      <a:lnTo>
                        <a:pt x="598" y="564"/>
                      </a:lnTo>
                      <a:lnTo>
                        <a:pt x="710" y="585"/>
                      </a:lnTo>
                      <a:lnTo>
                        <a:pt x="823" y="603"/>
                      </a:lnTo>
                      <a:lnTo>
                        <a:pt x="823" y="211"/>
                      </a:lnTo>
                      <a:lnTo>
                        <a:pt x="734" y="177"/>
                      </a:lnTo>
                      <a:lnTo>
                        <a:pt x="639" y="145"/>
                      </a:lnTo>
                      <a:lnTo>
                        <a:pt x="540" y="115"/>
                      </a:lnTo>
                      <a:lnTo>
                        <a:pt x="439" y="87"/>
                      </a:lnTo>
                      <a:lnTo>
                        <a:pt x="333" y="62"/>
                      </a:lnTo>
                      <a:lnTo>
                        <a:pt x="226" y="38"/>
                      </a:lnTo>
                      <a:lnTo>
                        <a:pt x="114" y="18"/>
                      </a:lnTo>
                      <a:lnTo>
                        <a:pt x="0" y="0"/>
                      </a:lnTo>
                      <a:lnTo>
                        <a:pt x="0" y="392"/>
                      </a:ln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800">
                      <a:solidFill>
                        <a:schemeClr val="tx1"/>
                      </a:solidFill>
                      <a:latin typeface="Arial" panose="020B0604020202020204" pitchFamily="34" charset="0"/>
                      <a:cs typeface="Arial" panose="020B0604020202020204" pitchFamily="34" charset="0"/>
                    </a:defRPr>
                  </a:lvl1pPr>
                  <a:lvl2pPr marL="742950" indent="-285750" eaLnBrk="0" hangingPunct="0">
                    <a:defRPr sz="2800">
                      <a:solidFill>
                        <a:schemeClr val="tx1"/>
                      </a:solidFill>
                      <a:latin typeface="Arial" panose="020B0604020202020204" pitchFamily="34" charset="0"/>
                      <a:cs typeface="Arial" panose="020B0604020202020204" pitchFamily="34" charset="0"/>
                    </a:defRPr>
                  </a:lvl2pPr>
                  <a:lvl3pPr marL="1143000" indent="-228600" eaLnBrk="0" hangingPunct="0">
                    <a:defRPr sz="2800">
                      <a:solidFill>
                        <a:schemeClr val="tx1"/>
                      </a:solidFill>
                      <a:latin typeface="Arial" panose="020B0604020202020204" pitchFamily="34" charset="0"/>
                      <a:cs typeface="Arial" panose="020B0604020202020204" pitchFamily="34" charset="0"/>
                    </a:defRPr>
                  </a:lvl3pPr>
                  <a:lvl4pPr marL="1600200" indent="-228600" eaLnBrk="0" hangingPunct="0">
                    <a:defRPr sz="2800">
                      <a:solidFill>
                        <a:schemeClr val="tx1"/>
                      </a:solidFill>
                      <a:latin typeface="Arial" panose="020B0604020202020204" pitchFamily="34" charset="0"/>
                      <a:cs typeface="Arial" panose="020B0604020202020204" pitchFamily="34" charset="0"/>
                    </a:defRPr>
                  </a:lvl4pPr>
                  <a:lvl5pPr marL="2057400" indent="-228600" eaLnBrk="0" hangingPunct="0">
                    <a:defRPr sz="28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grpSp>
        </p:grpSp>
        <p:grpSp>
          <p:nvGrpSpPr>
            <p:cNvPr id="91214" name="Group 235"/>
            <p:cNvGrpSpPr>
              <a:grpSpLocks/>
            </p:cNvGrpSpPr>
            <p:nvPr/>
          </p:nvGrpSpPr>
          <p:grpSpPr bwMode="auto">
            <a:xfrm flipH="1">
              <a:off x="1066" y="2585"/>
              <a:ext cx="397" cy="425"/>
              <a:chOff x="215" y="431"/>
              <a:chExt cx="536" cy="501"/>
            </a:xfrm>
          </p:grpSpPr>
          <p:sp>
            <p:nvSpPr>
              <p:cNvPr id="91223" name="Freeform 236"/>
              <p:cNvSpPr>
                <a:spLocks/>
              </p:cNvSpPr>
              <p:nvPr/>
            </p:nvSpPr>
            <p:spPr bwMode="auto">
              <a:xfrm>
                <a:off x="215" y="758"/>
                <a:ext cx="378" cy="174"/>
              </a:xfrm>
              <a:custGeom>
                <a:avLst/>
                <a:gdLst>
                  <a:gd name="T0" fmla="*/ 0 w 1113"/>
                  <a:gd name="T1" fmla="*/ 106 h 329"/>
                  <a:gd name="T2" fmla="*/ 329 w 1113"/>
                  <a:gd name="T3" fmla="*/ 0 h 329"/>
                  <a:gd name="T4" fmla="*/ 1113 w 1113"/>
                  <a:gd name="T5" fmla="*/ 200 h 329"/>
                  <a:gd name="T6" fmla="*/ 1113 w 1113"/>
                  <a:gd name="T7" fmla="*/ 243 h 329"/>
                  <a:gd name="T8" fmla="*/ 774 w 1113"/>
                  <a:gd name="T9" fmla="*/ 329 h 329"/>
                  <a:gd name="T10" fmla="*/ 0 w 1113"/>
                  <a:gd name="T11" fmla="*/ 131 h 329"/>
                  <a:gd name="T12" fmla="*/ 0 w 1113"/>
                  <a:gd name="T13" fmla="*/ 106 h 329"/>
                  <a:gd name="T14" fmla="*/ 0 60000 65536"/>
                  <a:gd name="T15" fmla="*/ 0 60000 65536"/>
                  <a:gd name="T16" fmla="*/ 0 60000 65536"/>
                  <a:gd name="T17" fmla="*/ 0 60000 65536"/>
                  <a:gd name="T18" fmla="*/ 0 60000 65536"/>
                  <a:gd name="T19" fmla="*/ 0 60000 65536"/>
                  <a:gd name="T20" fmla="*/ 0 60000 65536"/>
                  <a:gd name="T21" fmla="*/ 0 w 1113"/>
                  <a:gd name="T22" fmla="*/ 0 h 329"/>
                  <a:gd name="T23" fmla="*/ 1113 w 1113"/>
                  <a:gd name="T24" fmla="*/ 329 h 32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13" h="329">
                    <a:moveTo>
                      <a:pt x="0" y="106"/>
                    </a:moveTo>
                    <a:lnTo>
                      <a:pt x="329" y="0"/>
                    </a:lnTo>
                    <a:lnTo>
                      <a:pt x="1113" y="200"/>
                    </a:lnTo>
                    <a:lnTo>
                      <a:pt x="1113" y="243"/>
                    </a:lnTo>
                    <a:lnTo>
                      <a:pt x="774" y="329"/>
                    </a:lnTo>
                    <a:lnTo>
                      <a:pt x="0" y="131"/>
                    </a:lnTo>
                    <a:lnTo>
                      <a:pt x="0" y="106"/>
                    </a:lnTo>
                    <a:close/>
                  </a:path>
                </a:pathLst>
              </a:custGeom>
              <a:solidFill>
                <a:srgbClr val="FFCCCC"/>
              </a:solidFill>
              <a:ln w="19050">
                <a:solidFill>
                  <a:srgbClr val="000000"/>
                </a:solidFill>
                <a:round/>
                <a:headEnd/>
                <a:tailEnd/>
              </a:ln>
            </p:spPr>
            <p:txBody>
              <a:bodyPr/>
              <a:lstStyle>
                <a:lvl1pPr eaLnBrk="0" hangingPunct="0">
                  <a:defRPr sz="2800">
                    <a:solidFill>
                      <a:schemeClr val="tx1"/>
                    </a:solidFill>
                    <a:latin typeface="Arial" panose="020B0604020202020204" pitchFamily="34" charset="0"/>
                    <a:cs typeface="Arial" panose="020B0604020202020204" pitchFamily="34" charset="0"/>
                  </a:defRPr>
                </a:lvl1pPr>
                <a:lvl2pPr marL="742950" indent="-285750" eaLnBrk="0" hangingPunct="0">
                  <a:defRPr sz="2800">
                    <a:solidFill>
                      <a:schemeClr val="tx1"/>
                    </a:solidFill>
                    <a:latin typeface="Arial" panose="020B0604020202020204" pitchFamily="34" charset="0"/>
                    <a:cs typeface="Arial" panose="020B0604020202020204" pitchFamily="34" charset="0"/>
                  </a:defRPr>
                </a:lvl2pPr>
                <a:lvl3pPr marL="1143000" indent="-228600" eaLnBrk="0" hangingPunct="0">
                  <a:defRPr sz="2800">
                    <a:solidFill>
                      <a:schemeClr val="tx1"/>
                    </a:solidFill>
                    <a:latin typeface="Arial" panose="020B0604020202020204" pitchFamily="34" charset="0"/>
                    <a:cs typeface="Arial" panose="020B0604020202020204" pitchFamily="34" charset="0"/>
                  </a:defRPr>
                </a:lvl3pPr>
                <a:lvl4pPr marL="1600200" indent="-228600" eaLnBrk="0" hangingPunct="0">
                  <a:defRPr sz="2800">
                    <a:solidFill>
                      <a:schemeClr val="tx1"/>
                    </a:solidFill>
                    <a:latin typeface="Arial" panose="020B0604020202020204" pitchFamily="34" charset="0"/>
                    <a:cs typeface="Arial" panose="020B0604020202020204" pitchFamily="34" charset="0"/>
                  </a:defRPr>
                </a:lvl4pPr>
                <a:lvl5pPr marL="2057400" indent="-228600" eaLnBrk="0" hangingPunct="0">
                  <a:defRPr sz="28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91224" name="Freeform 237"/>
              <p:cNvSpPr>
                <a:spLocks noEditPoints="1"/>
              </p:cNvSpPr>
              <p:nvPr/>
            </p:nvSpPr>
            <p:spPr bwMode="auto">
              <a:xfrm>
                <a:off x="248" y="779"/>
                <a:ext cx="308" cy="125"/>
              </a:xfrm>
              <a:custGeom>
                <a:avLst/>
                <a:gdLst>
                  <a:gd name="T0" fmla="*/ 204 w 911"/>
                  <a:gd name="T1" fmla="*/ 6 h 237"/>
                  <a:gd name="T2" fmla="*/ 305 w 911"/>
                  <a:gd name="T3" fmla="*/ 33 h 237"/>
                  <a:gd name="T4" fmla="*/ 405 w 911"/>
                  <a:gd name="T5" fmla="*/ 58 h 237"/>
                  <a:gd name="T6" fmla="*/ 508 w 911"/>
                  <a:gd name="T7" fmla="*/ 85 h 237"/>
                  <a:gd name="T8" fmla="*/ 609 w 911"/>
                  <a:gd name="T9" fmla="*/ 111 h 237"/>
                  <a:gd name="T10" fmla="*/ 709 w 911"/>
                  <a:gd name="T11" fmla="*/ 138 h 237"/>
                  <a:gd name="T12" fmla="*/ 258 w 911"/>
                  <a:gd name="T13" fmla="*/ 15 h 237"/>
                  <a:gd name="T14" fmla="*/ 359 w 911"/>
                  <a:gd name="T15" fmla="*/ 41 h 237"/>
                  <a:gd name="T16" fmla="*/ 459 w 911"/>
                  <a:gd name="T17" fmla="*/ 68 h 237"/>
                  <a:gd name="T18" fmla="*/ 562 w 911"/>
                  <a:gd name="T19" fmla="*/ 93 h 237"/>
                  <a:gd name="T20" fmla="*/ 663 w 911"/>
                  <a:gd name="T21" fmla="*/ 120 h 237"/>
                  <a:gd name="T22" fmla="*/ 763 w 911"/>
                  <a:gd name="T23" fmla="*/ 146 h 237"/>
                  <a:gd name="T24" fmla="*/ 810 w 911"/>
                  <a:gd name="T25" fmla="*/ 164 h 237"/>
                  <a:gd name="T26" fmla="*/ 866 w 911"/>
                  <a:gd name="T27" fmla="*/ 173 h 237"/>
                  <a:gd name="T28" fmla="*/ 136 w 911"/>
                  <a:gd name="T29" fmla="*/ 25 h 237"/>
                  <a:gd name="T30" fmla="*/ 237 w 911"/>
                  <a:gd name="T31" fmla="*/ 52 h 237"/>
                  <a:gd name="T32" fmla="*/ 337 w 911"/>
                  <a:gd name="T33" fmla="*/ 78 h 237"/>
                  <a:gd name="T34" fmla="*/ 440 w 911"/>
                  <a:gd name="T35" fmla="*/ 105 h 237"/>
                  <a:gd name="T36" fmla="*/ 541 w 911"/>
                  <a:gd name="T37" fmla="*/ 131 h 237"/>
                  <a:gd name="T38" fmla="*/ 641 w 911"/>
                  <a:gd name="T39" fmla="*/ 158 h 237"/>
                  <a:gd name="T40" fmla="*/ 190 w 911"/>
                  <a:gd name="T41" fmla="*/ 35 h 237"/>
                  <a:gd name="T42" fmla="*/ 291 w 911"/>
                  <a:gd name="T43" fmla="*/ 60 h 237"/>
                  <a:gd name="T44" fmla="*/ 394 w 911"/>
                  <a:gd name="T45" fmla="*/ 87 h 237"/>
                  <a:gd name="T46" fmla="*/ 494 w 911"/>
                  <a:gd name="T47" fmla="*/ 113 h 237"/>
                  <a:gd name="T48" fmla="*/ 595 w 911"/>
                  <a:gd name="T49" fmla="*/ 140 h 237"/>
                  <a:gd name="T50" fmla="*/ 696 w 911"/>
                  <a:gd name="T51" fmla="*/ 166 h 237"/>
                  <a:gd name="T52" fmla="*/ 744 w 911"/>
                  <a:gd name="T53" fmla="*/ 183 h 237"/>
                  <a:gd name="T54" fmla="*/ 798 w 911"/>
                  <a:gd name="T55" fmla="*/ 192 h 237"/>
                  <a:gd name="T56" fmla="*/ 68 w 911"/>
                  <a:gd name="T57" fmla="*/ 45 h 237"/>
                  <a:gd name="T58" fmla="*/ 169 w 911"/>
                  <a:gd name="T59" fmla="*/ 72 h 237"/>
                  <a:gd name="T60" fmla="*/ 272 w 911"/>
                  <a:gd name="T61" fmla="*/ 98 h 237"/>
                  <a:gd name="T62" fmla="*/ 372 w 911"/>
                  <a:gd name="T63" fmla="*/ 124 h 237"/>
                  <a:gd name="T64" fmla="*/ 473 w 911"/>
                  <a:gd name="T65" fmla="*/ 150 h 237"/>
                  <a:gd name="T66" fmla="*/ 574 w 911"/>
                  <a:gd name="T67" fmla="*/ 177 h 237"/>
                  <a:gd name="T68" fmla="*/ 122 w 911"/>
                  <a:gd name="T69" fmla="*/ 54 h 237"/>
                  <a:gd name="T70" fmla="*/ 223 w 911"/>
                  <a:gd name="T71" fmla="*/ 80 h 237"/>
                  <a:gd name="T72" fmla="*/ 326 w 911"/>
                  <a:gd name="T73" fmla="*/ 107 h 237"/>
                  <a:gd name="T74" fmla="*/ 427 w 911"/>
                  <a:gd name="T75" fmla="*/ 133 h 237"/>
                  <a:gd name="T76" fmla="*/ 527 w 911"/>
                  <a:gd name="T77" fmla="*/ 160 h 237"/>
                  <a:gd name="T78" fmla="*/ 630 w 911"/>
                  <a:gd name="T79" fmla="*/ 185 h 237"/>
                  <a:gd name="T80" fmla="*/ 676 w 911"/>
                  <a:gd name="T81" fmla="*/ 203 h 237"/>
                  <a:gd name="T82" fmla="*/ 731 w 911"/>
                  <a:gd name="T83" fmla="*/ 211 h 237"/>
                  <a:gd name="T84" fmla="*/ 0 w 911"/>
                  <a:gd name="T85" fmla="*/ 65 h 237"/>
                  <a:gd name="T86" fmla="*/ 101 w 911"/>
                  <a:gd name="T87" fmla="*/ 91 h 237"/>
                  <a:gd name="T88" fmla="*/ 204 w 911"/>
                  <a:gd name="T89" fmla="*/ 117 h 237"/>
                  <a:gd name="T90" fmla="*/ 508 w 911"/>
                  <a:gd name="T91" fmla="*/ 197 h 237"/>
                  <a:gd name="T92" fmla="*/ 55 w 911"/>
                  <a:gd name="T93" fmla="*/ 74 h 237"/>
                  <a:gd name="T94" fmla="*/ 157 w 911"/>
                  <a:gd name="T95" fmla="*/ 100 h 237"/>
                  <a:gd name="T96" fmla="*/ 459 w 911"/>
                  <a:gd name="T97" fmla="*/ 178 h 237"/>
                  <a:gd name="T98" fmla="*/ 562 w 911"/>
                  <a:gd name="T99" fmla="*/ 205 h 237"/>
                  <a:gd name="T100" fmla="*/ 609 w 911"/>
                  <a:gd name="T101" fmla="*/ 223 h 237"/>
                  <a:gd name="T102" fmla="*/ 663 w 911"/>
                  <a:gd name="T103" fmla="*/ 231 h 237"/>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911"/>
                  <a:gd name="T157" fmla="*/ 0 h 237"/>
                  <a:gd name="T158" fmla="*/ 911 w 911"/>
                  <a:gd name="T159" fmla="*/ 237 h 237"/>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911" h="237">
                    <a:moveTo>
                      <a:pt x="204" y="6"/>
                    </a:moveTo>
                    <a:lnTo>
                      <a:pt x="258" y="20"/>
                    </a:lnTo>
                    <a:lnTo>
                      <a:pt x="258" y="15"/>
                    </a:lnTo>
                    <a:lnTo>
                      <a:pt x="204" y="0"/>
                    </a:lnTo>
                    <a:lnTo>
                      <a:pt x="204" y="6"/>
                    </a:lnTo>
                    <a:close/>
                    <a:moveTo>
                      <a:pt x="305" y="33"/>
                    </a:moveTo>
                    <a:lnTo>
                      <a:pt x="359" y="47"/>
                    </a:lnTo>
                    <a:lnTo>
                      <a:pt x="359" y="41"/>
                    </a:lnTo>
                    <a:lnTo>
                      <a:pt x="305" y="27"/>
                    </a:lnTo>
                    <a:lnTo>
                      <a:pt x="305" y="33"/>
                    </a:lnTo>
                    <a:close/>
                    <a:moveTo>
                      <a:pt x="405" y="58"/>
                    </a:moveTo>
                    <a:lnTo>
                      <a:pt x="459" y="73"/>
                    </a:lnTo>
                    <a:lnTo>
                      <a:pt x="459" y="68"/>
                    </a:lnTo>
                    <a:lnTo>
                      <a:pt x="405" y="53"/>
                    </a:lnTo>
                    <a:lnTo>
                      <a:pt x="405" y="58"/>
                    </a:lnTo>
                    <a:close/>
                    <a:moveTo>
                      <a:pt x="508" y="85"/>
                    </a:moveTo>
                    <a:lnTo>
                      <a:pt x="562" y="99"/>
                    </a:lnTo>
                    <a:lnTo>
                      <a:pt x="562" y="93"/>
                    </a:lnTo>
                    <a:lnTo>
                      <a:pt x="508" y="80"/>
                    </a:lnTo>
                    <a:lnTo>
                      <a:pt x="508" y="85"/>
                    </a:lnTo>
                    <a:close/>
                    <a:moveTo>
                      <a:pt x="609" y="111"/>
                    </a:moveTo>
                    <a:lnTo>
                      <a:pt x="663" y="126"/>
                    </a:lnTo>
                    <a:lnTo>
                      <a:pt x="663" y="120"/>
                    </a:lnTo>
                    <a:lnTo>
                      <a:pt x="609" y="106"/>
                    </a:lnTo>
                    <a:lnTo>
                      <a:pt x="609" y="111"/>
                    </a:lnTo>
                    <a:close/>
                    <a:moveTo>
                      <a:pt x="709" y="138"/>
                    </a:moveTo>
                    <a:lnTo>
                      <a:pt x="763" y="151"/>
                    </a:lnTo>
                    <a:lnTo>
                      <a:pt x="763" y="146"/>
                    </a:lnTo>
                    <a:lnTo>
                      <a:pt x="709" y="132"/>
                    </a:lnTo>
                    <a:lnTo>
                      <a:pt x="709" y="138"/>
                    </a:lnTo>
                    <a:close/>
                    <a:moveTo>
                      <a:pt x="258" y="15"/>
                    </a:moveTo>
                    <a:lnTo>
                      <a:pt x="258" y="20"/>
                    </a:lnTo>
                    <a:lnTo>
                      <a:pt x="303" y="8"/>
                    </a:lnTo>
                    <a:lnTo>
                      <a:pt x="303" y="2"/>
                    </a:lnTo>
                    <a:lnTo>
                      <a:pt x="258" y="15"/>
                    </a:lnTo>
                    <a:close/>
                    <a:moveTo>
                      <a:pt x="359" y="41"/>
                    </a:moveTo>
                    <a:lnTo>
                      <a:pt x="359" y="47"/>
                    </a:lnTo>
                    <a:lnTo>
                      <a:pt x="405" y="34"/>
                    </a:lnTo>
                    <a:lnTo>
                      <a:pt x="405" y="28"/>
                    </a:lnTo>
                    <a:lnTo>
                      <a:pt x="359" y="41"/>
                    </a:lnTo>
                    <a:close/>
                    <a:moveTo>
                      <a:pt x="459" y="68"/>
                    </a:moveTo>
                    <a:lnTo>
                      <a:pt x="459" y="73"/>
                    </a:lnTo>
                    <a:lnTo>
                      <a:pt x="506" y="60"/>
                    </a:lnTo>
                    <a:lnTo>
                      <a:pt x="506" y="54"/>
                    </a:lnTo>
                    <a:lnTo>
                      <a:pt x="459" y="68"/>
                    </a:lnTo>
                    <a:close/>
                    <a:moveTo>
                      <a:pt x="562" y="93"/>
                    </a:moveTo>
                    <a:lnTo>
                      <a:pt x="562" y="99"/>
                    </a:lnTo>
                    <a:lnTo>
                      <a:pt x="607" y="86"/>
                    </a:lnTo>
                    <a:lnTo>
                      <a:pt x="607" y="81"/>
                    </a:lnTo>
                    <a:lnTo>
                      <a:pt x="562" y="93"/>
                    </a:lnTo>
                    <a:close/>
                    <a:moveTo>
                      <a:pt x="663" y="120"/>
                    </a:moveTo>
                    <a:lnTo>
                      <a:pt x="663" y="126"/>
                    </a:lnTo>
                    <a:lnTo>
                      <a:pt x="709" y="113"/>
                    </a:lnTo>
                    <a:lnTo>
                      <a:pt x="709" y="107"/>
                    </a:lnTo>
                    <a:lnTo>
                      <a:pt x="663" y="120"/>
                    </a:lnTo>
                    <a:close/>
                    <a:moveTo>
                      <a:pt x="763" y="146"/>
                    </a:moveTo>
                    <a:lnTo>
                      <a:pt x="763" y="151"/>
                    </a:lnTo>
                    <a:lnTo>
                      <a:pt x="810" y="139"/>
                    </a:lnTo>
                    <a:lnTo>
                      <a:pt x="810" y="134"/>
                    </a:lnTo>
                    <a:lnTo>
                      <a:pt x="763" y="146"/>
                    </a:lnTo>
                    <a:close/>
                    <a:moveTo>
                      <a:pt x="810" y="164"/>
                    </a:moveTo>
                    <a:lnTo>
                      <a:pt x="866" y="178"/>
                    </a:lnTo>
                    <a:lnTo>
                      <a:pt x="866" y="173"/>
                    </a:lnTo>
                    <a:lnTo>
                      <a:pt x="810" y="159"/>
                    </a:lnTo>
                    <a:lnTo>
                      <a:pt x="810" y="164"/>
                    </a:lnTo>
                    <a:close/>
                    <a:moveTo>
                      <a:pt x="866" y="173"/>
                    </a:moveTo>
                    <a:lnTo>
                      <a:pt x="866" y="178"/>
                    </a:lnTo>
                    <a:lnTo>
                      <a:pt x="911" y="165"/>
                    </a:lnTo>
                    <a:lnTo>
                      <a:pt x="911" y="160"/>
                    </a:lnTo>
                    <a:lnTo>
                      <a:pt x="866" y="173"/>
                    </a:lnTo>
                    <a:close/>
                    <a:moveTo>
                      <a:pt x="136" y="25"/>
                    </a:moveTo>
                    <a:lnTo>
                      <a:pt x="190" y="40"/>
                    </a:lnTo>
                    <a:lnTo>
                      <a:pt x="190" y="35"/>
                    </a:lnTo>
                    <a:lnTo>
                      <a:pt x="136" y="20"/>
                    </a:lnTo>
                    <a:lnTo>
                      <a:pt x="136" y="25"/>
                    </a:lnTo>
                    <a:close/>
                    <a:moveTo>
                      <a:pt x="237" y="52"/>
                    </a:moveTo>
                    <a:lnTo>
                      <a:pt x="291" y="67"/>
                    </a:lnTo>
                    <a:lnTo>
                      <a:pt x="291" y="60"/>
                    </a:lnTo>
                    <a:lnTo>
                      <a:pt x="237" y="47"/>
                    </a:lnTo>
                    <a:lnTo>
                      <a:pt x="237" y="52"/>
                    </a:lnTo>
                    <a:close/>
                    <a:moveTo>
                      <a:pt x="337" y="78"/>
                    </a:moveTo>
                    <a:lnTo>
                      <a:pt x="394" y="92"/>
                    </a:lnTo>
                    <a:lnTo>
                      <a:pt x="394" y="87"/>
                    </a:lnTo>
                    <a:lnTo>
                      <a:pt x="337" y="73"/>
                    </a:lnTo>
                    <a:lnTo>
                      <a:pt x="337" y="78"/>
                    </a:lnTo>
                    <a:close/>
                    <a:moveTo>
                      <a:pt x="440" y="105"/>
                    </a:moveTo>
                    <a:lnTo>
                      <a:pt x="494" y="118"/>
                    </a:lnTo>
                    <a:lnTo>
                      <a:pt x="494" y="113"/>
                    </a:lnTo>
                    <a:lnTo>
                      <a:pt x="440" y="99"/>
                    </a:lnTo>
                    <a:lnTo>
                      <a:pt x="440" y="105"/>
                    </a:lnTo>
                    <a:close/>
                    <a:moveTo>
                      <a:pt x="541" y="131"/>
                    </a:moveTo>
                    <a:lnTo>
                      <a:pt x="595" y="145"/>
                    </a:lnTo>
                    <a:lnTo>
                      <a:pt x="595" y="140"/>
                    </a:lnTo>
                    <a:lnTo>
                      <a:pt x="541" y="126"/>
                    </a:lnTo>
                    <a:lnTo>
                      <a:pt x="541" y="131"/>
                    </a:lnTo>
                    <a:close/>
                    <a:moveTo>
                      <a:pt x="641" y="158"/>
                    </a:moveTo>
                    <a:lnTo>
                      <a:pt x="696" y="171"/>
                    </a:lnTo>
                    <a:lnTo>
                      <a:pt x="696" y="166"/>
                    </a:lnTo>
                    <a:lnTo>
                      <a:pt x="641" y="151"/>
                    </a:lnTo>
                    <a:lnTo>
                      <a:pt x="641" y="158"/>
                    </a:lnTo>
                    <a:close/>
                    <a:moveTo>
                      <a:pt x="190" y="35"/>
                    </a:moveTo>
                    <a:lnTo>
                      <a:pt x="190" y="40"/>
                    </a:lnTo>
                    <a:lnTo>
                      <a:pt x="235" y="27"/>
                    </a:lnTo>
                    <a:lnTo>
                      <a:pt x="235" y="21"/>
                    </a:lnTo>
                    <a:lnTo>
                      <a:pt x="190" y="35"/>
                    </a:lnTo>
                    <a:close/>
                    <a:moveTo>
                      <a:pt x="291" y="60"/>
                    </a:moveTo>
                    <a:lnTo>
                      <a:pt x="291" y="66"/>
                    </a:lnTo>
                    <a:lnTo>
                      <a:pt x="337" y="53"/>
                    </a:lnTo>
                    <a:lnTo>
                      <a:pt x="337" y="48"/>
                    </a:lnTo>
                    <a:lnTo>
                      <a:pt x="291" y="60"/>
                    </a:lnTo>
                    <a:close/>
                    <a:moveTo>
                      <a:pt x="394" y="87"/>
                    </a:moveTo>
                    <a:lnTo>
                      <a:pt x="394" y="92"/>
                    </a:lnTo>
                    <a:lnTo>
                      <a:pt x="438" y="80"/>
                    </a:lnTo>
                    <a:lnTo>
                      <a:pt x="438" y="74"/>
                    </a:lnTo>
                    <a:lnTo>
                      <a:pt x="394" y="87"/>
                    </a:lnTo>
                    <a:close/>
                    <a:moveTo>
                      <a:pt x="494" y="113"/>
                    </a:moveTo>
                    <a:lnTo>
                      <a:pt x="494" y="118"/>
                    </a:lnTo>
                    <a:lnTo>
                      <a:pt x="539" y="106"/>
                    </a:lnTo>
                    <a:lnTo>
                      <a:pt x="539" y="101"/>
                    </a:lnTo>
                    <a:lnTo>
                      <a:pt x="494" y="113"/>
                    </a:lnTo>
                    <a:close/>
                    <a:moveTo>
                      <a:pt x="595" y="140"/>
                    </a:moveTo>
                    <a:lnTo>
                      <a:pt x="595" y="145"/>
                    </a:lnTo>
                    <a:lnTo>
                      <a:pt x="641" y="132"/>
                    </a:lnTo>
                    <a:lnTo>
                      <a:pt x="641" y="127"/>
                    </a:lnTo>
                    <a:lnTo>
                      <a:pt x="595" y="140"/>
                    </a:lnTo>
                    <a:close/>
                    <a:moveTo>
                      <a:pt x="696" y="166"/>
                    </a:moveTo>
                    <a:lnTo>
                      <a:pt x="696" y="171"/>
                    </a:lnTo>
                    <a:lnTo>
                      <a:pt x="742" y="159"/>
                    </a:lnTo>
                    <a:lnTo>
                      <a:pt x="742" y="153"/>
                    </a:lnTo>
                    <a:lnTo>
                      <a:pt x="696" y="166"/>
                    </a:lnTo>
                    <a:close/>
                    <a:moveTo>
                      <a:pt x="744" y="183"/>
                    </a:moveTo>
                    <a:lnTo>
                      <a:pt x="798" y="198"/>
                    </a:lnTo>
                    <a:lnTo>
                      <a:pt x="798" y="193"/>
                    </a:lnTo>
                    <a:lnTo>
                      <a:pt x="744" y="178"/>
                    </a:lnTo>
                    <a:lnTo>
                      <a:pt x="744" y="183"/>
                    </a:lnTo>
                    <a:close/>
                    <a:moveTo>
                      <a:pt x="798" y="192"/>
                    </a:moveTo>
                    <a:lnTo>
                      <a:pt x="798" y="198"/>
                    </a:lnTo>
                    <a:lnTo>
                      <a:pt x="843" y="184"/>
                    </a:lnTo>
                    <a:lnTo>
                      <a:pt x="843" y="179"/>
                    </a:lnTo>
                    <a:lnTo>
                      <a:pt x="798" y="192"/>
                    </a:lnTo>
                    <a:close/>
                    <a:moveTo>
                      <a:pt x="68" y="45"/>
                    </a:moveTo>
                    <a:lnTo>
                      <a:pt x="122" y="59"/>
                    </a:lnTo>
                    <a:lnTo>
                      <a:pt x="122" y="54"/>
                    </a:lnTo>
                    <a:lnTo>
                      <a:pt x="68" y="40"/>
                    </a:lnTo>
                    <a:lnTo>
                      <a:pt x="68" y="45"/>
                    </a:lnTo>
                    <a:close/>
                    <a:moveTo>
                      <a:pt x="169" y="72"/>
                    </a:moveTo>
                    <a:lnTo>
                      <a:pt x="223" y="85"/>
                    </a:lnTo>
                    <a:lnTo>
                      <a:pt x="223" y="80"/>
                    </a:lnTo>
                    <a:lnTo>
                      <a:pt x="169" y="67"/>
                    </a:lnTo>
                    <a:lnTo>
                      <a:pt x="169" y="72"/>
                    </a:lnTo>
                    <a:close/>
                    <a:moveTo>
                      <a:pt x="272" y="98"/>
                    </a:moveTo>
                    <a:lnTo>
                      <a:pt x="326" y="112"/>
                    </a:lnTo>
                    <a:lnTo>
                      <a:pt x="326" y="107"/>
                    </a:lnTo>
                    <a:lnTo>
                      <a:pt x="272" y="92"/>
                    </a:lnTo>
                    <a:lnTo>
                      <a:pt x="272" y="98"/>
                    </a:lnTo>
                    <a:close/>
                    <a:moveTo>
                      <a:pt x="372" y="124"/>
                    </a:moveTo>
                    <a:lnTo>
                      <a:pt x="427" y="138"/>
                    </a:lnTo>
                    <a:lnTo>
                      <a:pt x="427" y="133"/>
                    </a:lnTo>
                    <a:lnTo>
                      <a:pt x="372" y="118"/>
                    </a:lnTo>
                    <a:lnTo>
                      <a:pt x="372" y="124"/>
                    </a:lnTo>
                    <a:close/>
                    <a:moveTo>
                      <a:pt x="473" y="150"/>
                    </a:moveTo>
                    <a:lnTo>
                      <a:pt x="527" y="165"/>
                    </a:lnTo>
                    <a:lnTo>
                      <a:pt x="527" y="160"/>
                    </a:lnTo>
                    <a:lnTo>
                      <a:pt x="473" y="145"/>
                    </a:lnTo>
                    <a:lnTo>
                      <a:pt x="473" y="150"/>
                    </a:lnTo>
                    <a:close/>
                    <a:moveTo>
                      <a:pt x="574" y="177"/>
                    </a:moveTo>
                    <a:lnTo>
                      <a:pt x="630" y="191"/>
                    </a:lnTo>
                    <a:lnTo>
                      <a:pt x="630" y="185"/>
                    </a:lnTo>
                    <a:lnTo>
                      <a:pt x="574" y="171"/>
                    </a:lnTo>
                    <a:lnTo>
                      <a:pt x="574" y="177"/>
                    </a:lnTo>
                    <a:close/>
                    <a:moveTo>
                      <a:pt x="122" y="54"/>
                    </a:moveTo>
                    <a:lnTo>
                      <a:pt x="122" y="59"/>
                    </a:lnTo>
                    <a:lnTo>
                      <a:pt x="169" y="47"/>
                    </a:lnTo>
                    <a:lnTo>
                      <a:pt x="169" y="41"/>
                    </a:lnTo>
                    <a:lnTo>
                      <a:pt x="122" y="54"/>
                    </a:lnTo>
                    <a:close/>
                    <a:moveTo>
                      <a:pt x="223" y="80"/>
                    </a:moveTo>
                    <a:lnTo>
                      <a:pt x="223" y="85"/>
                    </a:lnTo>
                    <a:lnTo>
                      <a:pt x="270" y="73"/>
                    </a:lnTo>
                    <a:lnTo>
                      <a:pt x="270" y="68"/>
                    </a:lnTo>
                    <a:lnTo>
                      <a:pt x="223" y="80"/>
                    </a:lnTo>
                    <a:close/>
                    <a:moveTo>
                      <a:pt x="326" y="107"/>
                    </a:moveTo>
                    <a:lnTo>
                      <a:pt x="326" y="112"/>
                    </a:lnTo>
                    <a:lnTo>
                      <a:pt x="370" y="99"/>
                    </a:lnTo>
                    <a:lnTo>
                      <a:pt x="370" y="93"/>
                    </a:lnTo>
                    <a:lnTo>
                      <a:pt x="326" y="107"/>
                    </a:lnTo>
                    <a:close/>
                    <a:moveTo>
                      <a:pt x="427" y="133"/>
                    </a:moveTo>
                    <a:lnTo>
                      <a:pt x="427" y="138"/>
                    </a:lnTo>
                    <a:lnTo>
                      <a:pt x="471" y="126"/>
                    </a:lnTo>
                    <a:lnTo>
                      <a:pt x="471" y="120"/>
                    </a:lnTo>
                    <a:lnTo>
                      <a:pt x="427" y="133"/>
                    </a:lnTo>
                    <a:close/>
                    <a:moveTo>
                      <a:pt x="527" y="160"/>
                    </a:moveTo>
                    <a:lnTo>
                      <a:pt x="527" y="165"/>
                    </a:lnTo>
                    <a:lnTo>
                      <a:pt x="574" y="151"/>
                    </a:lnTo>
                    <a:lnTo>
                      <a:pt x="574" y="146"/>
                    </a:lnTo>
                    <a:lnTo>
                      <a:pt x="527" y="160"/>
                    </a:lnTo>
                    <a:close/>
                    <a:moveTo>
                      <a:pt x="630" y="185"/>
                    </a:moveTo>
                    <a:lnTo>
                      <a:pt x="630" y="191"/>
                    </a:lnTo>
                    <a:lnTo>
                      <a:pt x="674" y="178"/>
                    </a:lnTo>
                    <a:lnTo>
                      <a:pt x="674" y="173"/>
                    </a:lnTo>
                    <a:lnTo>
                      <a:pt x="630" y="185"/>
                    </a:lnTo>
                    <a:close/>
                    <a:moveTo>
                      <a:pt x="676" y="203"/>
                    </a:moveTo>
                    <a:lnTo>
                      <a:pt x="731" y="217"/>
                    </a:lnTo>
                    <a:lnTo>
                      <a:pt x="731" y="211"/>
                    </a:lnTo>
                    <a:lnTo>
                      <a:pt x="676" y="198"/>
                    </a:lnTo>
                    <a:lnTo>
                      <a:pt x="676" y="203"/>
                    </a:lnTo>
                    <a:close/>
                    <a:moveTo>
                      <a:pt x="731" y="211"/>
                    </a:moveTo>
                    <a:lnTo>
                      <a:pt x="731" y="217"/>
                    </a:lnTo>
                    <a:lnTo>
                      <a:pt x="775" y="204"/>
                    </a:lnTo>
                    <a:lnTo>
                      <a:pt x="775" y="199"/>
                    </a:lnTo>
                    <a:lnTo>
                      <a:pt x="731" y="211"/>
                    </a:lnTo>
                    <a:close/>
                    <a:moveTo>
                      <a:pt x="0" y="65"/>
                    </a:moveTo>
                    <a:lnTo>
                      <a:pt x="55" y="79"/>
                    </a:lnTo>
                    <a:lnTo>
                      <a:pt x="55" y="74"/>
                    </a:lnTo>
                    <a:lnTo>
                      <a:pt x="0" y="59"/>
                    </a:lnTo>
                    <a:lnTo>
                      <a:pt x="0" y="65"/>
                    </a:lnTo>
                    <a:close/>
                    <a:moveTo>
                      <a:pt x="101" y="91"/>
                    </a:moveTo>
                    <a:lnTo>
                      <a:pt x="157" y="105"/>
                    </a:lnTo>
                    <a:lnTo>
                      <a:pt x="157" y="100"/>
                    </a:lnTo>
                    <a:lnTo>
                      <a:pt x="101" y="85"/>
                    </a:lnTo>
                    <a:lnTo>
                      <a:pt x="101" y="91"/>
                    </a:lnTo>
                    <a:close/>
                    <a:moveTo>
                      <a:pt x="204" y="117"/>
                    </a:moveTo>
                    <a:lnTo>
                      <a:pt x="459" y="184"/>
                    </a:lnTo>
                    <a:lnTo>
                      <a:pt x="459" y="178"/>
                    </a:lnTo>
                    <a:lnTo>
                      <a:pt x="204" y="112"/>
                    </a:lnTo>
                    <a:lnTo>
                      <a:pt x="204" y="117"/>
                    </a:lnTo>
                    <a:close/>
                    <a:moveTo>
                      <a:pt x="508" y="197"/>
                    </a:moveTo>
                    <a:lnTo>
                      <a:pt x="562" y="210"/>
                    </a:lnTo>
                    <a:lnTo>
                      <a:pt x="562" y="205"/>
                    </a:lnTo>
                    <a:lnTo>
                      <a:pt x="508" y="191"/>
                    </a:lnTo>
                    <a:lnTo>
                      <a:pt x="508" y="197"/>
                    </a:lnTo>
                    <a:close/>
                    <a:moveTo>
                      <a:pt x="55" y="74"/>
                    </a:moveTo>
                    <a:lnTo>
                      <a:pt x="55" y="79"/>
                    </a:lnTo>
                    <a:lnTo>
                      <a:pt x="101" y="67"/>
                    </a:lnTo>
                    <a:lnTo>
                      <a:pt x="101" y="60"/>
                    </a:lnTo>
                    <a:lnTo>
                      <a:pt x="55" y="74"/>
                    </a:lnTo>
                    <a:close/>
                    <a:moveTo>
                      <a:pt x="157" y="100"/>
                    </a:moveTo>
                    <a:lnTo>
                      <a:pt x="157" y="105"/>
                    </a:lnTo>
                    <a:lnTo>
                      <a:pt x="202" y="92"/>
                    </a:lnTo>
                    <a:lnTo>
                      <a:pt x="202" y="87"/>
                    </a:lnTo>
                    <a:lnTo>
                      <a:pt x="157" y="100"/>
                    </a:lnTo>
                    <a:close/>
                    <a:moveTo>
                      <a:pt x="459" y="178"/>
                    </a:moveTo>
                    <a:lnTo>
                      <a:pt x="459" y="184"/>
                    </a:lnTo>
                    <a:lnTo>
                      <a:pt x="506" y="171"/>
                    </a:lnTo>
                    <a:lnTo>
                      <a:pt x="506" y="166"/>
                    </a:lnTo>
                    <a:lnTo>
                      <a:pt x="459" y="178"/>
                    </a:lnTo>
                    <a:close/>
                    <a:moveTo>
                      <a:pt x="562" y="205"/>
                    </a:moveTo>
                    <a:lnTo>
                      <a:pt x="562" y="210"/>
                    </a:lnTo>
                    <a:lnTo>
                      <a:pt x="607" y="198"/>
                    </a:lnTo>
                    <a:lnTo>
                      <a:pt x="607" y="193"/>
                    </a:lnTo>
                    <a:lnTo>
                      <a:pt x="562" y="205"/>
                    </a:lnTo>
                    <a:close/>
                    <a:moveTo>
                      <a:pt x="609" y="223"/>
                    </a:moveTo>
                    <a:lnTo>
                      <a:pt x="663" y="237"/>
                    </a:lnTo>
                    <a:lnTo>
                      <a:pt x="663" y="231"/>
                    </a:lnTo>
                    <a:lnTo>
                      <a:pt x="609" y="217"/>
                    </a:lnTo>
                    <a:lnTo>
                      <a:pt x="609" y="223"/>
                    </a:lnTo>
                    <a:close/>
                    <a:moveTo>
                      <a:pt x="663" y="231"/>
                    </a:moveTo>
                    <a:lnTo>
                      <a:pt x="663" y="237"/>
                    </a:lnTo>
                    <a:lnTo>
                      <a:pt x="707" y="224"/>
                    </a:lnTo>
                    <a:lnTo>
                      <a:pt x="707" y="219"/>
                    </a:lnTo>
                    <a:lnTo>
                      <a:pt x="663" y="231"/>
                    </a:lnTo>
                    <a:close/>
                  </a:path>
                </a:pathLst>
              </a:custGeom>
              <a:solidFill>
                <a:srgbClr val="969696"/>
              </a:solidFill>
              <a:ln w="9525">
                <a:solidFill>
                  <a:srgbClr val="000000"/>
                </a:solidFill>
                <a:round/>
                <a:headEnd/>
                <a:tailEnd/>
              </a:ln>
            </p:spPr>
            <p:txBody>
              <a:bodyPr/>
              <a:lstStyle>
                <a:lvl1pPr eaLnBrk="0" hangingPunct="0">
                  <a:defRPr sz="2800">
                    <a:solidFill>
                      <a:schemeClr val="tx1"/>
                    </a:solidFill>
                    <a:latin typeface="Arial" panose="020B0604020202020204" pitchFamily="34" charset="0"/>
                    <a:cs typeface="Arial" panose="020B0604020202020204" pitchFamily="34" charset="0"/>
                  </a:defRPr>
                </a:lvl1pPr>
                <a:lvl2pPr marL="742950" indent="-285750" eaLnBrk="0" hangingPunct="0">
                  <a:defRPr sz="2800">
                    <a:solidFill>
                      <a:schemeClr val="tx1"/>
                    </a:solidFill>
                    <a:latin typeface="Arial" panose="020B0604020202020204" pitchFamily="34" charset="0"/>
                    <a:cs typeface="Arial" panose="020B0604020202020204" pitchFamily="34" charset="0"/>
                  </a:defRPr>
                </a:lvl2pPr>
                <a:lvl3pPr marL="1143000" indent="-228600" eaLnBrk="0" hangingPunct="0">
                  <a:defRPr sz="2800">
                    <a:solidFill>
                      <a:schemeClr val="tx1"/>
                    </a:solidFill>
                    <a:latin typeface="Arial" panose="020B0604020202020204" pitchFamily="34" charset="0"/>
                    <a:cs typeface="Arial" panose="020B0604020202020204" pitchFamily="34" charset="0"/>
                  </a:defRPr>
                </a:lvl3pPr>
                <a:lvl4pPr marL="1600200" indent="-228600" eaLnBrk="0" hangingPunct="0">
                  <a:defRPr sz="2800">
                    <a:solidFill>
                      <a:schemeClr val="tx1"/>
                    </a:solidFill>
                    <a:latin typeface="Arial" panose="020B0604020202020204" pitchFamily="34" charset="0"/>
                    <a:cs typeface="Arial" panose="020B0604020202020204" pitchFamily="34" charset="0"/>
                  </a:defRPr>
                </a:lvl4pPr>
                <a:lvl5pPr marL="2057400" indent="-228600" eaLnBrk="0" hangingPunct="0">
                  <a:defRPr sz="28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91225" name="Freeform 238"/>
              <p:cNvSpPr>
                <a:spLocks/>
              </p:cNvSpPr>
              <p:nvPr/>
            </p:nvSpPr>
            <p:spPr bwMode="auto">
              <a:xfrm>
                <a:off x="215" y="814"/>
                <a:ext cx="263" cy="118"/>
              </a:xfrm>
              <a:custGeom>
                <a:avLst/>
                <a:gdLst>
                  <a:gd name="T0" fmla="*/ 0 w 774"/>
                  <a:gd name="T1" fmla="*/ 25 h 223"/>
                  <a:gd name="T2" fmla="*/ 774 w 774"/>
                  <a:gd name="T3" fmla="*/ 223 h 223"/>
                  <a:gd name="T4" fmla="*/ 774 w 774"/>
                  <a:gd name="T5" fmla="*/ 197 h 223"/>
                  <a:gd name="T6" fmla="*/ 0 w 774"/>
                  <a:gd name="T7" fmla="*/ 0 h 223"/>
                  <a:gd name="T8" fmla="*/ 0 w 774"/>
                  <a:gd name="T9" fmla="*/ 25 h 223"/>
                  <a:gd name="T10" fmla="*/ 0 60000 65536"/>
                  <a:gd name="T11" fmla="*/ 0 60000 65536"/>
                  <a:gd name="T12" fmla="*/ 0 60000 65536"/>
                  <a:gd name="T13" fmla="*/ 0 60000 65536"/>
                  <a:gd name="T14" fmla="*/ 0 60000 65536"/>
                  <a:gd name="T15" fmla="*/ 0 w 774"/>
                  <a:gd name="T16" fmla="*/ 0 h 223"/>
                  <a:gd name="T17" fmla="*/ 774 w 774"/>
                  <a:gd name="T18" fmla="*/ 223 h 223"/>
                </a:gdLst>
                <a:ahLst/>
                <a:cxnLst>
                  <a:cxn ang="T10">
                    <a:pos x="T0" y="T1"/>
                  </a:cxn>
                  <a:cxn ang="T11">
                    <a:pos x="T2" y="T3"/>
                  </a:cxn>
                  <a:cxn ang="T12">
                    <a:pos x="T4" y="T5"/>
                  </a:cxn>
                  <a:cxn ang="T13">
                    <a:pos x="T6" y="T7"/>
                  </a:cxn>
                  <a:cxn ang="T14">
                    <a:pos x="T8" y="T9"/>
                  </a:cxn>
                </a:cxnLst>
                <a:rect l="T15" t="T16" r="T17" b="T18"/>
                <a:pathLst>
                  <a:path w="774" h="223">
                    <a:moveTo>
                      <a:pt x="0" y="25"/>
                    </a:moveTo>
                    <a:lnTo>
                      <a:pt x="774" y="223"/>
                    </a:lnTo>
                    <a:lnTo>
                      <a:pt x="774" y="197"/>
                    </a:lnTo>
                    <a:lnTo>
                      <a:pt x="0" y="0"/>
                    </a:lnTo>
                    <a:lnTo>
                      <a:pt x="0" y="25"/>
                    </a:lnTo>
                    <a:close/>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800">
                    <a:solidFill>
                      <a:schemeClr val="tx1"/>
                    </a:solidFill>
                    <a:latin typeface="Arial" panose="020B0604020202020204" pitchFamily="34" charset="0"/>
                    <a:cs typeface="Arial" panose="020B0604020202020204" pitchFamily="34" charset="0"/>
                  </a:defRPr>
                </a:lvl1pPr>
                <a:lvl2pPr marL="742950" indent="-285750" eaLnBrk="0" hangingPunct="0">
                  <a:defRPr sz="2800">
                    <a:solidFill>
                      <a:schemeClr val="tx1"/>
                    </a:solidFill>
                    <a:latin typeface="Arial" panose="020B0604020202020204" pitchFamily="34" charset="0"/>
                    <a:cs typeface="Arial" panose="020B0604020202020204" pitchFamily="34" charset="0"/>
                  </a:defRPr>
                </a:lvl2pPr>
                <a:lvl3pPr marL="1143000" indent="-228600" eaLnBrk="0" hangingPunct="0">
                  <a:defRPr sz="2800">
                    <a:solidFill>
                      <a:schemeClr val="tx1"/>
                    </a:solidFill>
                    <a:latin typeface="Arial" panose="020B0604020202020204" pitchFamily="34" charset="0"/>
                    <a:cs typeface="Arial" panose="020B0604020202020204" pitchFamily="34" charset="0"/>
                  </a:defRPr>
                </a:lvl3pPr>
                <a:lvl4pPr marL="1600200" indent="-228600" eaLnBrk="0" hangingPunct="0">
                  <a:defRPr sz="2800">
                    <a:solidFill>
                      <a:schemeClr val="tx1"/>
                    </a:solidFill>
                    <a:latin typeface="Arial" panose="020B0604020202020204" pitchFamily="34" charset="0"/>
                    <a:cs typeface="Arial" panose="020B0604020202020204" pitchFamily="34" charset="0"/>
                  </a:defRPr>
                </a:lvl4pPr>
                <a:lvl5pPr marL="2057400" indent="-228600" eaLnBrk="0" hangingPunct="0">
                  <a:defRPr sz="28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grpSp>
            <p:nvGrpSpPr>
              <p:cNvPr id="91226" name="Group 239"/>
              <p:cNvGrpSpPr>
                <a:grpSpLocks/>
              </p:cNvGrpSpPr>
              <p:nvPr/>
            </p:nvGrpSpPr>
            <p:grpSpPr bwMode="auto">
              <a:xfrm>
                <a:off x="374" y="431"/>
                <a:ext cx="377" cy="388"/>
                <a:chOff x="4497" y="5857"/>
                <a:chExt cx="555" cy="734"/>
              </a:xfrm>
            </p:grpSpPr>
            <p:sp>
              <p:nvSpPr>
                <p:cNvPr id="91227" name="Freeform 240"/>
                <p:cNvSpPr>
                  <a:spLocks/>
                </p:cNvSpPr>
                <p:nvPr/>
              </p:nvSpPr>
              <p:spPr bwMode="auto">
                <a:xfrm>
                  <a:off x="4497" y="5857"/>
                  <a:ext cx="555" cy="734"/>
                </a:xfrm>
                <a:custGeom>
                  <a:avLst/>
                  <a:gdLst>
                    <a:gd name="T0" fmla="*/ 0 w 1109"/>
                    <a:gd name="T1" fmla="*/ 419 h 734"/>
                    <a:gd name="T2" fmla="*/ 124 w 1109"/>
                    <a:gd name="T3" fmla="*/ 466 h 734"/>
                    <a:gd name="T4" fmla="*/ 255 w 1109"/>
                    <a:gd name="T5" fmla="*/ 509 h 734"/>
                    <a:gd name="T6" fmla="*/ 255 w 1109"/>
                    <a:gd name="T7" fmla="*/ 509 h 734"/>
                    <a:gd name="T8" fmla="*/ 238 w 1109"/>
                    <a:gd name="T9" fmla="*/ 534 h 734"/>
                    <a:gd name="T10" fmla="*/ 228 w 1109"/>
                    <a:gd name="T11" fmla="*/ 560 h 734"/>
                    <a:gd name="T12" fmla="*/ 222 w 1109"/>
                    <a:gd name="T13" fmla="*/ 586 h 734"/>
                    <a:gd name="T14" fmla="*/ 224 w 1109"/>
                    <a:gd name="T15" fmla="*/ 612 h 734"/>
                    <a:gd name="T16" fmla="*/ 250 w 1109"/>
                    <a:gd name="T17" fmla="*/ 630 h 734"/>
                    <a:gd name="T18" fmla="*/ 277 w 1109"/>
                    <a:gd name="T19" fmla="*/ 649 h 734"/>
                    <a:gd name="T20" fmla="*/ 310 w 1109"/>
                    <a:gd name="T21" fmla="*/ 664 h 734"/>
                    <a:gd name="T22" fmla="*/ 344 w 1109"/>
                    <a:gd name="T23" fmla="*/ 679 h 734"/>
                    <a:gd name="T24" fmla="*/ 383 w 1109"/>
                    <a:gd name="T25" fmla="*/ 692 h 734"/>
                    <a:gd name="T26" fmla="*/ 424 w 1109"/>
                    <a:gd name="T27" fmla="*/ 704 h 734"/>
                    <a:gd name="T28" fmla="*/ 466 w 1109"/>
                    <a:gd name="T29" fmla="*/ 713 h 734"/>
                    <a:gd name="T30" fmla="*/ 511 w 1109"/>
                    <a:gd name="T31" fmla="*/ 720 h 734"/>
                    <a:gd name="T32" fmla="*/ 557 w 1109"/>
                    <a:gd name="T33" fmla="*/ 726 h 734"/>
                    <a:gd name="T34" fmla="*/ 606 w 1109"/>
                    <a:gd name="T35" fmla="*/ 731 h 734"/>
                    <a:gd name="T36" fmla="*/ 654 w 1109"/>
                    <a:gd name="T37" fmla="*/ 733 h 734"/>
                    <a:gd name="T38" fmla="*/ 703 w 1109"/>
                    <a:gd name="T39" fmla="*/ 734 h 734"/>
                    <a:gd name="T40" fmla="*/ 751 w 1109"/>
                    <a:gd name="T41" fmla="*/ 732 h 734"/>
                    <a:gd name="T42" fmla="*/ 801 w 1109"/>
                    <a:gd name="T43" fmla="*/ 727 h 734"/>
                    <a:gd name="T44" fmla="*/ 850 w 1109"/>
                    <a:gd name="T45" fmla="*/ 721 h 734"/>
                    <a:gd name="T46" fmla="*/ 898 w 1109"/>
                    <a:gd name="T47" fmla="*/ 713 h 734"/>
                    <a:gd name="T48" fmla="*/ 954 w 1109"/>
                    <a:gd name="T49" fmla="*/ 701 h 734"/>
                    <a:gd name="T50" fmla="*/ 1007 w 1109"/>
                    <a:gd name="T51" fmla="*/ 685 h 734"/>
                    <a:gd name="T52" fmla="*/ 1053 w 1109"/>
                    <a:gd name="T53" fmla="*/ 667 h 734"/>
                    <a:gd name="T54" fmla="*/ 1094 w 1109"/>
                    <a:gd name="T55" fmla="*/ 646 h 734"/>
                    <a:gd name="T56" fmla="*/ 1102 w 1109"/>
                    <a:gd name="T57" fmla="*/ 631 h 734"/>
                    <a:gd name="T58" fmla="*/ 1107 w 1109"/>
                    <a:gd name="T59" fmla="*/ 617 h 734"/>
                    <a:gd name="T60" fmla="*/ 1109 w 1109"/>
                    <a:gd name="T61" fmla="*/ 602 h 734"/>
                    <a:gd name="T62" fmla="*/ 1109 w 1109"/>
                    <a:gd name="T63" fmla="*/ 588 h 734"/>
                    <a:gd name="T64" fmla="*/ 1107 w 1109"/>
                    <a:gd name="T65" fmla="*/ 574 h 734"/>
                    <a:gd name="T66" fmla="*/ 1102 w 1109"/>
                    <a:gd name="T67" fmla="*/ 560 h 734"/>
                    <a:gd name="T68" fmla="*/ 1094 w 1109"/>
                    <a:gd name="T69" fmla="*/ 546 h 734"/>
                    <a:gd name="T70" fmla="*/ 1084 w 1109"/>
                    <a:gd name="T71" fmla="*/ 532 h 734"/>
                    <a:gd name="T72" fmla="*/ 1073 w 1109"/>
                    <a:gd name="T73" fmla="*/ 519 h 734"/>
                    <a:gd name="T74" fmla="*/ 1059 w 1109"/>
                    <a:gd name="T75" fmla="*/ 506 h 734"/>
                    <a:gd name="T76" fmla="*/ 1042 w 1109"/>
                    <a:gd name="T77" fmla="*/ 494 h 734"/>
                    <a:gd name="T78" fmla="*/ 1024 w 1109"/>
                    <a:gd name="T79" fmla="*/ 482 h 734"/>
                    <a:gd name="T80" fmla="*/ 1003 w 1109"/>
                    <a:gd name="T81" fmla="*/ 470 h 734"/>
                    <a:gd name="T82" fmla="*/ 980 w 1109"/>
                    <a:gd name="T83" fmla="*/ 460 h 734"/>
                    <a:gd name="T84" fmla="*/ 954 w 1109"/>
                    <a:gd name="T85" fmla="*/ 450 h 734"/>
                    <a:gd name="T86" fmla="*/ 927 w 1109"/>
                    <a:gd name="T87" fmla="*/ 440 h 734"/>
                    <a:gd name="T88" fmla="*/ 927 w 1109"/>
                    <a:gd name="T89" fmla="*/ 440 h 734"/>
                    <a:gd name="T90" fmla="*/ 927 w 1109"/>
                    <a:gd name="T91" fmla="*/ 211 h 734"/>
                    <a:gd name="T92" fmla="*/ 838 w 1109"/>
                    <a:gd name="T93" fmla="*/ 177 h 734"/>
                    <a:gd name="T94" fmla="*/ 745 w 1109"/>
                    <a:gd name="T95" fmla="*/ 144 h 734"/>
                    <a:gd name="T96" fmla="*/ 647 w 1109"/>
                    <a:gd name="T97" fmla="*/ 114 h 734"/>
                    <a:gd name="T98" fmla="*/ 546 w 1109"/>
                    <a:gd name="T99" fmla="*/ 86 h 734"/>
                    <a:gd name="T100" fmla="*/ 441 w 1109"/>
                    <a:gd name="T101" fmla="*/ 61 h 734"/>
                    <a:gd name="T102" fmla="*/ 333 w 1109"/>
                    <a:gd name="T103" fmla="*/ 38 h 734"/>
                    <a:gd name="T104" fmla="*/ 220 w 1109"/>
                    <a:gd name="T105" fmla="*/ 18 h 734"/>
                    <a:gd name="T106" fmla="*/ 106 w 1109"/>
                    <a:gd name="T107" fmla="*/ 0 h 734"/>
                    <a:gd name="T108" fmla="*/ 106 w 1109"/>
                    <a:gd name="T109" fmla="*/ 0 h 734"/>
                    <a:gd name="T110" fmla="*/ 0 w 1109"/>
                    <a:gd name="T111" fmla="*/ 27 h 734"/>
                    <a:gd name="T112" fmla="*/ 0 w 1109"/>
                    <a:gd name="T113" fmla="*/ 419 h 734"/>
                    <a:gd name="T114" fmla="*/ 0 w 1109"/>
                    <a:gd name="T115" fmla="*/ 419 h 73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109"/>
                    <a:gd name="T175" fmla="*/ 0 h 734"/>
                    <a:gd name="T176" fmla="*/ 1109 w 1109"/>
                    <a:gd name="T177" fmla="*/ 734 h 734"/>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109" h="734">
                      <a:moveTo>
                        <a:pt x="0" y="419"/>
                      </a:moveTo>
                      <a:lnTo>
                        <a:pt x="124" y="466"/>
                      </a:lnTo>
                      <a:lnTo>
                        <a:pt x="255" y="509"/>
                      </a:lnTo>
                      <a:lnTo>
                        <a:pt x="238" y="534"/>
                      </a:lnTo>
                      <a:lnTo>
                        <a:pt x="228" y="560"/>
                      </a:lnTo>
                      <a:lnTo>
                        <a:pt x="222" y="586"/>
                      </a:lnTo>
                      <a:lnTo>
                        <a:pt x="224" y="612"/>
                      </a:lnTo>
                      <a:lnTo>
                        <a:pt x="250" y="630"/>
                      </a:lnTo>
                      <a:lnTo>
                        <a:pt x="277" y="649"/>
                      </a:lnTo>
                      <a:lnTo>
                        <a:pt x="310" y="664"/>
                      </a:lnTo>
                      <a:lnTo>
                        <a:pt x="344" y="679"/>
                      </a:lnTo>
                      <a:lnTo>
                        <a:pt x="383" y="692"/>
                      </a:lnTo>
                      <a:lnTo>
                        <a:pt x="424" y="704"/>
                      </a:lnTo>
                      <a:lnTo>
                        <a:pt x="466" y="713"/>
                      </a:lnTo>
                      <a:lnTo>
                        <a:pt x="511" y="720"/>
                      </a:lnTo>
                      <a:lnTo>
                        <a:pt x="557" y="726"/>
                      </a:lnTo>
                      <a:lnTo>
                        <a:pt x="606" y="731"/>
                      </a:lnTo>
                      <a:lnTo>
                        <a:pt x="654" y="733"/>
                      </a:lnTo>
                      <a:lnTo>
                        <a:pt x="703" y="734"/>
                      </a:lnTo>
                      <a:lnTo>
                        <a:pt x="751" y="732"/>
                      </a:lnTo>
                      <a:lnTo>
                        <a:pt x="801" y="727"/>
                      </a:lnTo>
                      <a:lnTo>
                        <a:pt x="850" y="721"/>
                      </a:lnTo>
                      <a:lnTo>
                        <a:pt x="898" y="713"/>
                      </a:lnTo>
                      <a:lnTo>
                        <a:pt x="954" y="701"/>
                      </a:lnTo>
                      <a:lnTo>
                        <a:pt x="1007" y="685"/>
                      </a:lnTo>
                      <a:lnTo>
                        <a:pt x="1053" y="667"/>
                      </a:lnTo>
                      <a:lnTo>
                        <a:pt x="1094" y="646"/>
                      </a:lnTo>
                      <a:lnTo>
                        <a:pt x="1102" y="631"/>
                      </a:lnTo>
                      <a:lnTo>
                        <a:pt x="1107" y="617"/>
                      </a:lnTo>
                      <a:lnTo>
                        <a:pt x="1109" y="602"/>
                      </a:lnTo>
                      <a:lnTo>
                        <a:pt x="1109" y="588"/>
                      </a:lnTo>
                      <a:lnTo>
                        <a:pt x="1107" y="574"/>
                      </a:lnTo>
                      <a:lnTo>
                        <a:pt x="1102" y="560"/>
                      </a:lnTo>
                      <a:lnTo>
                        <a:pt x="1094" y="546"/>
                      </a:lnTo>
                      <a:lnTo>
                        <a:pt x="1084" y="532"/>
                      </a:lnTo>
                      <a:lnTo>
                        <a:pt x="1073" y="519"/>
                      </a:lnTo>
                      <a:lnTo>
                        <a:pt x="1059" y="506"/>
                      </a:lnTo>
                      <a:lnTo>
                        <a:pt x="1042" y="494"/>
                      </a:lnTo>
                      <a:lnTo>
                        <a:pt x="1024" y="482"/>
                      </a:lnTo>
                      <a:lnTo>
                        <a:pt x="1003" y="470"/>
                      </a:lnTo>
                      <a:lnTo>
                        <a:pt x="980" y="460"/>
                      </a:lnTo>
                      <a:lnTo>
                        <a:pt x="954" y="450"/>
                      </a:lnTo>
                      <a:lnTo>
                        <a:pt x="927" y="440"/>
                      </a:lnTo>
                      <a:lnTo>
                        <a:pt x="927" y="211"/>
                      </a:lnTo>
                      <a:lnTo>
                        <a:pt x="838" y="177"/>
                      </a:lnTo>
                      <a:lnTo>
                        <a:pt x="745" y="144"/>
                      </a:lnTo>
                      <a:lnTo>
                        <a:pt x="647" y="114"/>
                      </a:lnTo>
                      <a:lnTo>
                        <a:pt x="546" y="86"/>
                      </a:lnTo>
                      <a:lnTo>
                        <a:pt x="441" y="61"/>
                      </a:lnTo>
                      <a:lnTo>
                        <a:pt x="333" y="38"/>
                      </a:lnTo>
                      <a:lnTo>
                        <a:pt x="220" y="18"/>
                      </a:lnTo>
                      <a:lnTo>
                        <a:pt x="106" y="0"/>
                      </a:lnTo>
                      <a:lnTo>
                        <a:pt x="0" y="27"/>
                      </a:lnTo>
                      <a:lnTo>
                        <a:pt x="0" y="419"/>
                      </a:lnTo>
                    </a:path>
                  </a:pathLst>
                </a:custGeom>
                <a:solidFill>
                  <a:srgbClr val="FFCCCC"/>
                </a:solidFill>
                <a:ln w="19050">
                  <a:solidFill>
                    <a:srgbClr val="000000"/>
                  </a:solidFill>
                  <a:round/>
                  <a:headEnd/>
                  <a:tailEnd/>
                </a:ln>
              </p:spPr>
              <p:txBody>
                <a:bodyPr/>
                <a:lstStyle>
                  <a:lvl1pPr eaLnBrk="0" hangingPunct="0">
                    <a:defRPr sz="2800">
                      <a:solidFill>
                        <a:schemeClr val="tx1"/>
                      </a:solidFill>
                      <a:latin typeface="Arial" panose="020B0604020202020204" pitchFamily="34" charset="0"/>
                      <a:cs typeface="Arial" panose="020B0604020202020204" pitchFamily="34" charset="0"/>
                    </a:defRPr>
                  </a:lvl1pPr>
                  <a:lvl2pPr marL="742950" indent="-285750" eaLnBrk="0" hangingPunct="0">
                    <a:defRPr sz="2800">
                      <a:solidFill>
                        <a:schemeClr val="tx1"/>
                      </a:solidFill>
                      <a:latin typeface="Arial" panose="020B0604020202020204" pitchFamily="34" charset="0"/>
                      <a:cs typeface="Arial" panose="020B0604020202020204" pitchFamily="34" charset="0"/>
                    </a:defRPr>
                  </a:lvl2pPr>
                  <a:lvl3pPr marL="1143000" indent="-228600" eaLnBrk="0" hangingPunct="0">
                    <a:defRPr sz="2800">
                      <a:solidFill>
                        <a:schemeClr val="tx1"/>
                      </a:solidFill>
                      <a:latin typeface="Arial" panose="020B0604020202020204" pitchFamily="34" charset="0"/>
                      <a:cs typeface="Arial" panose="020B0604020202020204" pitchFamily="34" charset="0"/>
                    </a:defRPr>
                  </a:lvl3pPr>
                  <a:lvl4pPr marL="1600200" indent="-228600" eaLnBrk="0" hangingPunct="0">
                    <a:defRPr sz="2800">
                      <a:solidFill>
                        <a:schemeClr val="tx1"/>
                      </a:solidFill>
                      <a:latin typeface="Arial" panose="020B0604020202020204" pitchFamily="34" charset="0"/>
                      <a:cs typeface="Arial" panose="020B0604020202020204" pitchFamily="34" charset="0"/>
                    </a:defRPr>
                  </a:lvl4pPr>
                  <a:lvl5pPr marL="2057400" indent="-228600" eaLnBrk="0" hangingPunct="0">
                    <a:defRPr sz="28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91228" name="Freeform 241"/>
                <p:cNvSpPr>
                  <a:spLocks/>
                </p:cNvSpPr>
                <p:nvPr/>
              </p:nvSpPr>
              <p:spPr bwMode="auto">
                <a:xfrm>
                  <a:off x="4546" y="5937"/>
                  <a:ext cx="324" cy="494"/>
                </a:xfrm>
                <a:custGeom>
                  <a:avLst/>
                  <a:gdLst>
                    <a:gd name="T0" fmla="*/ 0 w 648"/>
                    <a:gd name="T1" fmla="*/ 326 h 494"/>
                    <a:gd name="T2" fmla="*/ 648 w 648"/>
                    <a:gd name="T3" fmla="*/ 494 h 494"/>
                    <a:gd name="T4" fmla="*/ 648 w 648"/>
                    <a:gd name="T5" fmla="*/ 166 h 494"/>
                    <a:gd name="T6" fmla="*/ 0 w 648"/>
                    <a:gd name="T7" fmla="*/ 0 h 494"/>
                    <a:gd name="T8" fmla="*/ 0 w 648"/>
                    <a:gd name="T9" fmla="*/ 326 h 494"/>
                    <a:gd name="T10" fmla="*/ 0 60000 65536"/>
                    <a:gd name="T11" fmla="*/ 0 60000 65536"/>
                    <a:gd name="T12" fmla="*/ 0 60000 65536"/>
                    <a:gd name="T13" fmla="*/ 0 60000 65536"/>
                    <a:gd name="T14" fmla="*/ 0 60000 65536"/>
                    <a:gd name="T15" fmla="*/ 0 w 648"/>
                    <a:gd name="T16" fmla="*/ 0 h 494"/>
                    <a:gd name="T17" fmla="*/ 648 w 648"/>
                    <a:gd name="T18" fmla="*/ 494 h 494"/>
                  </a:gdLst>
                  <a:ahLst/>
                  <a:cxnLst>
                    <a:cxn ang="T10">
                      <a:pos x="T0" y="T1"/>
                    </a:cxn>
                    <a:cxn ang="T11">
                      <a:pos x="T2" y="T3"/>
                    </a:cxn>
                    <a:cxn ang="T12">
                      <a:pos x="T4" y="T5"/>
                    </a:cxn>
                    <a:cxn ang="T13">
                      <a:pos x="T6" y="T7"/>
                    </a:cxn>
                    <a:cxn ang="T14">
                      <a:pos x="T8" y="T9"/>
                    </a:cxn>
                  </a:cxnLst>
                  <a:rect l="T15" t="T16" r="T17" b="T18"/>
                  <a:pathLst>
                    <a:path w="648" h="494">
                      <a:moveTo>
                        <a:pt x="0" y="326"/>
                      </a:moveTo>
                      <a:lnTo>
                        <a:pt x="648" y="494"/>
                      </a:lnTo>
                      <a:lnTo>
                        <a:pt x="648" y="166"/>
                      </a:lnTo>
                      <a:lnTo>
                        <a:pt x="0" y="0"/>
                      </a:lnTo>
                      <a:lnTo>
                        <a:pt x="0" y="326"/>
                      </a:lnTo>
                      <a:close/>
                    </a:path>
                  </a:pathLst>
                </a:custGeom>
                <a:gradFill rotWithShape="1">
                  <a:gsLst>
                    <a:gs pos="0">
                      <a:srgbClr val="FFFFFF"/>
                    </a:gs>
                    <a:gs pos="100000">
                      <a:srgbClr val="CCCCFF"/>
                    </a:gs>
                  </a:gsLst>
                  <a:path path="rect">
                    <a:fillToRect l="50000" t="50000" r="50000" b="50000"/>
                  </a:path>
                </a:gradFill>
                <a:ln w="19050">
                  <a:solidFill>
                    <a:srgbClr val="000000"/>
                  </a:solidFill>
                  <a:round/>
                  <a:headEnd/>
                  <a:tailEnd/>
                </a:ln>
              </p:spPr>
              <p:txBody>
                <a:bodyPr/>
                <a:lstStyle>
                  <a:lvl1pPr eaLnBrk="0" hangingPunct="0">
                    <a:defRPr sz="2800">
                      <a:solidFill>
                        <a:schemeClr val="tx1"/>
                      </a:solidFill>
                      <a:latin typeface="Arial" panose="020B0604020202020204" pitchFamily="34" charset="0"/>
                      <a:cs typeface="Arial" panose="020B0604020202020204" pitchFamily="34" charset="0"/>
                    </a:defRPr>
                  </a:lvl1pPr>
                  <a:lvl2pPr marL="742950" indent="-285750" eaLnBrk="0" hangingPunct="0">
                    <a:defRPr sz="2800">
                      <a:solidFill>
                        <a:schemeClr val="tx1"/>
                      </a:solidFill>
                      <a:latin typeface="Arial" panose="020B0604020202020204" pitchFamily="34" charset="0"/>
                      <a:cs typeface="Arial" panose="020B0604020202020204" pitchFamily="34" charset="0"/>
                    </a:defRPr>
                  </a:lvl2pPr>
                  <a:lvl3pPr marL="1143000" indent="-228600" eaLnBrk="0" hangingPunct="0">
                    <a:defRPr sz="2800">
                      <a:solidFill>
                        <a:schemeClr val="tx1"/>
                      </a:solidFill>
                      <a:latin typeface="Arial" panose="020B0604020202020204" pitchFamily="34" charset="0"/>
                      <a:cs typeface="Arial" panose="020B0604020202020204" pitchFamily="34" charset="0"/>
                    </a:defRPr>
                  </a:lvl3pPr>
                  <a:lvl4pPr marL="1600200" indent="-228600" eaLnBrk="0" hangingPunct="0">
                    <a:defRPr sz="2800">
                      <a:solidFill>
                        <a:schemeClr val="tx1"/>
                      </a:solidFill>
                      <a:latin typeface="Arial" panose="020B0604020202020204" pitchFamily="34" charset="0"/>
                      <a:cs typeface="Arial" panose="020B0604020202020204" pitchFamily="34" charset="0"/>
                    </a:defRPr>
                  </a:lvl4pPr>
                  <a:lvl5pPr marL="2057400" indent="-228600" eaLnBrk="0" hangingPunct="0">
                    <a:defRPr sz="28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91229" name="Freeform 242"/>
                <p:cNvSpPr>
                  <a:spLocks/>
                </p:cNvSpPr>
                <p:nvPr/>
              </p:nvSpPr>
              <p:spPr bwMode="auto">
                <a:xfrm>
                  <a:off x="4497" y="5884"/>
                  <a:ext cx="412" cy="603"/>
                </a:xfrm>
                <a:custGeom>
                  <a:avLst/>
                  <a:gdLst>
                    <a:gd name="T0" fmla="*/ 0 w 823"/>
                    <a:gd name="T1" fmla="*/ 392 h 603"/>
                    <a:gd name="T2" fmla="*/ 91 w 823"/>
                    <a:gd name="T3" fmla="*/ 426 h 603"/>
                    <a:gd name="T4" fmla="*/ 186 w 823"/>
                    <a:gd name="T5" fmla="*/ 458 h 603"/>
                    <a:gd name="T6" fmla="*/ 284 w 823"/>
                    <a:gd name="T7" fmla="*/ 488 h 603"/>
                    <a:gd name="T8" fmla="*/ 385 w 823"/>
                    <a:gd name="T9" fmla="*/ 516 h 603"/>
                    <a:gd name="T10" fmla="*/ 490 w 823"/>
                    <a:gd name="T11" fmla="*/ 540 h 603"/>
                    <a:gd name="T12" fmla="*/ 598 w 823"/>
                    <a:gd name="T13" fmla="*/ 564 h 603"/>
                    <a:gd name="T14" fmla="*/ 710 w 823"/>
                    <a:gd name="T15" fmla="*/ 585 h 603"/>
                    <a:gd name="T16" fmla="*/ 823 w 823"/>
                    <a:gd name="T17" fmla="*/ 603 h 603"/>
                    <a:gd name="T18" fmla="*/ 823 w 823"/>
                    <a:gd name="T19" fmla="*/ 603 h 603"/>
                    <a:gd name="T20" fmla="*/ 823 w 823"/>
                    <a:gd name="T21" fmla="*/ 211 h 603"/>
                    <a:gd name="T22" fmla="*/ 734 w 823"/>
                    <a:gd name="T23" fmla="*/ 177 h 603"/>
                    <a:gd name="T24" fmla="*/ 639 w 823"/>
                    <a:gd name="T25" fmla="*/ 145 h 603"/>
                    <a:gd name="T26" fmla="*/ 540 w 823"/>
                    <a:gd name="T27" fmla="*/ 115 h 603"/>
                    <a:gd name="T28" fmla="*/ 439 w 823"/>
                    <a:gd name="T29" fmla="*/ 87 h 603"/>
                    <a:gd name="T30" fmla="*/ 333 w 823"/>
                    <a:gd name="T31" fmla="*/ 62 h 603"/>
                    <a:gd name="T32" fmla="*/ 226 w 823"/>
                    <a:gd name="T33" fmla="*/ 38 h 603"/>
                    <a:gd name="T34" fmla="*/ 114 w 823"/>
                    <a:gd name="T35" fmla="*/ 18 h 603"/>
                    <a:gd name="T36" fmla="*/ 0 w 823"/>
                    <a:gd name="T37" fmla="*/ 0 h 603"/>
                    <a:gd name="T38" fmla="*/ 0 w 823"/>
                    <a:gd name="T39" fmla="*/ 0 h 603"/>
                    <a:gd name="T40" fmla="*/ 0 w 823"/>
                    <a:gd name="T41" fmla="*/ 392 h 603"/>
                    <a:gd name="T42" fmla="*/ 0 w 823"/>
                    <a:gd name="T43" fmla="*/ 392 h 603"/>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823"/>
                    <a:gd name="T67" fmla="*/ 0 h 603"/>
                    <a:gd name="T68" fmla="*/ 823 w 823"/>
                    <a:gd name="T69" fmla="*/ 603 h 603"/>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823" h="603">
                      <a:moveTo>
                        <a:pt x="0" y="392"/>
                      </a:moveTo>
                      <a:lnTo>
                        <a:pt x="91" y="426"/>
                      </a:lnTo>
                      <a:lnTo>
                        <a:pt x="186" y="458"/>
                      </a:lnTo>
                      <a:lnTo>
                        <a:pt x="284" y="488"/>
                      </a:lnTo>
                      <a:lnTo>
                        <a:pt x="385" y="516"/>
                      </a:lnTo>
                      <a:lnTo>
                        <a:pt x="490" y="540"/>
                      </a:lnTo>
                      <a:lnTo>
                        <a:pt x="598" y="564"/>
                      </a:lnTo>
                      <a:lnTo>
                        <a:pt x="710" y="585"/>
                      </a:lnTo>
                      <a:lnTo>
                        <a:pt x="823" y="603"/>
                      </a:lnTo>
                      <a:lnTo>
                        <a:pt x="823" y="211"/>
                      </a:lnTo>
                      <a:lnTo>
                        <a:pt x="734" y="177"/>
                      </a:lnTo>
                      <a:lnTo>
                        <a:pt x="639" y="145"/>
                      </a:lnTo>
                      <a:lnTo>
                        <a:pt x="540" y="115"/>
                      </a:lnTo>
                      <a:lnTo>
                        <a:pt x="439" y="87"/>
                      </a:lnTo>
                      <a:lnTo>
                        <a:pt x="333" y="62"/>
                      </a:lnTo>
                      <a:lnTo>
                        <a:pt x="226" y="38"/>
                      </a:lnTo>
                      <a:lnTo>
                        <a:pt x="114" y="18"/>
                      </a:lnTo>
                      <a:lnTo>
                        <a:pt x="0" y="0"/>
                      </a:lnTo>
                      <a:lnTo>
                        <a:pt x="0" y="392"/>
                      </a:ln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800">
                      <a:solidFill>
                        <a:schemeClr val="tx1"/>
                      </a:solidFill>
                      <a:latin typeface="Arial" panose="020B0604020202020204" pitchFamily="34" charset="0"/>
                      <a:cs typeface="Arial" panose="020B0604020202020204" pitchFamily="34" charset="0"/>
                    </a:defRPr>
                  </a:lvl1pPr>
                  <a:lvl2pPr marL="742950" indent="-285750" eaLnBrk="0" hangingPunct="0">
                    <a:defRPr sz="2800">
                      <a:solidFill>
                        <a:schemeClr val="tx1"/>
                      </a:solidFill>
                      <a:latin typeface="Arial" panose="020B0604020202020204" pitchFamily="34" charset="0"/>
                      <a:cs typeface="Arial" panose="020B0604020202020204" pitchFamily="34" charset="0"/>
                    </a:defRPr>
                  </a:lvl2pPr>
                  <a:lvl3pPr marL="1143000" indent="-228600" eaLnBrk="0" hangingPunct="0">
                    <a:defRPr sz="2800">
                      <a:solidFill>
                        <a:schemeClr val="tx1"/>
                      </a:solidFill>
                      <a:latin typeface="Arial" panose="020B0604020202020204" pitchFamily="34" charset="0"/>
                      <a:cs typeface="Arial" panose="020B0604020202020204" pitchFamily="34" charset="0"/>
                    </a:defRPr>
                  </a:lvl3pPr>
                  <a:lvl4pPr marL="1600200" indent="-228600" eaLnBrk="0" hangingPunct="0">
                    <a:defRPr sz="2800">
                      <a:solidFill>
                        <a:schemeClr val="tx1"/>
                      </a:solidFill>
                      <a:latin typeface="Arial" panose="020B0604020202020204" pitchFamily="34" charset="0"/>
                      <a:cs typeface="Arial" panose="020B0604020202020204" pitchFamily="34" charset="0"/>
                    </a:defRPr>
                  </a:lvl4pPr>
                  <a:lvl5pPr marL="2057400" indent="-228600" eaLnBrk="0" hangingPunct="0">
                    <a:defRPr sz="28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grpSp>
        </p:grpSp>
        <p:grpSp>
          <p:nvGrpSpPr>
            <p:cNvPr id="91215" name="Group 243"/>
            <p:cNvGrpSpPr>
              <a:grpSpLocks/>
            </p:cNvGrpSpPr>
            <p:nvPr/>
          </p:nvGrpSpPr>
          <p:grpSpPr bwMode="auto">
            <a:xfrm flipH="1">
              <a:off x="867" y="2755"/>
              <a:ext cx="397" cy="425"/>
              <a:chOff x="215" y="431"/>
              <a:chExt cx="536" cy="501"/>
            </a:xfrm>
          </p:grpSpPr>
          <p:sp>
            <p:nvSpPr>
              <p:cNvPr id="91216" name="Freeform 244"/>
              <p:cNvSpPr>
                <a:spLocks/>
              </p:cNvSpPr>
              <p:nvPr/>
            </p:nvSpPr>
            <p:spPr bwMode="auto">
              <a:xfrm>
                <a:off x="215" y="758"/>
                <a:ext cx="378" cy="174"/>
              </a:xfrm>
              <a:custGeom>
                <a:avLst/>
                <a:gdLst>
                  <a:gd name="T0" fmla="*/ 0 w 1113"/>
                  <a:gd name="T1" fmla="*/ 106 h 329"/>
                  <a:gd name="T2" fmla="*/ 329 w 1113"/>
                  <a:gd name="T3" fmla="*/ 0 h 329"/>
                  <a:gd name="T4" fmla="*/ 1113 w 1113"/>
                  <a:gd name="T5" fmla="*/ 200 h 329"/>
                  <a:gd name="T6" fmla="*/ 1113 w 1113"/>
                  <a:gd name="T7" fmla="*/ 243 h 329"/>
                  <a:gd name="T8" fmla="*/ 774 w 1113"/>
                  <a:gd name="T9" fmla="*/ 329 h 329"/>
                  <a:gd name="T10" fmla="*/ 0 w 1113"/>
                  <a:gd name="T11" fmla="*/ 131 h 329"/>
                  <a:gd name="T12" fmla="*/ 0 w 1113"/>
                  <a:gd name="T13" fmla="*/ 106 h 329"/>
                  <a:gd name="T14" fmla="*/ 0 60000 65536"/>
                  <a:gd name="T15" fmla="*/ 0 60000 65536"/>
                  <a:gd name="T16" fmla="*/ 0 60000 65536"/>
                  <a:gd name="T17" fmla="*/ 0 60000 65536"/>
                  <a:gd name="T18" fmla="*/ 0 60000 65536"/>
                  <a:gd name="T19" fmla="*/ 0 60000 65536"/>
                  <a:gd name="T20" fmla="*/ 0 60000 65536"/>
                  <a:gd name="T21" fmla="*/ 0 w 1113"/>
                  <a:gd name="T22" fmla="*/ 0 h 329"/>
                  <a:gd name="T23" fmla="*/ 1113 w 1113"/>
                  <a:gd name="T24" fmla="*/ 329 h 32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13" h="329">
                    <a:moveTo>
                      <a:pt x="0" y="106"/>
                    </a:moveTo>
                    <a:lnTo>
                      <a:pt x="329" y="0"/>
                    </a:lnTo>
                    <a:lnTo>
                      <a:pt x="1113" y="200"/>
                    </a:lnTo>
                    <a:lnTo>
                      <a:pt x="1113" y="243"/>
                    </a:lnTo>
                    <a:lnTo>
                      <a:pt x="774" y="329"/>
                    </a:lnTo>
                    <a:lnTo>
                      <a:pt x="0" y="131"/>
                    </a:lnTo>
                    <a:lnTo>
                      <a:pt x="0" y="106"/>
                    </a:lnTo>
                    <a:close/>
                  </a:path>
                </a:pathLst>
              </a:custGeom>
              <a:solidFill>
                <a:srgbClr val="FFCCCC"/>
              </a:solidFill>
              <a:ln w="19050">
                <a:solidFill>
                  <a:srgbClr val="000000"/>
                </a:solidFill>
                <a:round/>
                <a:headEnd/>
                <a:tailEnd/>
              </a:ln>
            </p:spPr>
            <p:txBody>
              <a:bodyPr/>
              <a:lstStyle>
                <a:lvl1pPr eaLnBrk="0" hangingPunct="0">
                  <a:defRPr sz="2800">
                    <a:solidFill>
                      <a:schemeClr val="tx1"/>
                    </a:solidFill>
                    <a:latin typeface="Arial" panose="020B0604020202020204" pitchFamily="34" charset="0"/>
                    <a:cs typeface="Arial" panose="020B0604020202020204" pitchFamily="34" charset="0"/>
                  </a:defRPr>
                </a:lvl1pPr>
                <a:lvl2pPr marL="742950" indent="-285750" eaLnBrk="0" hangingPunct="0">
                  <a:defRPr sz="2800">
                    <a:solidFill>
                      <a:schemeClr val="tx1"/>
                    </a:solidFill>
                    <a:latin typeface="Arial" panose="020B0604020202020204" pitchFamily="34" charset="0"/>
                    <a:cs typeface="Arial" panose="020B0604020202020204" pitchFamily="34" charset="0"/>
                  </a:defRPr>
                </a:lvl2pPr>
                <a:lvl3pPr marL="1143000" indent="-228600" eaLnBrk="0" hangingPunct="0">
                  <a:defRPr sz="2800">
                    <a:solidFill>
                      <a:schemeClr val="tx1"/>
                    </a:solidFill>
                    <a:latin typeface="Arial" panose="020B0604020202020204" pitchFamily="34" charset="0"/>
                    <a:cs typeface="Arial" panose="020B0604020202020204" pitchFamily="34" charset="0"/>
                  </a:defRPr>
                </a:lvl3pPr>
                <a:lvl4pPr marL="1600200" indent="-228600" eaLnBrk="0" hangingPunct="0">
                  <a:defRPr sz="2800">
                    <a:solidFill>
                      <a:schemeClr val="tx1"/>
                    </a:solidFill>
                    <a:latin typeface="Arial" panose="020B0604020202020204" pitchFamily="34" charset="0"/>
                    <a:cs typeface="Arial" panose="020B0604020202020204" pitchFamily="34" charset="0"/>
                  </a:defRPr>
                </a:lvl4pPr>
                <a:lvl5pPr marL="2057400" indent="-228600" eaLnBrk="0" hangingPunct="0">
                  <a:defRPr sz="28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91217" name="Freeform 245"/>
              <p:cNvSpPr>
                <a:spLocks noEditPoints="1"/>
              </p:cNvSpPr>
              <p:nvPr/>
            </p:nvSpPr>
            <p:spPr bwMode="auto">
              <a:xfrm>
                <a:off x="248" y="779"/>
                <a:ext cx="308" cy="125"/>
              </a:xfrm>
              <a:custGeom>
                <a:avLst/>
                <a:gdLst>
                  <a:gd name="T0" fmla="*/ 204 w 911"/>
                  <a:gd name="T1" fmla="*/ 6 h 237"/>
                  <a:gd name="T2" fmla="*/ 305 w 911"/>
                  <a:gd name="T3" fmla="*/ 33 h 237"/>
                  <a:gd name="T4" fmla="*/ 405 w 911"/>
                  <a:gd name="T5" fmla="*/ 58 h 237"/>
                  <a:gd name="T6" fmla="*/ 508 w 911"/>
                  <a:gd name="T7" fmla="*/ 85 h 237"/>
                  <a:gd name="T8" fmla="*/ 609 w 911"/>
                  <a:gd name="T9" fmla="*/ 111 h 237"/>
                  <a:gd name="T10" fmla="*/ 709 w 911"/>
                  <a:gd name="T11" fmla="*/ 138 h 237"/>
                  <a:gd name="T12" fmla="*/ 258 w 911"/>
                  <a:gd name="T13" fmla="*/ 15 h 237"/>
                  <a:gd name="T14" fmla="*/ 359 w 911"/>
                  <a:gd name="T15" fmla="*/ 41 h 237"/>
                  <a:gd name="T16" fmla="*/ 459 w 911"/>
                  <a:gd name="T17" fmla="*/ 68 h 237"/>
                  <a:gd name="T18" fmla="*/ 562 w 911"/>
                  <a:gd name="T19" fmla="*/ 93 h 237"/>
                  <a:gd name="T20" fmla="*/ 663 w 911"/>
                  <a:gd name="T21" fmla="*/ 120 h 237"/>
                  <a:gd name="T22" fmla="*/ 763 w 911"/>
                  <a:gd name="T23" fmla="*/ 146 h 237"/>
                  <a:gd name="T24" fmla="*/ 810 w 911"/>
                  <a:gd name="T25" fmla="*/ 164 h 237"/>
                  <a:gd name="T26" fmla="*/ 866 w 911"/>
                  <a:gd name="T27" fmla="*/ 173 h 237"/>
                  <a:gd name="T28" fmla="*/ 136 w 911"/>
                  <a:gd name="T29" fmla="*/ 25 h 237"/>
                  <a:gd name="T30" fmla="*/ 237 w 911"/>
                  <a:gd name="T31" fmla="*/ 52 h 237"/>
                  <a:gd name="T32" fmla="*/ 337 w 911"/>
                  <a:gd name="T33" fmla="*/ 78 h 237"/>
                  <a:gd name="T34" fmla="*/ 440 w 911"/>
                  <a:gd name="T35" fmla="*/ 105 h 237"/>
                  <a:gd name="T36" fmla="*/ 541 w 911"/>
                  <a:gd name="T37" fmla="*/ 131 h 237"/>
                  <a:gd name="T38" fmla="*/ 641 w 911"/>
                  <a:gd name="T39" fmla="*/ 158 h 237"/>
                  <a:gd name="T40" fmla="*/ 190 w 911"/>
                  <a:gd name="T41" fmla="*/ 35 h 237"/>
                  <a:gd name="T42" fmla="*/ 291 w 911"/>
                  <a:gd name="T43" fmla="*/ 60 h 237"/>
                  <a:gd name="T44" fmla="*/ 394 w 911"/>
                  <a:gd name="T45" fmla="*/ 87 h 237"/>
                  <a:gd name="T46" fmla="*/ 494 w 911"/>
                  <a:gd name="T47" fmla="*/ 113 h 237"/>
                  <a:gd name="T48" fmla="*/ 595 w 911"/>
                  <a:gd name="T49" fmla="*/ 140 h 237"/>
                  <a:gd name="T50" fmla="*/ 696 w 911"/>
                  <a:gd name="T51" fmla="*/ 166 h 237"/>
                  <a:gd name="T52" fmla="*/ 744 w 911"/>
                  <a:gd name="T53" fmla="*/ 183 h 237"/>
                  <a:gd name="T54" fmla="*/ 798 w 911"/>
                  <a:gd name="T55" fmla="*/ 192 h 237"/>
                  <a:gd name="T56" fmla="*/ 68 w 911"/>
                  <a:gd name="T57" fmla="*/ 45 h 237"/>
                  <a:gd name="T58" fmla="*/ 169 w 911"/>
                  <a:gd name="T59" fmla="*/ 72 h 237"/>
                  <a:gd name="T60" fmla="*/ 272 w 911"/>
                  <a:gd name="T61" fmla="*/ 98 h 237"/>
                  <a:gd name="T62" fmla="*/ 372 w 911"/>
                  <a:gd name="T63" fmla="*/ 124 h 237"/>
                  <a:gd name="T64" fmla="*/ 473 w 911"/>
                  <a:gd name="T65" fmla="*/ 150 h 237"/>
                  <a:gd name="T66" fmla="*/ 574 w 911"/>
                  <a:gd name="T67" fmla="*/ 177 h 237"/>
                  <a:gd name="T68" fmla="*/ 122 w 911"/>
                  <a:gd name="T69" fmla="*/ 54 h 237"/>
                  <a:gd name="T70" fmla="*/ 223 w 911"/>
                  <a:gd name="T71" fmla="*/ 80 h 237"/>
                  <a:gd name="T72" fmla="*/ 326 w 911"/>
                  <a:gd name="T73" fmla="*/ 107 h 237"/>
                  <a:gd name="T74" fmla="*/ 427 w 911"/>
                  <a:gd name="T75" fmla="*/ 133 h 237"/>
                  <a:gd name="T76" fmla="*/ 527 w 911"/>
                  <a:gd name="T77" fmla="*/ 160 h 237"/>
                  <a:gd name="T78" fmla="*/ 630 w 911"/>
                  <a:gd name="T79" fmla="*/ 185 h 237"/>
                  <a:gd name="T80" fmla="*/ 676 w 911"/>
                  <a:gd name="T81" fmla="*/ 203 h 237"/>
                  <a:gd name="T82" fmla="*/ 731 w 911"/>
                  <a:gd name="T83" fmla="*/ 211 h 237"/>
                  <a:gd name="T84" fmla="*/ 0 w 911"/>
                  <a:gd name="T85" fmla="*/ 65 h 237"/>
                  <a:gd name="T86" fmla="*/ 101 w 911"/>
                  <a:gd name="T87" fmla="*/ 91 h 237"/>
                  <a:gd name="T88" fmla="*/ 204 w 911"/>
                  <a:gd name="T89" fmla="*/ 117 h 237"/>
                  <a:gd name="T90" fmla="*/ 508 w 911"/>
                  <a:gd name="T91" fmla="*/ 197 h 237"/>
                  <a:gd name="T92" fmla="*/ 55 w 911"/>
                  <a:gd name="T93" fmla="*/ 74 h 237"/>
                  <a:gd name="T94" fmla="*/ 157 w 911"/>
                  <a:gd name="T95" fmla="*/ 100 h 237"/>
                  <a:gd name="T96" fmla="*/ 459 w 911"/>
                  <a:gd name="T97" fmla="*/ 178 h 237"/>
                  <a:gd name="T98" fmla="*/ 562 w 911"/>
                  <a:gd name="T99" fmla="*/ 205 h 237"/>
                  <a:gd name="T100" fmla="*/ 609 w 911"/>
                  <a:gd name="T101" fmla="*/ 223 h 237"/>
                  <a:gd name="T102" fmla="*/ 663 w 911"/>
                  <a:gd name="T103" fmla="*/ 231 h 237"/>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911"/>
                  <a:gd name="T157" fmla="*/ 0 h 237"/>
                  <a:gd name="T158" fmla="*/ 911 w 911"/>
                  <a:gd name="T159" fmla="*/ 237 h 237"/>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911" h="237">
                    <a:moveTo>
                      <a:pt x="204" y="6"/>
                    </a:moveTo>
                    <a:lnTo>
                      <a:pt x="258" y="20"/>
                    </a:lnTo>
                    <a:lnTo>
                      <a:pt x="258" y="15"/>
                    </a:lnTo>
                    <a:lnTo>
                      <a:pt x="204" y="0"/>
                    </a:lnTo>
                    <a:lnTo>
                      <a:pt x="204" y="6"/>
                    </a:lnTo>
                    <a:close/>
                    <a:moveTo>
                      <a:pt x="305" y="33"/>
                    </a:moveTo>
                    <a:lnTo>
                      <a:pt x="359" y="47"/>
                    </a:lnTo>
                    <a:lnTo>
                      <a:pt x="359" y="41"/>
                    </a:lnTo>
                    <a:lnTo>
                      <a:pt x="305" y="27"/>
                    </a:lnTo>
                    <a:lnTo>
                      <a:pt x="305" y="33"/>
                    </a:lnTo>
                    <a:close/>
                    <a:moveTo>
                      <a:pt x="405" y="58"/>
                    </a:moveTo>
                    <a:lnTo>
                      <a:pt x="459" y="73"/>
                    </a:lnTo>
                    <a:lnTo>
                      <a:pt x="459" y="68"/>
                    </a:lnTo>
                    <a:lnTo>
                      <a:pt x="405" y="53"/>
                    </a:lnTo>
                    <a:lnTo>
                      <a:pt x="405" y="58"/>
                    </a:lnTo>
                    <a:close/>
                    <a:moveTo>
                      <a:pt x="508" y="85"/>
                    </a:moveTo>
                    <a:lnTo>
                      <a:pt x="562" y="99"/>
                    </a:lnTo>
                    <a:lnTo>
                      <a:pt x="562" y="93"/>
                    </a:lnTo>
                    <a:lnTo>
                      <a:pt x="508" y="80"/>
                    </a:lnTo>
                    <a:lnTo>
                      <a:pt x="508" y="85"/>
                    </a:lnTo>
                    <a:close/>
                    <a:moveTo>
                      <a:pt x="609" y="111"/>
                    </a:moveTo>
                    <a:lnTo>
                      <a:pt x="663" y="126"/>
                    </a:lnTo>
                    <a:lnTo>
                      <a:pt x="663" y="120"/>
                    </a:lnTo>
                    <a:lnTo>
                      <a:pt x="609" y="106"/>
                    </a:lnTo>
                    <a:lnTo>
                      <a:pt x="609" y="111"/>
                    </a:lnTo>
                    <a:close/>
                    <a:moveTo>
                      <a:pt x="709" y="138"/>
                    </a:moveTo>
                    <a:lnTo>
                      <a:pt x="763" y="151"/>
                    </a:lnTo>
                    <a:lnTo>
                      <a:pt x="763" y="146"/>
                    </a:lnTo>
                    <a:lnTo>
                      <a:pt x="709" y="132"/>
                    </a:lnTo>
                    <a:lnTo>
                      <a:pt x="709" y="138"/>
                    </a:lnTo>
                    <a:close/>
                    <a:moveTo>
                      <a:pt x="258" y="15"/>
                    </a:moveTo>
                    <a:lnTo>
                      <a:pt x="258" y="20"/>
                    </a:lnTo>
                    <a:lnTo>
                      <a:pt x="303" y="8"/>
                    </a:lnTo>
                    <a:lnTo>
                      <a:pt x="303" y="2"/>
                    </a:lnTo>
                    <a:lnTo>
                      <a:pt x="258" y="15"/>
                    </a:lnTo>
                    <a:close/>
                    <a:moveTo>
                      <a:pt x="359" y="41"/>
                    </a:moveTo>
                    <a:lnTo>
                      <a:pt x="359" y="47"/>
                    </a:lnTo>
                    <a:lnTo>
                      <a:pt x="405" y="34"/>
                    </a:lnTo>
                    <a:lnTo>
                      <a:pt x="405" y="28"/>
                    </a:lnTo>
                    <a:lnTo>
                      <a:pt x="359" y="41"/>
                    </a:lnTo>
                    <a:close/>
                    <a:moveTo>
                      <a:pt x="459" y="68"/>
                    </a:moveTo>
                    <a:lnTo>
                      <a:pt x="459" y="73"/>
                    </a:lnTo>
                    <a:lnTo>
                      <a:pt x="506" y="60"/>
                    </a:lnTo>
                    <a:lnTo>
                      <a:pt x="506" y="54"/>
                    </a:lnTo>
                    <a:lnTo>
                      <a:pt x="459" y="68"/>
                    </a:lnTo>
                    <a:close/>
                    <a:moveTo>
                      <a:pt x="562" y="93"/>
                    </a:moveTo>
                    <a:lnTo>
                      <a:pt x="562" y="99"/>
                    </a:lnTo>
                    <a:lnTo>
                      <a:pt x="607" y="86"/>
                    </a:lnTo>
                    <a:lnTo>
                      <a:pt x="607" y="81"/>
                    </a:lnTo>
                    <a:lnTo>
                      <a:pt x="562" y="93"/>
                    </a:lnTo>
                    <a:close/>
                    <a:moveTo>
                      <a:pt x="663" y="120"/>
                    </a:moveTo>
                    <a:lnTo>
                      <a:pt x="663" y="126"/>
                    </a:lnTo>
                    <a:lnTo>
                      <a:pt x="709" y="113"/>
                    </a:lnTo>
                    <a:lnTo>
                      <a:pt x="709" y="107"/>
                    </a:lnTo>
                    <a:lnTo>
                      <a:pt x="663" y="120"/>
                    </a:lnTo>
                    <a:close/>
                    <a:moveTo>
                      <a:pt x="763" y="146"/>
                    </a:moveTo>
                    <a:lnTo>
                      <a:pt x="763" y="151"/>
                    </a:lnTo>
                    <a:lnTo>
                      <a:pt x="810" y="139"/>
                    </a:lnTo>
                    <a:lnTo>
                      <a:pt x="810" y="134"/>
                    </a:lnTo>
                    <a:lnTo>
                      <a:pt x="763" y="146"/>
                    </a:lnTo>
                    <a:close/>
                    <a:moveTo>
                      <a:pt x="810" y="164"/>
                    </a:moveTo>
                    <a:lnTo>
                      <a:pt x="866" y="178"/>
                    </a:lnTo>
                    <a:lnTo>
                      <a:pt x="866" y="173"/>
                    </a:lnTo>
                    <a:lnTo>
                      <a:pt x="810" y="159"/>
                    </a:lnTo>
                    <a:lnTo>
                      <a:pt x="810" y="164"/>
                    </a:lnTo>
                    <a:close/>
                    <a:moveTo>
                      <a:pt x="866" y="173"/>
                    </a:moveTo>
                    <a:lnTo>
                      <a:pt x="866" y="178"/>
                    </a:lnTo>
                    <a:lnTo>
                      <a:pt x="911" y="165"/>
                    </a:lnTo>
                    <a:lnTo>
                      <a:pt x="911" y="160"/>
                    </a:lnTo>
                    <a:lnTo>
                      <a:pt x="866" y="173"/>
                    </a:lnTo>
                    <a:close/>
                    <a:moveTo>
                      <a:pt x="136" y="25"/>
                    </a:moveTo>
                    <a:lnTo>
                      <a:pt x="190" y="40"/>
                    </a:lnTo>
                    <a:lnTo>
                      <a:pt x="190" y="35"/>
                    </a:lnTo>
                    <a:lnTo>
                      <a:pt x="136" y="20"/>
                    </a:lnTo>
                    <a:lnTo>
                      <a:pt x="136" y="25"/>
                    </a:lnTo>
                    <a:close/>
                    <a:moveTo>
                      <a:pt x="237" y="52"/>
                    </a:moveTo>
                    <a:lnTo>
                      <a:pt x="291" y="67"/>
                    </a:lnTo>
                    <a:lnTo>
                      <a:pt x="291" y="60"/>
                    </a:lnTo>
                    <a:lnTo>
                      <a:pt x="237" y="47"/>
                    </a:lnTo>
                    <a:lnTo>
                      <a:pt x="237" y="52"/>
                    </a:lnTo>
                    <a:close/>
                    <a:moveTo>
                      <a:pt x="337" y="78"/>
                    </a:moveTo>
                    <a:lnTo>
                      <a:pt x="394" y="92"/>
                    </a:lnTo>
                    <a:lnTo>
                      <a:pt x="394" y="87"/>
                    </a:lnTo>
                    <a:lnTo>
                      <a:pt x="337" y="73"/>
                    </a:lnTo>
                    <a:lnTo>
                      <a:pt x="337" y="78"/>
                    </a:lnTo>
                    <a:close/>
                    <a:moveTo>
                      <a:pt x="440" y="105"/>
                    </a:moveTo>
                    <a:lnTo>
                      <a:pt x="494" y="118"/>
                    </a:lnTo>
                    <a:lnTo>
                      <a:pt x="494" y="113"/>
                    </a:lnTo>
                    <a:lnTo>
                      <a:pt x="440" y="99"/>
                    </a:lnTo>
                    <a:lnTo>
                      <a:pt x="440" y="105"/>
                    </a:lnTo>
                    <a:close/>
                    <a:moveTo>
                      <a:pt x="541" y="131"/>
                    </a:moveTo>
                    <a:lnTo>
                      <a:pt x="595" y="145"/>
                    </a:lnTo>
                    <a:lnTo>
                      <a:pt x="595" y="140"/>
                    </a:lnTo>
                    <a:lnTo>
                      <a:pt x="541" y="126"/>
                    </a:lnTo>
                    <a:lnTo>
                      <a:pt x="541" y="131"/>
                    </a:lnTo>
                    <a:close/>
                    <a:moveTo>
                      <a:pt x="641" y="158"/>
                    </a:moveTo>
                    <a:lnTo>
                      <a:pt x="696" y="171"/>
                    </a:lnTo>
                    <a:lnTo>
                      <a:pt x="696" y="166"/>
                    </a:lnTo>
                    <a:lnTo>
                      <a:pt x="641" y="151"/>
                    </a:lnTo>
                    <a:lnTo>
                      <a:pt x="641" y="158"/>
                    </a:lnTo>
                    <a:close/>
                    <a:moveTo>
                      <a:pt x="190" y="35"/>
                    </a:moveTo>
                    <a:lnTo>
                      <a:pt x="190" y="40"/>
                    </a:lnTo>
                    <a:lnTo>
                      <a:pt x="235" y="27"/>
                    </a:lnTo>
                    <a:lnTo>
                      <a:pt x="235" y="21"/>
                    </a:lnTo>
                    <a:lnTo>
                      <a:pt x="190" y="35"/>
                    </a:lnTo>
                    <a:close/>
                    <a:moveTo>
                      <a:pt x="291" y="60"/>
                    </a:moveTo>
                    <a:lnTo>
                      <a:pt x="291" y="66"/>
                    </a:lnTo>
                    <a:lnTo>
                      <a:pt x="337" y="53"/>
                    </a:lnTo>
                    <a:lnTo>
                      <a:pt x="337" y="48"/>
                    </a:lnTo>
                    <a:lnTo>
                      <a:pt x="291" y="60"/>
                    </a:lnTo>
                    <a:close/>
                    <a:moveTo>
                      <a:pt x="394" y="87"/>
                    </a:moveTo>
                    <a:lnTo>
                      <a:pt x="394" y="92"/>
                    </a:lnTo>
                    <a:lnTo>
                      <a:pt x="438" y="80"/>
                    </a:lnTo>
                    <a:lnTo>
                      <a:pt x="438" y="74"/>
                    </a:lnTo>
                    <a:lnTo>
                      <a:pt x="394" y="87"/>
                    </a:lnTo>
                    <a:close/>
                    <a:moveTo>
                      <a:pt x="494" y="113"/>
                    </a:moveTo>
                    <a:lnTo>
                      <a:pt x="494" y="118"/>
                    </a:lnTo>
                    <a:lnTo>
                      <a:pt x="539" y="106"/>
                    </a:lnTo>
                    <a:lnTo>
                      <a:pt x="539" y="101"/>
                    </a:lnTo>
                    <a:lnTo>
                      <a:pt x="494" y="113"/>
                    </a:lnTo>
                    <a:close/>
                    <a:moveTo>
                      <a:pt x="595" y="140"/>
                    </a:moveTo>
                    <a:lnTo>
                      <a:pt x="595" y="145"/>
                    </a:lnTo>
                    <a:lnTo>
                      <a:pt x="641" y="132"/>
                    </a:lnTo>
                    <a:lnTo>
                      <a:pt x="641" y="127"/>
                    </a:lnTo>
                    <a:lnTo>
                      <a:pt x="595" y="140"/>
                    </a:lnTo>
                    <a:close/>
                    <a:moveTo>
                      <a:pt x="696" y="166"/>
                    </a:moveTo>
                    <a:lnTo>
                      <a:pt x="696" y="171"/>
                    </a:lnTo>
                    <a:lnTo>
                      <a:pt x="742" y="159"/>
                    </a:lnTo>
                    <a:lnTo>
                      <a:pt x="742" y="153"/>
                    </a:lnTo>
                    <a:lnTo>
                      <a:pt x="696" y="166"/>
                    </a:lnTo>
                    <a:close/>
                    <a:moveTo>
                      <a:pt x="744" y="183"/>
                    </a:moveTo>
                    <a:lnTo>
                      <a:pt x="798" y="198"/>
                    </a:lnTo>
                    <a:lnTo>
                      <a:pt x="798" y="193"/>
                    </a:lnTo>
                    <a:lnTo>
                      <a:pt x="744" y="178"/>
                    </a:lnTo>
                    <a:lnTo>
                      <a:pt x="744" y="183"/>
                    </a:lnTo>
                    <a:close/>
                    <a:moveTo>
                      <a:pt x="798" y="192"/>
                    </a:moveTo>
                    <a:lnTo>
                      <a:pt x="798" y="198"/>
                    </a:lnTo>
                    <a:lnTo>
                      <a:pt x="843" y="184"/>
                    </a:lnTo>
                    <a:lnTo>
                      <a:pt x="843" y="179"/>
                    </a:lnTo>
                    <a:lnTo>
                      <a:pt x="798" y="192"/>
                    </a:lnTo>
                    <a:close/>
                    <a:moveTo>
                      <a:pt x="68" y="45"/>
                    </a:moveTo>
                    <a:lnTo>
                      <a:pt x="122" y="59"/>
                    </a:lnTo>
                    <a:lnTo>
                      <a:pt x="122" y="54"/>
                    </a:lnTo>
                    <a:lnTo>
                      <a:pt x="68" y="40"/>
                    </a:lnTo>
                    <a:lnTo>
                      <a:pt x="68" y="45"/>
                    </a:lnTo>
                    <a:close/>
                    <a:moveTo>
                      <a:pt x="169" y="72"/>
                    </a:moveTo>
                    <a:lnTo>
                      <a:pt x="223" y="85"/>
                    </a:lnTo>
                    <a:lnTo>
                      <a:pt x="223" y="80"/>
                    </a:lnTo>
                    <a:lnTo>
                      <a:pt x="169" y="67"/>
                    </a:lnTo>
                    <a:lnTo>
                      <a:pt x="169" y="72"/>
                    </a:lnTo>
                    <a:close/>
                    <a:moveTo>
                      <a:pt x="272" y="98"/>
                    </a:moveTo>
                    <a:lnTo>
                      <a:pt x="326" y="112"/>
                    </a:lnTo>
                    <a:lnTo>
                      <a:pt x="326" y="107"/>
                    </a:lnTo>
                    <a:lnTo>
                      <a:pt x="272" y="92"/>
                    </a:lnTo>
                    <a:lnTo>
                      <a:pt x="272" y="98"/>
                    </a:lnTo>
                    <a:close/>
                    <a:moveTo>
                      <a:pt x="372" y="124"/>
                    </a:moveTo>
                    <a:lnTo>
                      <a:pt x="427" y="138"/>
                    </a:lnTo>
                    <a:lnTo>
                      <a:pt x="427" y="133"/>
                    </a:lnTo>
                    <a:lnTo>
                      <a:pt x="372" y="118"/>
                    </a:lnTo>
                    <a:lnTo>
                      <a:pt x="372" y="124"/>
                    </a:lnTo>
                    <a:close/>
                    <a:moveTo>
                      <a:pt x="473" y="150"/>
                    </a:moveTo>
                    <a:lnTo>
                      <a:pt x="527" y="165"/>
                    </a:lnTo>
                    <a:lnTo>
                      <a:pt x="527" y="160"/>
                    </a:lnTo>
                    <a:lnTo>
                      <a:pt x="473" y="145"/>
                    </a:lnTo>
                    <a:lnTo>
                      <a:pt x="473" y="150"/>
                    </a:lnTo>
                    <a:close/>
                    <a:moveTo>
                      <a:pt x="574" y="177"/>
                    </a:moveTo>
                    <a:lnTo>
                      <a:pt x="630" y="191"/>
                    </a:lnTo>
                    <a:lnTo>
                      <a:pt x="630" y="185"/>
                    </a:lnTo>
                    <a:lnTo>
                      <a:pt x="574" y="171"/>
                    </a:lnTo>
                    <a:lnTo>
                      <a:pt x="574" y="177"/>
                    </a:lnTo>
                    <a:close/>
                    <a:moveTo>
                      <a:pt x="122" y="54"/>
                    </a:moveTo>
                    <a:lnTo>
                      <a:pt x="122" y="59"/>
                    </a:lnTo>
                    <a:lnTo>
                      <a:pt x="169" y="47"/>
                    </a:lnTo>
                    <a:lnTo>
                      <a:pt x="169" y="41"/>
                    </a:lnTo>
                    <a:lnTo>
                      <a:pt x="122" y="54"/>
                    </a:lnTo>
                    <a:close/>
                    <a:moveTo>
                      <a:pt x="223" y="80"/>
                    </a:moveTo>
                    <a:lnTo>
                      <a:pt x="223" y="85"/>
                    </a:lnTo>
                    <a:lnTo>
                      <a:pt x="270" y="73"/>
                    </a:lnTo>
                    <a:lnTo>
                      <a:pt x="270" y="68"/>
                    </a:lnTo>
                    <a:lnTo>
                      <a:pt x="223" y="80"/>
                    </a:lnTo>
                    <a:close/>
                    <a:moveTo>
                      <a:pt x="326" y="107"/>
                    </a:moveTo>
                    <a:lnTo>
                      <a:pt x="326" y="112"/>
                    </a:lnTo>
                    <a:lnTo>
                      <a:pt x="370" y="99"/>
                    </a:lnTo>
                    <a:lnTo>
                      <a:pt x="370" y="93"/>
                    </a:lnTo>
                    <a:lnTo>
                      <a:pt x="326" y="107"/>
                    </a:lnTo>
                    <a:close/>
                    <a:moveTo>
                      <a:pt x="427" y="133"/>
                    </a:moveTo>
                    <a:lnTo>
                      <a:pt x="427" y="138"/>
                    </a:lnTo>
                    <a:lnTo>
                      <a:pt x="471" y="126"/>
                    </a:lnTo>
                    <a:lnTo>
                      <a:pt x="471" y="120"/>
                    </a:lnTo>
                    <a:lnTo>
                      <a:pt x="427" y="133"/>
                    </a:lnTo>
                    <a:close/>
                    <a:moveTo>
                      <a:pt x="527" y="160"/>
                    </a:moveTo>
                    <a:lnTo>
                      <a:pt x="527" y="165"/>
                    </a:lnTo>
                    <a:lnTo>
                      <a:pt x="574" y="151"/>
                    </a:lnTo>
                    <a:lnTo>
                      <a:pt x="574" y="146"/>
                    </a:lnTo>
                    <a:lnTo>
                      <a:pt x="527" y="160"/>
                    </a:lnTo>
                    <a:close/>
                    <a:moveTo>
                      <a:pt x="630" y="185"/>
                    </a:moveTo>
                    <a:lnTo>
                      <a:pt x="630" y="191"/>
                    </a:lnTo>
                    <a:lnTo>
                      <a:pt x="674" y="178"/>
                    </a:lnTo>
                    <a:lnTo>
                      <a:pt x="674" y="173"/>
                    </a:lnTo>
                    <a:lnTo>
                      <a:pt x="630" y="185"/>
                    </a:lnTo>
                    <a:close/>
                    <a:moveTo>
                      <a:pt x="676" y="203"/>
                    </a:moveTo>
                    <a:lnTo>
                      <a:pt x="731" y="217"/>
                    </a:lnTo>
                    <a:lnTo>
                      <a:pt x="731" y="211"/>
                    </a:lnTo>
                    <a:lnTo>
                      <a:pt x="676" y="198"/>
                    </a:lnTo>
                    <a:lnTo>
                      <a:pt x="676" y="203"/>
                    </a:lnTo>
                    <a:close/>
                    <a:moveTo>
                      <a:pt x="731" y="211"/>
                    </a:moveTo>
                    <a:lnTo>
                      <a:pt x="731" y="217"/>
                    </a:lnTo>
                    <a:lnTo>
                      <a:pt x="775" y="204"/>
                    </a:lnTo>
                    <a:lnTo>
                      <a:pt x="775" y="199"/>
                    </a:lnTo>
                    <a:lnTo>
                      <a:pt x="731" y="211"/>
                    </a:lnTo>
                    <a:close/>
                    <a:moveTo>
                      <a:pt x="0" y="65"/>
                    </a:moveTo>
                    <a:lnTo>
                      <a:pt x="55" y="79"/>
                    </a:lnTo>
                    <a:lnTo>
                      <a:pt x="55" y="74"/>
                    </a:lnTo>
                    <a:lnTo>
                      <a:pt x="0" y="59"/>
                    </a:lnTo>
                    <a:lnTo>
                      <a:pt x="0" y="65"/>
                    </a:lnTo>
                    <a:close/>
                    <a:moveTo>
                      <a:pt x="101" y="91"/>
                    </a:moveTo>
                    <a:lnTo>
                      <a:pt x="157" y="105"/>
                    </a:lnTo>
                    <a:lnTo>
                      <a:pt x="157" y="100"/>
                    </a:lnTo>
                    <a:lnTo>
                      <a:pt x="101" y="85"/>
                    </a:lnTo>
                    <a:lnTo>
                      <a:pt x="101" y="91"/>
                    </a:lnTo>
                    <a:close/>
                    <a:moveTo>
                      <a:pt x="204" y="117"/>
                    </a:moveTo>
                    <a:lnTo>
                      <a:pt x="459" y="184"/>
                    </a:lnTo>
                    <a:lnTo>
                      <a:pt x="459" y="178"/>
                    </a:lnTo>
                    <a:lnTo>
                      <a:pt x="204" y="112"/>
                    </a:lnTo>
                    <a:lnTo>
                      <a:pt x="204" y="117"/>
                    </a:lnTo>
                    <a:close/>
                    <a:moveTo>
                      <a:pt x="508" y="197"/>
                    </a:moveTo>
                    <a:lnTo>
                      <a:pt x="562" y="210"/>
                    </a:lnTo>
                    <a:lnTo>
                      <a:pt x="562" y="205"/>
                    </a:lnTo>
                    <a:lnTo>
                      <a:pt x="508" y="191"/>
                    </a:lnTo>
                    <a:lnTo>
                      <a:pt x="508" y="197"/>
                    </a:lnTo>
                    <a:close/>
                    <a:moveTo>
                      <a:pt x="55" y="74"/>
                    </a:moveTo>
                    <a:lnTo>
                      <a:pt x="55" y="79"/>
                    </a:lnTo>
                    <a:lnTo>
                      <a:pt x="101" y="67"/>
                    </a:lnTo>
                    <a:lnTo>
                      <a:pt x="101" y="60"/>
                    </a:lnTo>
                    <a:lnTo>
                      <a:pt x="55" y="74"/>
                    </a:lnTo>
                    <a:close/>
                    <a:moveTo>
                      <a:pt x="157" y="100"/>
                    </a:moveTo>
                    <a:lnTo>
                      <a:pt x="157" y="105"/>
                    </a:lnTo>
                    <a:lnTo>
                      <a:pt x="202" y="92"/>
                    </a:lnTo>
                    <a:lnTo>
                      <a:pt x="202" y="87"/>
                    </a:lnTo>
                    <a:lnTo>
                      <a:pt x="157" y="100"/>
                    </a:lnTo>
                    <a:close/>
                    <a:moveTo>
                      <a:pt x="459" y="178"/>
                    </a:moveTo>
                    <a:lnTo>
                      <a:pt x="459" y="184"/>
                    </a:lnTo>
                    <a:lnTo>
                      <a:pt x="506" y="171"/>
                    </a:lnTo>
                    <a:lnTo>
                      <a:pt x="506" y="166"/>
                    </a:lnTo>
                    <a:lnTo>
                      <a:pt x="459" y="178"/>
                    </a:lnTo>
                    <a:close/>
                    <a:moveTo>
                      <a:pt x="562" y="205"/>
                    </a:moveTo>
                    <a:lnTo>
                      <a:pt x="562" y="210"/>
                    </a:lnTo>
                    <a:lnTo>
                      <a:pt x="607" y="198"/>
                    </a:lnTo>
                    <a:lnTo>
                      <a:pt x="607" y="193"/>
                    </a:lnTo>
                    <a:lnTo>
                      <a:pt x="562" y="205"/>
                    </a:lnTo>
                    <a:close/>
                    <a:moveTo>
                      <a:pt x="609" y="223"/>
                    </a:moveTo>
                    <a:lnTo>
                      <a:pt x="663" y="237"/>
                    </a:lnTo>
                    <a:lnTo>
                      <a:pt x="663" y="231"/>
                    </a:lnTo>
                    <a:lnTo>
                      <a:pt x="609" y="217"/>
                    </a:lnTo>
                    <a:lnTo>
                      <a:pt x="609" y="223"/>
                    </a:lnTo>
                    <a:close/>
                    <a:moveTo>
                      <a:pt x="663" y="231"/>
                    </a:moveTo>
                    <a:lnTo>
                      <a:pt x="663" y="237"/>
                    </a:lnTo>
                    <a:lnTo>
                      <a:pt x="707" y="224"/>
                    </a:lnTo>
                    <a:lnTo>
                      <a:pt x="707" y="219"/>
                    </a:lnTo>
                    <a:lnTo>
                      <a:pt x="663" y="231"/>
                    </a:lnTo>
                    <a:close/>
                  </a:path>
                </a:pathLst>
              </a:custGeom>
              <a:solidFill>
                <a:srgbClr val="969696"/>
              </a:solidFill>
              <a:ln w="9525">
                <a:solidFill>
                  <a:srgbClr val="000000"/>
                </a:solidFill>
                <a:round/>
                <a:headEnd/>
                <a:tailEnd/>
              </a:ln>
            </p:spPr>
            <p:txBody>
              <a:bodyPr/>
              <a:lstStyle>
                <a:lvl1pPr eaLnBrk="0" hangingPunct="0">
                  <a:defRPr sz="2800">
                    <a:solidFill>
                      <a:schemeClr val="tx1"/>
                    </a:solidFill>
                    <a:latin typeface="Arial" panose="020B0604020202020204" pitchFamily="34" charset="0"/>
                    <a:cs typeface="Arial" panose="020B0604020202020204" pitchFamily="34" charset="0"/>
                  </a:defRPr>
                </a:lvl1pPr>
                <a:lvl2pPr marL="742950" indent="-285750" eaLnBrk="0" hangingPunct="0">
                  <a:defRPr sz="2800">
                    <a:solidFill>
                      <a:schemeClr val="tx1"/>
                    </a:solidFill>
                    <a:latin typeface="Arial" panose="020B0604020202020204" pitchFamily="34" charset="0"/>
                    <a:cs typeface="Arial" panose="020B0604020202020204" pitchFamily="34" charset="0"/>
                  </a:defRPr>
                </a:lvl2pPr>
                <a:lvl3pPr marL="1143000" indent="-228600" eaLnBrk="0" hangingPunct="0">
                  <a:defRPr sz="2800">
                    <a:solidFill>
                      <a:schemeClr val="tx1"/>
                    </a:solidFill>
                    <a:latin typeface="Arial" panose="020B0604020202020204" pitchFamily="34" charset="0"/>
                    <a:cs typeface="Arial" panose="020B0604020202020204" pitchFamily="34" charset="0"/>
                  </a:defRPr>
                </a:lvl3pPr>
                <a:lvl4pPr marL="1600200" indent="-228600" eaLnBrk="0" hangingPunct="0">
                  <a:defRPr sz="2800">
                    <a:solidFill>
                      <a:schemeClr val="tx1"/>
                    </a:solidFill>
                    <a:latin typeface="Arial" panose="020B0604020202020204" pitchFamily="34" charset="0"/>
                    <a:cs typeface="Arial" panose="020B0604020202020204" pitchFamily="34" charset="0"/>
                  </a:defRPr>
                </a:lvl4pPr>
                <a:lvl5pPr marL="2057400" indent="-228600" eaLnBrk="0" hangingPunct="0">
                  <a:defRPr sz="28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91218" name="Freeform 246"/>
              <p:cNvSpPr>
                <a:spLocks/>
              </p:cNvSpPr>
              <p:nvPr/>
            </p:nvSpPr>
            <p:spPr bwMode="auto">
              <a:xfrm>
                <a:off x="215" y="814"/>
                <a:ext cx="263" cy="118"/>
              </a:xfrm>
              <a:custGeom>
                <a:avLst/>
                <a:gdLst>
                  <a:gd name="T0" fmla="*/ 0 w 774"/>
                  <a:gd name="T1" fmla="*/ 25 h 223"/>
                  <a:gd name="T2" fmla="*/ 774 w 774"/>
                  <a:gd name="T3" fmla="*/ 223 h 223"/>
                  <a:gd name="T4" fmla="*/ 774 w 774"/>
                  <a:gd name="T5" fmla="*/ 197 h 223"/>
                  <a:gd name="T6" fmla="*/ 0 w 774"/>
                  <a:gd name="T7" fmla="*/ 0 h 223"/>
                  <a:gd name="T8" fmla="*/ 0 w 774"/>
                  <a:gd name="T9" fmla="*/ 25 h 223"/>
                  <a:gd name="T10" fmla="*/ 0 60000 65536"/>
                  <a:gd name="T11" fmla="*/ 0 60000 65536"/>
                  <a:gd name="T12" fmla="*/ 0 60000 65536"/>
                  <a:gd name="T13" fmla="*/ 0 60000 65536"/>
                  <a:gd name="T14" fmla="*/ 0 60000 65536"/>
                  <a:gd name="T15" fmla="*/ 0 w 774"/>
                  <a:gd name="T16" fmla="*/ 0 h 223"/>
                  <a:gd name="T17" fmla="*/ 774 w 774"/>
                  <a:gd name="T18" fmla="*/ 223 h 223"/>
                </a:gdLst>
                <a:ahLst/>
                <a:cxnLst>
                  <a:cxn ang="T10">
                    <a:pos x="T0" y="T1"/>
                  </a:cxn>
                  <a:cxn ang="T11">
                    <a:pos x="T2" y="T3"/>
                  </a:cxn>
                  <a:cxn ang="T12">
                    <a:pos x="T4" y="T5"/>
                  </a:cxn>
                  <a:cxn ang="T13">
                    <a:pos x="T6" y="T7"/>
                  </a:cxn>
                  <a:cxn ang="T14">
                    <a:pos x="T8" y="T9"/>
                  </a:cxn>
                </a:cxnLst>
                <a:rect l="T15" t="T16" r="T17" b="T18"/>
                <a:pathLst>
                  <a:path w="774" h="223">
                    <a:moveTo>
                      <a:pt x="0" y="25"/>
                    </a:moveTo>
                    <a:lnTo>
                      <a:pt x="774" y="223"/>
                    </a:lnTo>
                    <a:lnTo>
                      <a:pt x="774" y="197"/>
                    </a:lnTo>
                    <a:lnTo>
                      <a:pt x="0" y="0"/>
                    </a:lnTo>
                    <a:lnTo>
                      <a:pt x="0" y="25"/>
                    </a:lnTo>
                    <a:close/>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800">
                    <a:solidFill>
                      <a:schemeClr val="tx1"/>
                    </a:solidFill>
                    <a:latin typeface="Arial" panose="020B0604020202020204" pitchFamily="34" charset="0"/>
                    <a:cs typeface="Arial" panose="020B0604020202020204" pitchFamily="34" charset="0"/>
                  </a:defRPr>
                </a:lvl1pPr>
                <a:lvl2pPr marL="742950" indent="-285750" eaLnBrk="0" hangingPunct="0">
                  <a:defRPr sz="2800">
                    <a:solidFill>
                      <a:schemeClr val="tx1"/>
                    </a:solidFill>
                    <a:latin typeface="Arial" panose="020B0604020202020204" pitchFamily="34" charset="0"/>
                    <a:cs typeface="Arial" panose="020B0604020202020204" pitchFamily="34" charset="0"/>
                  </a:defRPr>
                </a:lvl2pPr>
                <a:lvl3pPr marL="1143000" indent="-228600" eaLnBrk="0" hangingPunct="0">
                  <a:defRPr sz="2800">
                    <a:solidFill>
                      <a:schemeClr val="tx1"/>
                    </a:solidFill>
                    <a:latin typeface="Arial" panose="020B0604020202020204" pitchFamily="34" charset="0"/>
                    <a:cs typeface="Arial" panose="020B0604020202020204" pitchFamily="34" charset="0"/>
                  </a:defRPr>
                </a:lvl3pPr>
                <a:lvl4pPr marL="1600200" indent="-228600" eaLnBrk="0" hangingPunct="0">
                  <a:defRPr sz="2800">
                    <a:solidFill>
                      <a:schemeClr val="tx1"/>
                    </a:solidFill>
                    <a:latin typeface="Arial" panose="020B0604020202020204" pitchFamily="34" charset="0"/>
                    <a:cs typeface="Arial" panose="020B0604020202020204" pitchFamily="34" charset="0"/>
                  </a:defRPr>
                </a:lvl4pPr>
                <a:lvl5pPr marL="2057400" indent="-228600" eaLnBrk="0" hangingPunct="0">
                  <a:defRPr sz="28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grpSp>
            <p:nvGrpSpPr>
              <p:cNvPr id="91219" name="Group 247"/>
              <p:cNvGrpSpPr>
                <a:grpSpLocks/>
              </p:cNvGrpSpPr>
              <p:nvPr/>
            </p:nvGrpSpPr>
            <p:grpSpPr bwMode="auto">
              <a:xfrm>
                <a:off x="374" y="431"/>
                <a:ext cx="377" cy="388"/>
                <a:chOff x="4497" y="5857"/>
                <a:chExt cx="555" cy="734"/>
              </a:xfrm>
            </p:grpSpPr>
            <p:sp>
              <p:nvSpPr>
                <p:cNvPr id="91220" name="Freeform 248"/>
                <p:cNvSpPr>
                  <a:spLocks/>
                </p:cNvSpPr>
                <p:nvPr/>
              </p:nvSpPr>
              <p:spPr bwMode="auto">
                <a:xfrm>
                  <a:off x="4497" y="5857"/>
                  <a:ext cx="555" cy="734"/>
                </a:xfrm>
                <a:custGeom>
                  <a:avLst/>
                  <a:gdLst>
                    <a:gd name="T0" fmla="*/ 0 w 1109"/>
                    <a:gd name="T1" fmla="*/ 419 h 734"/>
                    <a:gd name="T2" fmla="*/ 124 w 1109"/>
                    <a:gd name="T3" fmla="*/ 466 h 734"/>
                    <a:gd name="T4" fmla="*/ 255 w 1109"/>
                    <a:gd name="T5" fmla="*/ 509 h 734"/>
                    <a:gd name="T6" fmla="*/ 255 w 1109"/>
                    <a:gd name="T7" fmla="*/ 509 h 734"/>
                    <a:gd name="T8" fmla="*/ 238 w 1109"/>
                    <a:gd name="T9" fmla="*/ 534 h 734"/>
                    <a:gd name="T10" fmla="*/ 228 w 1109"/>
                    <a:gd name="T11" fmla="*/ 560 h 734"/>
                    <a:gd name="T12" fmla="*/ 222 w 1109"/>
                    <a:gd name="T13" fmla="*/ 586 h 734"/>
                    <a:gd name="T14" fmla="*/ 224 w 1109"/>
                    <a:gd name="T15" fmla="*/ 612 h 734"/>
                    <a:gd name="T16" fmla="*/ 250 w 1109"/>
                    <a:gd name="T17" fmla="*/ 630 h 734"/>
                    <a:gd name="T18" fmla="*/ 277 w 1109"/>
                    <a:gd name="T19" fmla="*/ 649 h 734"/>
                    <a:gd name="T20" fmla="*/ 310 w 1109"/>
                    <a:gd name="T21" fmla="*/ 664 h 734"/>
                    <a:gd name="T22" fmla="*/ 344 w 1109"/>
                    <a:gd name="T23" fmla="*/ 679 h 734"/>
                    <a:gd name="T24" fmla="*/ 383 w 1109"/>
                    <a:gd name="T25" fmla="*/ 692 h 734"/>
                    <a:gd name="T26" fmla="*/ 424 w 1109"/>
                    <a:gd name="T27" fmla="*/ 704 h 734"/>
                    <a:gd name="T28" fmla="*/ 466 w 1109"/>
                    <a:gd name="T29" fmla="*/ 713 h 734"/>
                    <a:gd name="T30" fmla="*/ 511 w 1109"/>
                    <a:gd name="T31" fmla="*/ 720 h 734"/>
                    <a:gd name="T32" fmla="*/ 557 w 1109"/>
                    <a:gd name="T33" fmla="*/ 726 h 734"/>
                    <a:gd name="T34" fmla="*/ 606 w 1109"/>
                    <a:gd name="T35" fmla="*/ 731 h 734"/>
                    <a:gd name="T36" fmla="*/ 654 w 1109"/>
                    <a:gd name="T37" fmla="*/ 733 h 734"/>
                    <a:gd name="T38" fmla="*/ 703 w 1109"/>
                    <a:gd name="T39" fmla="*/ 734 h 734"/>
                    <a:gd name="T40" fmla="*/ 751 w 1109"/>
                    <a:gd name="T41" fmla="*/ 732 h 734"/>
                    <a:gd name="T42" fmla="*/ 801 w 1109"/>
                    <a:gd name="T43" fmla="*/ 727 h 734"/>
                    <a:gd name="T44" fmla="*/ 850 w 1109"/>
                    <a:gd name="T45" fmla="*/ 721 h 734"/>
                    <a:gd name="T46" fmla="*/ 898 w 1109"/>
                    <a:gd name="T47" fmla="*/ 713 h 734"/>
                    <a:gd name="T48" fmla="*/ 954 w 1109"/>
                    <a:gd name="T49" fmla="*/ 701 h 734"/>
                    <a:gd name="T50" fmla="*/ 1007 w 1109"/>
                    <a:gd name="T51" fmla="*/ 685 h 734"/>
                    <a:gd name="T52" fmla="*/ 1053 w 1109"/>
                    <a:gd name="T53" fmla="*/ 667 h 734"/>
                    <a:gd name="T54" fmla="*/ 1094 w 1109"/>
                    <a:gd name="T55" fmla="*/ 646 h 734"/>
                    <a:gd name="T56" fmla="*/ 1102 w 1109"/>
                    <a:gd name="T57" fmla="*/ 631 h 734"/>
                    <a:gd name="T58" fmla="*/ 1107 w 1109"/>
                    <a:gd name="T59" fmla="*/ 617 h 734"/>
                    <a:gd name="T60" fmla="*/ 1109 w 1109"/>
                    <a:gd name="T61" fmla="*/ 602 h 734"/>
                    <a:gd name="T62" fmla="*/ 1109 w 1109"/>
                    <a:gd name="T63" fmla="*/ 588 h 734"/>
                    <a:gd name="T64" fmla="*/ 1107 w 1109"/>
                    <a:gd name="T65" fmla="*/ 574 h 734"/>
                    <a:gd name="T66" fmla="*/ 1102 w 1109"/>
                    <a:gd name="T67" fmla="*/ 560 h 734"/>
                    <a:gd name="T68" fmla="*/ 1094 w 1109"/>
                    <a:gd name="T69" fmla="*/ 546 h 734"/>
                    <a:gd name="T70" fmla="*/ 1084 w 1109"/>
                    <a:gd name="T71" fmla="*/ 532 h 734"/>
                    <a:gd name="T72" fmla="*/ 1073 w 1109"/>
                    <a:gd name="T73" fmla="*/ 519 h 734"/>
                    <a:gd name="T74" fmla="*/ 1059 w 1109"/>
                    <a:gd name="T75" fmla="*/ 506 h 734"/>
                    <a:gd name="T76" fmla="*/ 1042 w 1109"/>
                    <a:gd name="T77" fmla="*/ 494 h 734"/>
                    <a:gd name="T78" fmla="*/ 1024 w 1109"/>
                    <a:gd name="T79" fmla="*/ 482 h 734"/>
                    <a:gd name="T80" fmla="*/ 1003 w 1109"/>
                    <a:gd name="T81" fmla="*/ 470 h 734"/>
                    <a:gd name="T82" fmla="*/ 980 w 1109"/>
                    <a:gd name="T83" fmla="*/ 460 h 734"/>
                    <a:gd name="T84" fmla="*/ 954 w 1109"/>
                    <a:gd name="T85" fmla="*/ 450 h 734"/>
                    <a:gd name="T86" fmla="*/ 927 w 1109"/>
                    <a:gd name="T87" fmla="*/ 440 h 734"/>
                    <a:gd name="T88" fmla="*/ 927 w 1109"/>
                    <a:gd name="T89" fmla="*/ 440 h 734"/>
                    <a:gd name="T90" fmla="*/ 927 w 1109"/>
                    <a:gd name="T91" fmla="*/ 211 h 734"/>
                    <a:gd name="T92" fmla="*/ 838 w 1109"/>
                    <a:gd name="T93" fmla="*/ 177 h 734"/>
                    <a:gd name="T94" fmla="*/ 745 w 1109"/>
                    <a:gd name="T95" fmla="*/ 144 h 734"/>
                    <a:gd name="T96" fmla="*/ 647 w 1109"/>
                    <a:gd name="T97" fmla="*/ 114 h 734"/>
                    <a:gd name="T98" fmla="*/ 546 w 1109"/>
                    <a:gd name="T99" fmla="*/ 86 h 734"/>
                    <a:gd name="T100" fmla="*/ 441 w 1109"/>
                    <a:gd name="T101" fmla="*/ 61 h 734"/>
                    <a:gd name="T102" fmla="*/ 333 w 1109"/>
                    <a:gd name="T103" fmla="*/ 38 h 734"/>
                    <a:gd name="T104" fmla="*/ 220 w 1109"/>
                    <a:gd name="T105" fmla="*/ 18 h 734"/>
                    <a:gd name="T106" fmla="*/ 106 w 1109"/>
                    <a:gd name="T107" fmla="*/ 0 h 734"/>
                    <a:gd name="T108" fmla="*/ 106 w 1109"/>
                    <a:gd name="T109" fmla="*/ 0 h 734"/>
                    <a:gd name="T110" fmla="*/ 0 w 1109"/>
                    <a:gd name="T111" fmla="*/ 27 h 734"/>
                    <a:gd name="T112" fmla="*/ 0 w 1109"/>
                    <a:gd name="T113" fmla="*/ 419 h 734"/>
                    <a:gd name="T114" fmla="*/ 0 w 1109"/>
                    <a:gd name="T115" fmla="*/ 419 h 73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109"/>
                    <a:gd name="T175" fmla="*/ 0 h 734"/>
                    <a:gd name="T176" fmla="*/ 1109 w 1109"/>
                    <a:gd name="T177" fmla="*/ 734 h 734"/>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109" h="734">
                      <a:moveTo>
                        <a:pt x="0" y="419"/>
                      </a:moveTo>
                      <a:lnTo>
                        <a:pt x="124" y="466"/>
                      </a:lnTo>
                      <a:lnTo>
                        <a:pt x="255" y="509"/>
                      </a:lnTo>
                      <a:lnTo>
                        <a:pt x="238" y="534"/>
                      </a:lnTo>
                      <a:lnTo>
                        <a:pt x="228" y="560"/>
                      </a:lnTo>
                      <a:lnTo>
                        <a:pt x="222" y="586"/>
                      </a:lnTo>
                      <a:lnTo>
                        <a:pt x="224" y="612"/>
                      </a:lnTo>
                      <a:lnTo>
                        <a:pt x="250" y="630"/>
                      </a:lnTo>
                      <a:lnTo>
                        <a:pt x="277" y="649"/>
                      </a:lnTo>
                      <a:lnTo>
                        <a:pt x="310" y="664"/>
                      </a:lnTo>
                      <a:lnTo>
                        <a:pt x="344" y="679"/>
                      </a:lnTo>
                      <a:lnTo>
                        <a:pt x="383" y="692"/>
                      </a:lnTo>
                      <a:lnTo>
                        <a:pt x="424" y="704"/>
                      </a:lnTo>
                      <a:lnTo>
                        <a:pt x="466" y="713"/>
                      </a:lnTo>
                      <a:lnTo>
                        <a:pt x="511" y="720"/>
                      </a:lnTo>
                      <a:lnTo>
                        <a:pt x="557" y="726"/>
                      </a:lnTo>
                      <a:lnTo>
                        <a:pt x="606" y="731"/>
                      </a:lnTo>
                      <a:lnTo>
                        <a:pt x="654" y="733"/>
                      </a:lnTo>
                      <a:lnTo>
                        <a:pt x="703" y="734"/>
                      </a:lnTo>
                      <a:lnTo>
                        <a:pt x="751" y="732"/>
                      </a:lnTo>
                      <a:lnTo>
                        <a:pt x="801" y="727"/>
                      </a:lnTo>
                      <a:lnTo>
                        <a:pt x="850" y="721"/>
                      </a:lnTo>
                      <a:lnTo>
                        <a:pt x="898" y="713"/>
                      </a:lnTo>
                      <a:lnTo>
                        <a:pt x="954" y="701"/>
                      </a:lnTo>
                      <a:lnTo>
                        <a:pt x="1007" y="685"/>
                      </a:lnTo>
                      <a:lnTo>
                        <a:pt x="1053" y="667"/>
                      </a:lnTo>
                      <a:lnTo>
                        <a:pt x="1094" y="646"/>
                      </a:lnTo>
                      <a:lnTo>
                        <a:pt x="1102" y="631"/>
                      </a:lnTo>
                      <a:lnTo>
                        <a:pt x="1107" y="617"/>
                      </a:lnTo>
                      <a:lnTo>
                        <a:pt x="1109" y="602"/>
                      </a:lnTo>
                      <a:lnTo>
                        <a:pt x="1109" y="588"/>
                      </a:lnTo>
                      <a:lnTo>
                        <a:pt x="1107" y="574"/>
                      </a:lnTo>
                      <a:lnTo>
                        <a:pt x="1102" y="560"/>
                      </a:lnTo>
                      <a:lnTo>
                        <a:pt x="1094" y="546"/>
                      </a:lnTo>
                      <a:lnTo>
                        <a:pt x="1084" y="532"/>
                      </a:lnTo>
                      <a:lnTo>
                        <a:pt x="1073" y="519"/>
                      </a:lnTo>
                      <a:lnTo>
                        <a:pt x="1059" y="506"/>
                      </a:lnTo>
                      <a:lnTo>
                        <a:pt x="1042" y="494"/>
                      </a:lnTo>
                      <a:lnTo>
                        <a:pt x="1024" y="482"/>
                      </a:lnTo>
                      <a:lnTo>
                        <a:pt x="1003" y="470"/>
                      </a:lnTo>
                      <a:lnTo>
                        <a:pt x="980" y="460"/>
                      </a:lnTo>
                      <a:lnTo>
                        <a:pt x="954" y="450"/>
                      </a:lnTo>
                      <a:lnTo>
                        <a:pt x="927" y="440"/>
                      </a:lnTo>
                      <a:lnTo>
                        <a:pt x="927" y="211"/>
                      </a:lnTo>
                      <a:lnTo>
                        <a:pt x="838" y="177"/>
                      </a:lnTo>
                      <a:lnTo>
                        <a:pt x="745" y="144"/>
                      </a:lnTo>
                      <a:lnTo>
                        <a:pt x="647" y="114"/>
                      </a:lnTo>
                      <a:lnTo>
                        <a:pt x="546" y="86"/>
                      </a:lnTo>
                      <a:lnTo>
                        <a:pt x="441" y="61"/>
                      </a:lnTo>
                      <a:lnTo>
                        <a:pt x="333" y="38"/>
                      </a:lnTo>
                      <a:lnTo>
                        <a:pt x="220" y="18"/>
                      </a:lnTo>
                      <a:lnTo>
                        <a:pt x="106" y="0"/>
                      </a:lnTo>
                      <a:lnTo>
                        <a:pt x="0" y="27"/>
                      </a:lnTo>
                      <a:lnTo>
                        <a:pt x="0" y="419"/>
                      </a:lnTo>
                    </a:path>
                  </a:pathLst>
                </a:custGeom>
                <a:solidFill>
                  <a:srgbClr val="FFCCCC"/>
                </a:solidFill>
                <a:ln w="19050">
                  <a:solidFill>
                    <a:srgbClr val="000000"/>
                  </a:solidFill>
                  <a:round/>
                  <a:headEnd/>
                  <a:tailEnd/>
                </a:ln>
              </p:spPr>
              <p:txBody>
                <a:bodyPr/>
                <a:lstStyle>
                  <a:lvl1pPr eaLnBrk="0" hangingPunct="0">
                    <a:defRPr sz="2800">
                      <a:solidFill>
                        <a:schemeClr val="tx1"/>
                      </a:solidFill>
                      <a:latin typeface="Arial" panose="020B0604020202020204" pitchFamily="34" charset="0"/>
                      <a:cs typeface="Arial" panose="020B0604020202020204" pitchFamily="34" charset="0"/>
                    </a:defRPr>
                  </a:lvl1pPr>
                  <a:lvl2pPr marL="742950" indent="-285750" eaLnBrk="0" hangingPunct="0">
                    <a:defRPr sz="2800">
                      <a:solidFill>
                        <a:schemeClr val="tx1"/>
                      </a:solidFill>
                      <a:latin typeface="Arial" panose="020B0604020202020204" pitchFamily="34" charset="0"/>
                      <a:cs typeface="Arial" panose="020B0604020202020204" pitchFamily="34" charset="0"/>
                    </a:defRPr>
                  </a:lvl2pPr>
                  <a:lvl3pPr marL="1143000" indent="-228600" eaLnBrk="0" hangingPunct="0">
                    <a:defRPr sz="2800">
                      <a:solidFill>
                        <a:schemeClr val="tx1"/>
                      </a:solidFill>
                      <a:latin typeface="Arial" panose="020B0604020202020204" pitchFamily="34" charset="0"/>
                      <a:cs typeface="Arial" panose="020B0604020202020204" pitchFamily="34" charset="0"/>
                    </a:defRPr>
                  </a:lvl3pPr>
                  <a:lvl4pPr marL="1600200" indent="-228600" eaLnBrk="0" hangingPunct="0">
                    <a:defRPr sz="2800">
                      <a:solidFill>
                        <a:schemeClr val="tx1"/>
                      </a:solidFill>
                      <a:latin typeface="Arial" panose="020B0604020202020204" pitchFamily="34" charset="0"/>
                      <a:cs typeface="Arial" panose="020B0604020202020204" pitchFamily="34" charset="0"/>
                    </a:defRPr>
                  </a:lvl4pPr>
                  <a:lvl5pPr marL="2057400" indent="-228600" eaLnBrk="0" hangingPunct="0">
                    <a:defRPr sz="28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91221" name="Freeform 249"/>
                <p:cNvSpPr>
                  <a:spLocks/>
                </p:cNvSpPr>
                <p:nvPr/>
              </p:nvSpPr>
              <p:spPr bwMode="auto">
                <a:xfrm>
                  <a:off x="4546" y="5937"/>
                  <a:ext cx="324" cy="494"/>
                </a:xfrm>
                <a:custGeom>
                  <a:avLst/>
                  <a:gdLst>
                    <a:gd name="T0" fmla="*/ 0 w 648"/>
                    <a:gd name="T1" fmla="*/ 326 h 494"/>
                    <a:gd name="T2" fmla="*/ 648 w 648"/>
                    <a:gd name="T3" fmla="*/ 494 h 494"/>
                    <a:gd name="T4" fmla="*/ 648 w 648"/>
                    <a:gd name="T5" fmla="*/ 166 h 494"/>
                    <a:gd name="T6" fmla="*/ 0 w 648"/>
                    <a:gd name="T7" fmla="*/ 0 h 494"/>
                    <a:gd name="T8" fmla="*/ 0 w 648"/>
                    <a:gd name="T9" fmla="*/ 326 h 494"/>
                    <a:gd name="T10" fmla="*/ 0 60000 65536"/>
                    <a:gd name="T11" fmla="*/ 0 60000 65536"/>
                    <a:gd name="T12" fmla="*/ 0 60000 65536"/>
                    <a:gd name="T13" fmla="*/ 0 60000 65536"/>
                    <a:gd name="T14" fmla="*/ 0 60000 65536"/>
                    <a:gd name="T15" fmla="*/ 0 w 648"/>
                    <a:gd name="T16" fmla="*/ 0 h 494"/>
                    <a:gd name="T17" fmla="*/ 648 w 648"/>
                    <a:gd name="T18" fmla="*/ 494 h 494"/>
                  </a:gdLst>
                  <a:ahLst/>
                  <a:cxnLst>
                    <a:cxn ang="T10">
                      <a:pos x="T0" y="T1"/>
                    </a:cxn>
                    <a:cxn ang="T11">
                      <a:pos x="T2" y="T3"/>
                    </a:cxn>
                    <a:cxn ang="T12">
                      <a:pos x="T4" y="T5"/>
                    </a:cxn>
                    <a:cxn ang="T13">
                      <a:pos x="T6" y="T7"/>
                    </a:cxn>
                    <a:cxn ang="T14">
                      <a:pos x="T8" y="T9"/>
                    </a:cxn>
                  </a:cxnLst>
                  <a:rect l="T15" t="T16" r="T17" b="T18"/>
                  <a:pathLst>
                    <a:path w="648" h="494">
                      <a:moveTo>
                        <a:pt x="0" y="326"/>
                      </a:moveTo>
                      <a:lnTo>
                        <a:pt x="648" y="494"/>
                      </a:lnTo>
                      <a:lnTo>
                        <a:pt x="648" y="166"/>
                      </a:lnTo>
                      <a:lnTo>
                        <a:pt x="0" y="0"/>
                      </a:lnTo>
                      <a:lnTo>
                        <a:pt x="0" y="326"/>
                      </a:lnTo>
                      <a:close/>
                    </a:path>
                  </a:pathLst>
                </a:custGeom>
                <a:gradFill rotWithShape="1">
                  <a:gsLst>
                    <a:gs pos="0">
                      <a:srgbClr val="FFFFFF"/>
                    </a:gs>
                    <a:gs pos="100000">
                      <a:srgbClr val="CCCCFF"/>
                    </a:gs>
                  </a:gsLst>
                  <a:path path="rect">
                    <a:fillToRect l="50000" t="50000" r="50000" b="50000"/>
                  </a:path>
                </a:gradFill>
                <a:ln w="19050">
                  <a:solidFill>
                    <a:srgbClr val="000000"/>
                  </a:solidFill>
                  <a:round/>
                  <a:headEnd/>
                  <a:tailEnd/>
                </a:ln>
              </p:spPr>
              <p:txBody>
                <a:bodyPr/>
                <a:lstStyle>
                  <a:lvl1pPr eaLnBrk="0" hangingPunct="0">
                    <a:defRPr sz="2800">
                      <a:solidFill>
                        <a:schemeClr val="tx1"/>
                      </a:solidFill>
                      <a:latin typeface="Arial" panose="020B0604020202020204" pitchFamily="34" charset="0"/>
                      <a:cs typeface="Arial" panose="020B0604020202020204" pitchFamily="34" charset="0"/>
                    </a:defRPr>
                  </a:lvl1pPr>
                  <a:lvl2pPr marL="742950" indent="-285750" eaLnBrk="0" hangingPunct="0">
                    <a:defRPr sz="2800">
                      <a:solidFill>
                        <a:schemeClr val="tx1"/>
                      </a:solidFill>
                      <a:latin typeface="Arial" panose="020B0604020202020204" pitchFamily="34" charset="0"/>
                      <a:cs typeface="Arial" panose="020B0604020202020204" pitchFamily="34" charset="0"/>
                    </a:defRPr>
                  </a:lvl2pPr>
                  <a:lvl3pPr marL="1143000" indent="-228600" eaLnBrk="0" hangingPunct="0">
                    <a:defRPr sz="2800">
                      <a:solidFill>
                        <a:schemeClr val="tx1"/>
                      </a:solidFill>
                      <a:latin typeface="Arial" panose="020B0604020202020204" pitchFamily="34" charset="0"/>
                      <a:cs typeface="Arial" panose="020B0604020202020204" pitchFamily="34" charset="0"/>
                    </a:defRPr>
                  </a:lvl3pPr>
                  <a:lvl4pPr marL="1600200" indent="-228600" eaLnBrk="0" hangingPunct="0">
                    <a:defRPr sz="2800">
                      <a:solidFill>
                        <a:schemeClr val="tx1"/>
                      </a:solidFill>
                      <a:latin typeface="Arial" panose="020B0604020202020204" pitchFamily="34" charset="0"/>
                      <a:cs typeface="Arial" panose="020B0604020202020204" pitchFamily="34" charset="0"/>
                    </a:defRPr>
                  </a:lvl4pPr>
                  <a:lvl5pPr marL="2057400" indent="-228600" eaLnBrk="0" hangingPunct="0">
                    <a:defRPr sz="28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91222" name="Freeform 250"/>
                <p:cNvSpPr>
                  <a:spLocks/>
                </p:cNvSpPr>
                <p:nvPr/>
              </p:nvSpPr>
              <p:spPr bwMode="auto">
                <a:xfrm>
                  <a:off x="4497" y="5884"/>
                  <a:ext cx="412" cy="603"/>
                </a:xfrm>
                <a:custGeom>
                  <a:avLst/>
                  <a:gdLst>
                    <a:gd name="T0" fmla="*/ 0 w 823"/>
                    <a:gd name="T1" fmla="*/ 392 h 603"/>
                    <a:gd name="T2" fmla="*/ 91 w 823"/>
                    <a:gd name="T3" fmla="*/ 426 h 603"/>
                    <a:gd name="T4" fmla="*/ 186 w 823"/>
                    <a:gd name="T5" fmla="*/ 458 h 603"/>
                    <a:gd name="T6" fmla="*/ 284 w 823"/>
                    <a:gd name="T7" fmla="*/ 488 h 603"/>
                    <a:gd name="T8" fmla="*/ 385 w 823"/>
                    <a:gd name="T9" fmla="*/ 516 h 603"/>
                    <a:gd name="T10" fmla="*/ 490 w 823"/>
                    <a:gd name="T11" fmla="*/ 540 h 603"/>
                    <a:gd name="T12" fmla="*/ 598 w 823"/>
                    <a:gd name="T13" fmla="*/ 564 h 603"/>
                    <a:gd name="T14" fmla="*/ 710 w 823"/>
                    <a:gd name="T15" fmla="*/ 585 h 603"/>
                    <a:gd name="T16" fmla="*/ 823 w 823"/>
                    <a:gd name="T17" fmla="*/ 603 h 603"/>
                    <a:gd name="T18" fmla="*/ 823 w 823"/>
                    <a:gd name="T19" fmla="*/ 603 h 603"/>
                    <a:gd name="T20" fmla="*/ 823 w 823"/>
                    <a:gd name="T21" fmla="*/ 211 h 603"/>
                    <a:gd name="T22" fmla="*/ 734 w 823"/>
                    <a:gd name="T23" fmla="*/ 177 h 603"/>
                    <a:gd name="T24" fmla="*/ 639 w 823"/>
                    <a:gd name="T25" fmla="*/ 145 h 603"/>
                    <a:gd name="T26" fmla="*/ 540 w 823"/>
                    <a:gd name="T27" fmla="*/ 115 h 603"/>
                    <a:gd name="T28" fmla="*/ 439 w 823"/>
                    <a:gd name="T29" fmla="*/ 87 h 603"/>
                    <a:gd name="T30" fmla="*/ 333 w 823"/>
                    <a:gd name="T31" fmla="*/ 62 h 603"/>
                    <a:gd name="T32" fmla="*/ 226 w 823"/>
                    <a:gd name="T33" fmla="*/ 38 h 603"/>
                    <a:gd name="T34" fmla="*/ 114 w 823"/>
                    <a:gd name="T35" fmla="*/ 18 h 603"/>
                    <a:gd name="T36" fmla="*/ 0 w 823"/>
                    <a:gd name="T37" fmla="*/ 0 h 603"/>
                    <a:gd name="T38" fmla="*/ 0 w 823"/>
                    <a:gd name="T39" fmla="*/ 0 h 603"/>
                    <a:gd name="T40" fmla="*/ 0 w 823"/>
                    <a:gd name="T41" fmla="*/ 392 h 603"/>
                    <a:gd name="T42" fmla="*/ 0 w 823"/>
                    <a:gd name="T43" fmla="*/ 392 h 603"/>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823"/>
                    <a:gd name="T67" fmla="*/ 0 h 603"/>
                    <a:gd name="T68" fmla="*/ 823 w 823"/>
                    <a:gd name="T69" fmla="*/ 603 h 603"/>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823" h="603">
                      <a:moveTo>
                        <a:pt x="0" y="392"/>
                      </a:moveTo>
                      <a:lnTo>
                        <a:pt x="91" y="426"/>
                      </a:lnTo>
                      <a:lnTo>
                        <a:pt x="186" y="458"/>
                      </a:lnTo>
                      <a:lnTo>
                        <a:pt x="284" y="488"/>
                      </a:lnTo>
                      <a:lnTo>
                        <a:pt x="385" y="516"/>
                      </a:lnTo>
                      <a:lnTo>
                        <a:pt x="490" y="540"/>
                      </a:lnTo>
                      <a:lnTo>
                        <a:pt x="598" y="564"/>
                      </a:lnTo>
                      <a:lnTo>
                        <a:pt x="710" y="585"/>
                      </a:lnTo>
                      <a:lnTo>
                        <a:pt x="823" y="603"/>
                      </a:lnTo>
                      <a:lnTo>
                        <a:pt x="823" y="211"/>
                      </a:lnTo>
                      <a:lnTo>
                        <a:pt x="734" y="177"/>
                      </a:lnTo>
                      <a:lnTo>
                        <a:pt x="639" y="145"/>
                      </a:lnTo>
                      <a:lnTo>
                        <a:pt x="540" y="115"/>
                      </a:lnTo>
                      <a:lnTo>
                        <a:pt x="439" y="87"/>
                      </a:lnTo>
                      <a:lnTo>
                        <a:pt x="333" y="62"/>
                      </a:lnTo>
                      <a:lnTo>
                        <a:pt x="226" y="38"/>
                      </a:lnTo>
                      <a:lnTo>
                        <a:pt x="114" y="18"/>
                      </a:lnTo>
                      <a:lnTo>
                        <a:pt x="0" y="0"/>
                      </a:lnTo>
                      <a:lnTo>
                        <a:pt x="0" y="392"/>
                      </a:ln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800">
                      <a:solidFill>
                        <a:schemeClr val="tx1"/>
                      </a:solidFill>
                      <a:latin typeface="Arial" panose="020B0604020202020204" pitchFamily="34" charset="0"/>
                      <a:cs typeface="Arial" panose="020B0604020202020204" pitchFamily="34" charset="0"/>
                    </a:defRPr>
                  </a:lvl1pPr>
                  <a:lvl2pPr marL="742950" indent="-285750" eaLnBrk="0" hangingPunct="0">
                    <a:defRPr sz="2800">
                      <a:solidFill>
                        <a:schemeClr val="tx1"/>
                      </a:solidFill>
                      <a:latin typeface="Arial" panose="020B0604020202020204" pitchFamily="34" charset="0"/>
                      <a:cs typeface="Arial" panose="020B0604020202020204" pitchFamily="34" charset="0"/>
                    </a:defRPr>
                  </a:lvl2pPr>
                  <a:lvl3pPr marL="1143000" indent="-228600" eaLnBrk="0" hangingPunct="0">
                    <a:defRPr sz="2800">
                      <a:solidFill>
                        <a:schemeClr val="tx1"/>
                      </a:solidFill>
                      <a:latin typeface="Arial" panose="020B0604020202020204" pitchFamily="34" charset="0"/>
                      <a:cs typeface="Arial" panose="020B0604020202020204" pitchFamily="34" charset="0"/>
                    </a:defRPr>
                  </a:lvl3pPr>
                  <a:lvl4pPr marL="1600200" indent="-228600" eaLnBrk="0" hangingPunct="0">
                    <a:defRPr sz="2800">
                      <a:solidFill>
                        <a:schemeClr val="tx1"/>
                      </a:solidFill>
                      <a:latin typeface="Arial" panose="020B0604020202020204" pitchFamily="34" charset="0"/>
                      <a:cs typeface="Arial" panose="020B0604020202020204" pitchFamily="34" charset="0"/>
                    </a:defRPr>
                  </a:lvl4pPr>
                  <a:lvl5pPr marL="2057400" indent="-228600" eaLnBrk="0" hangingPunct="0">
                    <a:defRPr sz="28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grpSp>
        </p:grpSp>
      </p:grpSp>
      <p:grpSp>
        <p:nvGrpSpPr>
          <p:cNvPr id="91184" name="Group 252"/>
          <p:cNvGrpSpPr>
            <a:grpSpLocks/>
          </p:cNvGrpSpPr>
          <p:nvPr/>
        </p:nvGrpSpPr>
        <p:grpSpPr bwMode="auto">
          <a:xfrm flipH="1">
            <a:off x="6500813" y="3833813"/>
            <a:ext cx="1260475" cy="1214437"/>
            <a:chOff x="867" y="2415"/>
            <a:chExt cx="794" cy="765"/>
          </a:xfrm>
        </p:grpSpPr>
        <p:grpSp>
          <p:nvGrpSpPr>
            <p:cNvPr id="91189" name="Group 253"/>
            <p:cNvGrpSpPr>
              <a:grpSpLocks/>
            </p:cNvGrpSpPr>
            <p:nvPr/>
          </p:nvGrpSpPr>
          <p:grpSpPr bwMode="auto">
            <a:xfrm flipH="1">
              <a:off x="1264" y="2415"/>
              <a:ext cx="397" cy="425"/>
              <a:chOff x="215" y="431"/>
              <a:chExt cx="536" cy="501"/>
            </a:xfrm>
          </p:grpSpPr>
          <p:sp>
            <p:nvSpPr>
              <p:cNvPr id="91206" name="Freeform 254"/>
              <p:cNvSpPr>
                <a:spLocks/>
              </p:cNvSpPr>
              <p:nvPr/>
            </p:nvSpPr>
            <p:spPr bwMode="auto">
              <a:xfrm>
                <a:off x="215" y="758"/>
                <a:ext cx="378" cy="174"/>
              </a:xfrm>
              <a:custGeom>
                <a:avLst/>
                <a:gdLst>
                  <a:gd name="T0" fmla="*/ 0 w 1113"/>
                  <a:gd name="T1" fmla="*/ 106 h 329"/>
                  <a:gd name="T2" fmla="*/ 329 w 1113"/>
                  <a:gd name="T3" fmla="*/ 0 h 329"/>
                  <a:gd name="T4" fmla="*/ 1113 w 1113"/>
                  <a:gd name="T5" fmla="*/ 200 h 329"/>
                  <a:gd name="T6" fmla="*/ 1113 w 1113"/>
                  <a:gd name="T7" fmla="*/ 243 h 329"/>
                  <a:gd name="T8" fmla="*/ 774 w 1113"/>
                  <a:gd name="T9" fmla="*/ 329 h 329"/>
                  <a:gd name="T10" fmla="*/ 0 w 1113"/>
                  <a:gd name="T11" fmla="*/ 131 h 329"/>
                  <a:gd name="T12" fmla="*/ 0 w 1113"/>
                  <a:gd name="T13" fmla="*/ 106 h 329"/>
                  <a:gd name="T14" fmla="*/ 0 60000 65536"/>
                  <a:gd name="T15" fmla="*/ 0 60000 65536"/>
                  <a:gd name="T16" fmla="*/ 0 60000 65536"/>
                  <a:gd name="T17" fmla="*/ 0 60000 65536"/>
                  <a:gd name="T18" fmla="*/ 0 60000 65536"/>
                  <a:gd name="T19" fmla="*/ 0 60000 65536"/>
                  <a:gd name="T20" fmla="*/ 0 60000 65536"/>
                  <a:gd name="T21" fmla="*/ 0 w 1113"/>
                  <a:gd name="T22" fmla="*/ 0 h 329"/>
                  <a:gd name="T23" fmla="*/ 1113 w 1113"/>
                  <a:gd name="T24" fmla="*/ 329 h 32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13" h="329">
                    <a:moveTo>
                      <a:pt x="0" y="106"/>
                    </a:moveTo>
                    <a:lnTo>
                      <a:pt x="329" y="0"/>
                    </a:lnTo>
                    <a:lnTo>
                      <a:pt x="1113" y="200"/>
                    </a:lnTo>
                    <a:lnTo>
                      <a:pt x="1113" y="243"/>
                    </a:lnTo>
                    <a:lnTo>
                      <a:pt x="774" y="329"/>
                    </a:lnTo>
                    <a:lnTo>
                      <a:pt x="0" y="131"/>
                    </a:lnTo>
                    <a:lnTo>
                      <a:pt x="0" y="106"/>
                    </a:lnTo>
                    <a:close/>
                  </a:path>
                </a:pathLst>
              </a:custGeom>
              <a:solidFill>
                <a:srgbClr val="FFCCCC"/>
              </a:solidFill>
              <a:ln w="19050">
                <a:solidFill>
                  <a:srgbClr val="000000"/>
                </a:solidFill>
                <a:round/>
                <a:headEnd/>
                <a:tailEnd/>
              </a:ln>
            </p:spPr>
            <p:txBody>
              <a:bodyPr/>
              <a:lstStyle>
                <a:lvl1pPr eaLnBrk="0" hangingPunct="0">
                  <a:defRPr sz="2800">
                    <a:solidFill>
                      <a:schemeClr val="tx1"/>
                    </a:solidFill>
                    <a:latin typeface="Arial" panose="020B0604020202020204" pitchFamily="34" charset="0"/>
                    <a:cs typeface="Arial" panose="020B0604020202020204" pitchFamily="34" charset="0"/>
                  </a:defRPr>
                </a:lvl1pPr>
                <a:lvl2pPr marL="742950" indent="-285750" eaLnBrk="0" hangingPunct="0">
                  <a:defRPr sz="2800">
                    <a:solidFill>
                      <a:schemeClr val="tx1"/>
                    </a:solidFill>
                    <a:latin typeface="Arial" panose="020B0604020202020204" pitchFamily="34" charset="0"/>
                    <a:cs typeface="Arial" panose="020B0604020202020204" pitchFamily="34" charset="0"/>
                  </a:defRPr>
                </a:lvl2pPr>
                <a:lvl3pPr marL="1143000" indent="-228600" eaLnBrk="0" hangingPunct="0">
                  <a:defRPr sz="2800">
                    <a:solidFill>
                      <a:schemeClr val="tx1"/>
                    </a:solidFill>
                    <a:latin typeface="Arial" panose="020B0604020202020204" pitchFamily="34" charset="0"/>
                    <a:cs typeface="Arial" panose="020B0604020202020204" pitchFamily="34" charset="0"/>
                  </a:defRPr>
                </a:lvl3pPr>
                <a:lvl4pPr marL="1600200" indent="-228600" eaLnBrk="0" hangingPunct="0">
                  <a:defRPr sz="2800">
                    <a:solidFill>
                      <a:schemeClr val="tx1"/>
                    </a:solidFill>
                    <a:latin typeface="Arial" panose="020B0604020202020204" pitchFamily="34" charset="0"/>
                    <a:cs typeface="Arial" panose="020B0604020202020204" pitchFamily="34" charset="0"/>
                  </a:defRPr>
                </a:lvl4pPr>
                <a:lvl5pPr marL="2057400" indent="-228600" eaLnBrk="0" hangingPunct="0">
                  <a:defRPr sz="28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91207" name="Freeform 255"/>
              <p:cNvSpPr>
                <a:spLocks noEditPoints="1"/>
              </p:cNvSpPr>
              <p:nvPr/>
            </p:nvSpPr>
            <p:spPr bwMode="auto">
              <a:xfrm>
                <a:off x="248" y="779"/>
                <a:ext cx="308" cy="125"/>
              </a:xfrm>
              <a:custGeom>
                <a:avLst/>
                <a:gdLst>
                  <a:gd name="T0" fmla="*/ 204 w 911"/>
                  <a:gd name="T1" fmla="*/ 6 h 237"/>
                  <a:gd name="T2" fmla="*/ 305 w 911"/>
                  <a:gd name="T3" fmla="*/ 33 h 237"/>
                  <a:gd name="T4" fmla="*/ 405 w 911"/>
                  <a:gd name="T5" fmla="*/ 58 h 237"/>
                  <a:gd name="T6" fmla="*/ 508 w 911"/>
                  <a:gd name="T7" fmla="*/ 85 h 237"/>
                  <a:gd name="T8" fmla="*/ 609 w 911"/>
                  <a:gd name="T9" fmla="*/ 111 h 237"/>
                  <a:gd name="T10" fmla="*/ 709 w 911"/>
                  <a:gd name="T11" fmla="*/ 138 h 237"/>
                  <a:gd name="T12" fmla="*/ 258 w 911"/>
                  <a:gd name="T13" fmla="*/ 15 h 237"/>
                  <a:gd name="T14" fmla="*/ 359 w 911"/>
                  <a:gd name="T15" fmla="*/ 41 h 237"/>
                  <a:gd name="T16" fmla="*/ 459 w 911"/>
                  <a:gd name="T17" fmla="*/ 68 h 237"/>
                  <a:gd name="T18" fmla="*/ 562 w 911"/>
                  <a:gd name="T19" fmla="*/ 93 h 237"/>
                  <a:gd name="T20" fmla="*/ 663 w 911"/>
                  <a:gd name="T21" fmla="*/ 120 h 237"/>
                  <a:gd name="T22" fmla="*/ 763 w 911"/>
                  <a:gd name="T23" fmla="*/ 146 h 237"/>
                  <a:gd name="T24" fmla="*/ 810 w 911"/>
                  <a:gd name="T25" fmla="*/ 164 h 237"/>
                  <a:gd name="T26" fmla="*/ 866 w 911"/>
                  <a:gd name="T27" fmla="*/ 173 h 237"/>
                  <a:gd name="T28" fmla="*/ 136 w 911"/>
                  <a:gd name="T29" fmla="*/ 25 h 237"/>
                  <a:gd name="T30" fmla="*/ 237 w 911"/>
                  <a:gd name="T31" fmla="*/ 52 h 237"/>
                  <a:gd name="T32" fmla="*/ 337 w 911"/>
                  <a:gd name="T33" fmla="*/ 78 h 237"/>
                  <a:gd name="T34" fmla="*/ 440 w 911"/>
                  <a:gd name="T35" fmla="*/ 105 h 237"/>
                  <a:gd name="T36" fmla="*/ 541 w 911"/>
                  <a:gd name="T37" fmla="*/ 131 h 237"/>
                  <a:gd name="T38" fmla="*/ 641 w 911"/>
                  <a:gd name="T39" fmla="*/ 158 h 237"/>
                  <a:gd name="T40" fmla="*/ 190 w 911"/>
                  <a:gd name="T41" fmla="*/ 35 h 237"/>
                  <a:gd name="T42" fmla="*/ 291 w 911"/>
                  <a:gd name="T43" fmla="*/ 60 h 237"/>
                  <a:gd name="T44" fmla="*/ 394 w 911"/>
                  <a:gd name="T45" fmla="*/ 87 h 237"/>
                  <a:gd name="T46" fmla="*/ 494 w 911"/>
                  <a:gd name="T47" fmla="*/ 113 h 237"/>
                  <a:gd name="T48" fmla="*/ 595 w 911"/>
                  <a:gd name="T49" fmla="*/ 140 h 237"/>
                  <a:gd name="T50" fmla="*/ 696 w 911"/>
                  <a:gd name="T51" fmla="*/ 166 h 237"/>
                  <a:gd name="T52" fmla="*/ 744 w 911"/>
                  <a:gd name="T53" fmla="*/ 183 h 237"/>
                  <a:gd name="T54" fmla="*/ 798 w 911"/>
                  <a:gd name="T55" fmla="*/ 192 h 237"/>
                  <a:gd name="T56" fmla="*/ 68 w 911"/>
                  <a:gd name="T57" fmla="*/ 45 h 237"/>
                  <a:gd name="T58" fmla="*/ 169 w 911"/>
                  <a:gd name="T59" fmla="*/ 72 h 237"/>
                  <a:gd name="T60" fmla="*/ 272 w 911"/>
                  <a:gd name="T61" fmla="*/ 98 h 237"/>
                  <a:gd name="T62" fmla="*/ 372 w 911"/>
                  <a:gd name="T63" fmla="*/ 124 h 237"/>
                  <a:gd name="T64" fmla="*/ 473 w 911"/>
                  <a:gd name="T65" fmla="*/ 150 h 237"/>
                  <a:gd name="T66" fmla="*/ 574 w 911"/>
                  <a:gd name="T67" fmla="*/ 177 h 237"/>
                  <a:gd name="T68" fmla="*/ 122 w 911"/>
                  <a:gd name="T69" fmla="*/ 54 h 237"/>
                  <a:gd name="T70" fmla="*/ 223 w 911"/>
                  <a:gd name="T71" fmla="*/ 80 h 237"/>
                  <a:gd name="T72" fmla="*/ 326 w 911"/>
                  <a:gd name="T73" fmla="*/ 107 h 237"/>
                  <a:gd name="T74" fmla="*/ 427 w 911"/>
                  <a:gd name="T75" fmla="*/ 133 h 237"/>
                  <a:gd name="T76" fmla="*/ 527 w 911"/>
                  <a:gd name="T77" fmla="*/ 160 h 237"/>
                  <a:gd name="T78" fmla="*/ 630 w 911"/>
                  <a:gd name="T79" fmla="*/ 185 h 237"/>
                  <a:gd name="T80" fmla="*/ 676 w 911"/>
                  <a:gd name="T81" fmla="*/ 203 h 237"/>
                  <a:gd name="T82" fmla="*/ 731 w 911"/>
                  <a:gd name="T83" fmla="*/ 211 h 237"/>
                  <a:gd name="T84" fmla="*/ 0 w 911"/>
                  <a:gd name="T85" fmla="*/ 65 h 237"/>
                  <a:gd name="T86" fmla="*/ 101 w 911"/>
                  <a:gd name="T87" fmla="*/ 91 h 237"/>
                  <a:gd name="T88" fmla="*/ 204 w 911"/>
                  <a:gd name="T89" fmla="*/ 117 h 237"/>
                  <a:gd name="T90" fmla="*/ 508 w 911"/>
                  <a:gd name="T91" fmla="*/ 197 h 237"/>
                  <a:gd name="T92" fmla="*/ 55 w 911"/>
                  <a:gd name="T93" fmla="*/ 74 h 237"/>
                  <a:gd name="T94" fmla="*/ 157 w 911"/>
                  <a:gd name="T95" fmla="*/ 100 h 237"/>
                  <a:gd name="T96" fmla="*/ 459 w 911"/>
                  <a:gd name="T97" fmla="*/ 178 h 237"/>
                  <a:gd name="T98" fmla="*/ 562 w 911"/>
                  <a:gd name="T99" fmla="*/ 205 h 237"/>
                  <a:gd name="T100" fmla="*/ 609 w 911"/>
                  <a:gd name="T101" fmla="*/ 223 h 237"/>
                  <a:gd name="T102" fmla="*/ 663 w 911"/>
                  <a:gd name="T103" fmla="*/ 231 h 237"/>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911"/>
                  <a:gd name="T157" fmla="*/ 0 h 237"/>
                  <a:gd name="T158" fmla="*/ 911 w 911"/>
                  <a:gd name="T159" fmla="*/ 237 h 237"/>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911" h="237">
                    <a:moveTo>
                      <a:pt x="204" y="6"/>
                    </a:moveTo>
                    <a:lnTo>
                      <a:pt x="258" y="20"/>
                    </a:lnTo>
                    <a:lnTo>
                      <a:pt x="258" y="15"/>
                    </a:lnTo>
                    <a:lnTo>
                      <a:pt x="204" y="0"/>
                    </a:lnTo>
                    <a:lnTo>
                      <a:pt x="204" y="6"/>
                    </a:lnTo>
                    <a:close/>
                    <a:moveTo>
                      <a:pt x="305" y="33"/>
                    </a:moveTo>
                    <a:lnTo>
                      <a:pt x="359" y="47"/>
                    </a:lnTo>
                    <a:lnTo>
                      <a:pt x="359" y="41"/>
                    </a:lnTo>
                    <a:lnTo>
                      <a:pt x="305" y="27"/>
                    </a:lnTo>
                    <a:lnTo>
                      <a:pt x="305" y="33"/>
                    </a:lnTo>
                    <a:close/>
                    <a:moveTo>
                      <a:pt x="405" y="58"/>
                    </a:moveTo>
                    <a:lnTo>
                      <a:pt x="459" y="73"/>
                    </a:lnTo>
                    <a:lnTo>
                      <a:pt x="459" y="68"/>
                    </a:lnTo>
                    <a:lnTo>
                      <a:pt x="405" y="53"/>
                    </a:lnTo>
                    <a:lnTo>
                      <a:pt x="405" y="58"/>
                    </a:lnTo>
                    <a:close/>
                    <a:moveTo>
                      <a:pt x="508" y="85"/>
                    </a:moveTo>
                    <a:lnTo>
                      <a:pt x="562" y="99"/>
                    </a:lnTo>
                    <a:lnTo>
                      <a:pt x="562" y="93"/>
                    </a:lnTo>
                    <a:lnTo>
                      <a:pt x="508" y="80"/>
                    </a:lnTo>
                    <a:lnTo>
                      <a:pt x="508" y="85"/>
                    </a:lnTo>
                    <a:close/>
                    <a:moveTo>
                      <a:pt x="609" y="111"/>
                    </a:moveTo>
                    <a:lnTo>
                      <a:pt x="663" y="126"/>
                    </a:lnTo>
                    <a:lnTo>
                      <a:pt x="663" y="120"/>
                    </a:lnTo>
                    <a:lnTo>
                      <a:pt x="609" y="106"/>
                    </a:lnTo>
                    <a:lnTo>
                      <a:pt x="609" y="111"/>
                    </a:lnTo>
                    <a:close/>
                    <a:moveTo>
                      <a:pt x="709" y="138"/>
                    </a:moveTo>
                    <a:lnTo>
                      <a:pt x="763" y="151"/>
                    </a:lnTo>
                    <a:lnTo>
                      <a:pt x="763" y="146"/>
                    </a:lnTo>
                    <a:lnTo>
                      <a:pt x="709" y="132"/>
                    </a:lnTo>
                    <a:lnTo>
                      <a:pt x="709" y="138"/>
                    </a:lnTo>
                    <a:close/>
                    <a:moveTo>
                      <a:pt x="258" y="15"/>
                    </a:moveTo>
                    <a:lnTo>
                      <a:pt x="258" y="20"/>
                    </a:lnTo>
                    <a:lnTo>
                      <a:pt x="303" y="8"/>
                    </a:lnTo>
                    <a:lnTo>
                      <a:pt x="303" y="2"/>
                    </a:lnTo>
                    <a:lnTo>
                      <a:pt x="258" y="15"/>
                    </a:lnTo>
                    <a:close/>
                    <a:moveTo>
                      <a:pt x="359" y="41"/>
                    </a:moveTo>
                    <a:lnTo>
                      <a:pt x="359" y="47"/>
                    </a:lnTo>
                    <a:lnTo>
                      <a:pt x="405" y="34"/>
                    </a:lnTo>
                    <a:lnTo>
                      <a:pt x="405" y="28"/>
                    </a:lnTo>
                    <a:lnTo>
                      <a:pt x="359" y="41"/>
                    </a:lnTo>
                    <a:close/>
                    <a:moveTo>
                      <a:pt x="459" y="68"/>
                    </a:moveTo>
                    <a:lnTo>
                      <a:pt x="459" y="73"/>
                    </a:lnTo>
                    <a:lnTo>
                      <a:pt x="506" y="60"/>
                    </a:lnTo>
                    <a:lnTo>
                      <a:pt x="506" y="54"/>
                    </a:lnTo>
                    <a:lnTo>
                      <a:pt x="459" y="68"/>
                    </a:lnTo>
                    <a:close/>
                    <a:moveTo>
                      <a:pt x="562" y="93"/>
                    </a:moveTo>
                    <a:lnTo>
                      <a:pt x="562" y="99"/>
                    </a:lnTo>
                    <a:lnTo>
                      <a:pt x="607" y="86"/>
                    </a:lnTo>
                    <a:lnTo>
                      <a:pt x="607" y="81"/>
                    </a:lnTo>
                    <a:lnTo>
                      <a:pt x="562" y="93"/>
                    </a:lnTo>
                    <a:close/>
                    <a:moveTo>
                      <a:pt x="663" y="120"/>
                    </a:moveTo>
                    <a:lnTo>
                      <a:pt x="663" y="126"/>
                    </a:lnTo>
                    <a:lnTo>
                      <a:pt x="709" y="113"/>
                    </a:lnTo>
                    <a:lnTo>
                      <a:pt x="709" y="107"/>
                    </a:lnTo>
                    <a:lnTo>
                      <a:pt x="663" y="120"/>
                    </a:lnTo>
                    <a:close/>
                    <a:moveTo>
                      <a:pt x="763" y="146"/>
                    </a:moveTo>
                    <a:lnTo>
                      <a:pt x="763" y="151"/>
                    </a:lnTo>
                    <a:lnTo>
                      <a:pt x="810" y="139"/>
                    </a:lnTo>
                    <a:lnTo>
                      <a:pt x="810" y="134"/>
                    </a:lnTo>
                    <a:lnTo>
                      <a:pt x="763" y="146"/>
                    </a:lnTo>
                    <a:close/>
                    <a:moveTo>
                      <a:pt x="810" y="164"/>
                    </a:moveTo>
                    <a:lnTo>
                      <a:pt x="866" y="178"/>
                    </a:lnTo>
                    <a:lnTo>
                      <a:pt x="866" y="173"/>
                    </a:lnTo>
                    <a:lnTo>
                      <a:pt x="810" y="159"/>
                    </a:lnTo>
                    <a:lnTo>
                      <a:pt x="810" y="164"/>
                    </a:lnTo>
                    <a:close/>
                    <a:moveTo>
                      <a:pt x="866" y="173"/>
                    </a:moveTo>
                    <a:lnTo>
                      <a:pt x="866" y="178"/>
                    </a:lnTo>
                    <a:lnTo>
                      <a:pt x="911" y="165"/>
                    </a:lnTo>
                    <a:lnTo>
                      <a:pt x="911" y="160"/>
                    </a:lnTo>
                    <a:lnTo>
                      <a:pt x="866" y="173"/>
                    </a:lnTo>
                    <a:close/>
                    <a:moveTo>
                      <a:pt x="136" y="25"/>
                    </a:moveTo>
                    <a:lnTo>
                      <a:pt x="190" y="40"/>
                    </a:lnTo>
                    <a:lnTo>
                      <a:pt x="190" y="35"/>
                    </a:lnTo>
                    <a:lnTo>
                      <a:pt x="136" y="20"/>
                    </a:lnTo>
                    <a:lnTo>
                      <a:pt x="136" y="25"/>
                    </a:lnTo>
                    <a:close/>
                    <a:moveTo>
                      <a:pt x="237" y="52"/>
                    </a:moveTo>
                    <a:lnTo>
                      <a:pt x="291" y="67"/>
                    </a:lnTo>
                    <a:lnTo>
                      <a:pt x="291" y="60"/>
                    </a:lnTo>
                    <a:lnTo>
                      <a:pt x="237" y="47"/>
                    </a:lnTo>
                    <a:lnTo>
                      <a:pt x="237" y="52"/>
                    </a:lnTo>
                    <a:close/>
                    <a:moveTo>
                      <a:pt x="337" y="78"/>
                    </a:moveTo>
                    <a:lnTo>
                      <a:pt x="394" y="92"/>
                    </a:lnTo>
                    <a:lnTo>
                      <a:pt x="394" y="87"/>
                    </a:lnTo>
                    <a:lnTo>
                      <a:pt x="337" y="73"/>
                    </a:lnTo>
                    <a:lnTo>
                      <a:pt x="337" y="78"/>
                    </a:lnTo>
                    <a:close/>
                    <a:moveTo>
                      <a:pt x="440" y="105"/>
                    </a:moveTo>
                    <a:lnTo>
                      <a:pt x="494" y="118"/>
                    </a:lnTo>
                    <a:lnTo>
                      <a:pt x="494" y="113"/>
                    </a:lnTo>
                    <a:lnTo>
                      <a:pt x="440" y="99"/>
                    </a:lnTo>
                    <a:lnTo>
                      <a:pt x="440" y="105"/>
                    </a:lnTo>
                    <a:close/>
                    <a:moveTo>
                      <a:pt x="541" y="131"/>
                    </a:moveTo>
                    <a:lnTo>
                      <a:pt x="595" y="145"/>
                    </a:lnTo>
                    <a:lnTo>
                      <a:pt x="595" y="140"/>
                    </a:lnTo>
                    <a:lnTo>
                      <a:pt x="541" y="126"/>
                    </a:lnTo>
                    <a:lnTo>
                      <a:pt x="541" y="131"/>
                    </a:lnTo>
                    <a:close/>
                    <a:moveTo>
                      <a:pt x="641" y="158"/>
                    </a:moveTo>
                    <a:lnTo>
                      <a:pt x="696" y="171"/>
                    </a:lnTo>
                    <a:lnTo>
                      <a:pt x="696" y="166"/>
                    </a:lnTo>
                    <a:lnTo>
                      <a:pt x="641" y="151"/>
                    </a:lnTo>
                    <a:lnTo>
                      <a:pt x="641" y="158"/>
                    </a:lnTo>
                    <a:close/>
                    <a:moveTo>
                      <a:pt x="190" y="35"/>
                    </a:moveTo>
                    <a:lnTo>
                      <a:pt x="190" y="40"/>
                    </a:lnTo>
                    <a:lnTo>
                      <a:pt x="235" y="27"/>
                    </a:lnTo>
                    <a:lnTo>
                      <a:pt x="235" y="21"/>
                    </a:lnTo>
                    <a:lnTo>
                      <a:pt x="190" y="35"/>
                    </a:lnTo>
                    <a:close/>
                    <a:moveTo>
                      <a:pt x="291" y="60"/>
                    </a:moveTo>
                    <a:lnTo>
                      <a:pt x="291" y="66"/>
                    </a:lnTo>
                    <a:lnTo>
                      <a:pt x="337" y="53"/>
                    </a:lnTo>
                    <a:lnTo>
                      <a:pt x="337" y="48"/>
                    </a:lnTo>
                    <a:lnTo>
                      <a:pt x="291" y="60"/>
                    </a:lnTo>
                    <a:close/>
                    <a:moveTo>
                      <a:pt x="394" y="87"/>
                    </a:moveTo>
                    <a:lnTo>
                      <a:pt x="394" y="92"/>
                    </a:lnTo>
                    <a:lnTo>
                      <a:pt x="438" y="80"/>
                    </a:lnTo>
                    <a:lnTo>
                      <a:pt x="438" y="74"/>
                    </a:lnTo>
                    <a:lnTo>
                      <a:pt x="394" y="87"/>
                    </a:lnTo>
                    <a:close/>
                    <a:moveTo>
                      <a:pt x="494" y="113"/>
                    </a:moveTo>
                    <a:lnTo>
                      <a:pt x="494" y="118"/>
                    </a:lnTo>
                    <a:lnTo>
                      <a:pt x="539" y="106"/>
                    </a:lnTo>
                    <a:lnTo>
                      <a:pt x="539" y="101"/>
                    </a:lnTo>
                    <a:lnTo>
                      <a:pt x="494" y="113"/>
                    </a:lnTo>
                    <a:close/>
                    <a:moveTo>
                      <a:pt x="595" y="140"/>
                    </a:moveTo>
                    <a:lnTo>
                      <a:pt x="595" y="145"/>
                    </a:lnTo>
                    <a:lnTo>
                      <a:pt x="641" y="132"/>
                    </a:lnTo>
                    <a:lnTo>
                      <a:pt x="641" y="127"/>
                    </a:lnTo>
                    <a:lnTo>
                      <a:pt x="595" y="140"/>
                    </a:lnTo>
                    <a:close/>
                    <a:moveTo>
                      <a:pt x="696" y="166"/>
                    </a:moveTo>
                    <a:lnTo>
                      <a:pt x="696" y="171"/>
                    </a:lnTo>
                    <a:lnTo>
                      <a:pt x="742" y="159"/>
                    </a:lnTo>
                    <a:lnTo>
                      <a:pt x="742" y="153"/>
                    </a:lnTo>
                    <a:lnTo>
                      <a:pt x="696" y="166"/>
                    </a:lnTo>
                    <a:close/>
                    <a:moveTo>
                      <a:pt x="744" y="183"/>
                    </a:moveTo>
                    <a:lnTo>
                      <a:pt x="798" y="198"/>
                    </a:lnTo>
                    <a:lnTo>
                      <a:pt x="798" y="193"/>
                    </a:lnTo>
                    <a:lnTo>
                      <a:pt x="744" y="178"/>
                    </a:lnTo>
                    <a:lnTo>
                      <a:pt x="744" y="183"/>
                    </a:lnTo>
                    <a:close/>
                    <a:moveTo>
                      <a:pt x="798" y="192"/>
                    </a:moveTo>
                    <a:lnTo>
                      <a:pt x="798" y="198"/>
                    </a:lnTo>
                    <a:lnTo>
                      <a:pt x="843" y="184"/>
                    </a:lnTo>
                    <a:lnTo>
                      <a:pt x="843" y="179"/>
                    </a:lnTo>
                    <a:lnTo>
                      <a:pt x="798" y="192"/>
                    </a:lnTo>
                    <a:close/>
                    <a:moveTo>
                      <a:pt x="68" y="45"/>
                    </a:moveTo>
                    <a:lnTo>
                      <a:pt x="122" y="59"/>
                    </a:lnTo>
                    <a:lnTo>
                      <a:pt x="122" y="54"/>
                    </a:lnTo>
                    <a:lnTo>
                      <a:pt x="68" y="40"/>
                    </a:lnTo>
                    <a:lnTo>
                      <a:pt x="68" y="45"/>
                    </a:lnTo>
                    <a:close/>
                    <a:moveTo>
                      <a:pt x="169" y="72"/>
                    </a:moveTo>
                    <a:lnTo>
                      <a:pt x="223" y="85"/>
                    </a:lnTo>
                    <a:lnTo>
                      <a:pt x="223" y="80"/>
                    </a:lnTo>
                    <a:lnTo>
                      <a:pt x="169" y="67"/>
                    </a:lnTo>
                    <a:lnTo>
                      <a:pt x="169" y="72"/>
                    </a:lnTo>
                    <a:close/>
                    <a:moveTo>
                      <a:pt x="272" y="98"/>
                    </a:moveTo>
                    <a:lnTo>
                      <a:pt x="326" y="112"/>
                    </a:lnTo>
                    <a:lnTo>
                      <a:pt x="326" y="107"/>
                    </a:lnTo>
                    <a:lnTo>
                      <a:pt x="272" y="92"/>
                    </a:lnTo>
                    <a:lnTo>
                      <a:pt x="272" y="98"/>
                    </a:lnTo>
                    <a:close/>
                    <a:moveTo>
                      <a:pt x="372" y="124"/>
                    </a:moveTo>
                    <a:lnTo>
                      <a:pt x="427" y="138"/>
                    </a:lnTo>
                    <a:lnTo>
                      <a:pt x="427" y="133"/>
                    </a:lnTo>
                    <a:lnTo>
                      <a:pt x="372" y="118"/>
                    </a:lnTo>
                    <a:lnTo>
                      <a:pt x="372" y="124"/>
                    </a:lnTo>
                    <a:close/>
                    <a:moveTo>
                      <a:pt x="473" y="150"/>
                    </a:moveTo>
                    <a:lnTo>
                      <a:pt x="527" y="165"/>
                    </a:lnTo>
                    <a:lnTo>
                      <a:pt x="527" y="160"/>
                    </a:lnTo>
                    <a:lnTo>
                      <a:pt x="473" y="145"/>
                    </a:lnTo>
                    <a:lnTo>
                      <a:pt x="473" y="150"/>
                    </a:lnTo>
                    <a:close/>
                    <a:moveTo>
                      <a:pt x="574" y="177"/>
                    </a:moveTo>
                    <a:lnTo>
                      <a:pt x="630" y="191"/>
                    </a:lnTo>
                    <a:lnTo>
                      <a:pt x="630" y="185"/>
                    </a:lnTo>
                    <a:lnTo>
                      <a:pt x="574" y="171"/>
                    </a:lnTo>
                    <a:lnTo>
                      <a:pt x="574" y="177"/>
                    </a:lnTo>
                    <a:close/>
                    <a:moveTo>
                      <a:pt x="122" y="54"/>
                    </a:moveTo>
                    <a:lnTo>
                      <a:pt x="122" y="59"/>
                    </a:lnTo>
                    <a:lnTo>
                      <a:pt x="169" y="47"/>
                    </a:lnTo>
                    <a:lnTo>
                      <a:pt x="169" y="41"/>
                    </a:lnTo>
                    <a:lnTo>
                      <a:pt x="122" y="54"/>
                    </a:lnTo>
                    <a:close/>
                    <a:moveTo>
                      <a:pt x="223" y="80"/>
                    </a:moveTo>
                    <a:lnTo>
                      <a:pt x="223" y="85"/>
                    </a:lnTo>
                    <a:lnTo>
                      <a:pt x="270" y="73"/>
                    </a:lnTo>
                    <a:lnTo>
                      <a:pt x="270" y="68"/>
                    </a:lnTo>
                    <a:lnTo>
                      <a:pt x="223" y="80"/>
                    </a:lnTo>
                    <a:close/>
                    <a:moveTo>
                      <a:pt x="326" y="107"/>
                    </a:moveTo>
                    <a:lnTo>
                      <a:pt x="326" y="112"/>
                    </a:lnTo>
                    <a:lnTo>
                      <a:pt x="370" y="99"/>
                    </a:lnTo>
                    <a:lnTo>
                      <a:pt x="370" y="93"/>
                    </a:lnTo>
                    <a:lnTo>
                      <a:pt x="326" y="107"/>
                    </a:lnTo>
                    <a:close/>
                    <a:moveTo>
                      <a:pt x="427" y="133"/>
                    </a:moveTo>
                    <a:lnTo>
                      <a:pt x="427" y="138"/>
                    </a:lnTo>
                    <a:lnTo>
                      <a:pt x="471" y="126"/>
                    </a:lnTo>
                    <a:lnTo>
                      <a:pt x="471" y="120"/>
                    </a:lnTo>
                    <a:lnTo>
                      <a:pt x="427" y="133"/>
                    </a:lnTo>
                    <a:close/>
                    <a:moveTo>
                      <a:pt x="527" y="160"/>
                    </a:moveTo>
                    <a:lnTo>
                      <a:pt x="527" y="165"/>
                    </a:lnTo>
                    <a:lnTo>
                      <a:pt x="574" y="151"/>
                    </a:lnTo>
                    <a:lnTo>
                      <a:pt x="574" y="146"/>
                    </a:lnTo>
                    <a:lnTo>
                      <a:pt x="527" y="160"/>
                    </a:lnTo>
                    <a:close/>
                    <a:moveTo>
                      <a:pt x="630" y="185"/>
                    </a:moveTo>
                    <a:lnTo>
                      <a:pt x="630" y="191"/>
                    </a:lnTo>
                    <a:lnTo>
                      <a:pt x="674" y="178"/>
                    </a:lnTo>
                    <a:lnTo>
                      <a:pt x="674" y="173"/>
                    </a:lnTo>
                    <a:lnTo>
                      <a:pt x="630" y="185"/>
                    </a:lnTo>
                    <a:close/>
                    <a:moveTo>
                      <a:pt x="676" y="203"/>
                    </a:moveTo>
                    <a:lnTo>
                      <a:pt x="731" y="217"/>
                    </a:lnTo>
                    <a:lnTo>
                      <a:pt x="731" y="211"/>
                    </a:lnTo>
                    <a:lnTo>
                      <a:pt x="676" y="198"/>
                    </a:lnTo>
                    <a:lnTo>
                      <a:pt x="676" y="203"/>
                    </a:lnTo>
                    <a:close/>
                    <a:moveTo>
                      <a:pt x="731" y="211"/>
                    </a:moveTo>
                    <a:lnTo>
                      <a:pt x="731" y="217"/>
                    </a:lnTo>
                    <a:lnTo>
                      <a:pt x="775" y="204"/>
                    </a:lnTo>
                    <a:lnTo>
                      <a:pt x="775" y="199"/>
                    </a:lnTo>
                    <a:lnTo>
                      <a:pt x="731" y="211"/>
                    </a:lnTo>
                    <a:close/>
                    <a:moveTo>
                      <a:pt x="0" y="65"/>
                    </a:moveTo>
                    <a:lnTo>
                      <a:pt x="55" y="79"/>
                    </a:lnTo>
                    <a:lnTo>
                      <a:pt x="55" y="74"/>
                    </a:lnTo>
                    <a:lnTo>
                      <a:pt x="0" y="59"/>
                    </a:lnTo>
                    <a:lnTo>
                      <a:pt x="0" y="65"/>
                    </a:lnTo>
                    <a:close/>
                    <a:moveTo>
                      <a:pt x="101" y="91"/>
                    </a:moveTo>
                    <a:lnTo>
                      <a:pt x="157" y="105"/>
                    </a:lnTo>
                    <a:lnTo>
                      <a:pt x="157" y="100"/>
                    </a:lnTo>
                    <a:lnTo>
                      <a:pt x="101" y="85"/>
                    </a:lnTo>
                    <a:lnTo>
                      <a:pt x="101" y="91"/>
                    </a:lnTo>
                    <a:close/>
                    <a:moveTo>
                      <a:pt x="204" y="117"/>
                    </a:moveTo>
                    <a:lnTo>
                      <a:pt x="459" y="184"/>
                    </a:lnTo>
                    <a:lnTo>
                      <a:pt x="459" y="178"/>
                    </a:lnTo>
                    <a:lnTo>
                      <a:pt x="204" y="112"/>
                    </a:lnTo>
                    <a:lnTo>
                      <a:pt x="204" y="117"/>
                    </a:lnTo>
                    <a:close/>
                    <a:moveTo>
                      <a:pt x="508" y="197"/>
                    </a:moveTo>
                    <a:lnTo>
                      <a:pt x="562" y="210"/>
                    </a:lnTo>
                    <a:lnTo>
                      <a:pt x="562" y="205"/>
                    </a:lnTo>
                    <a:lnTo>
                      <a:pt x="508" y="191"/>
                    </a:lnTo>
                    <a:lnTo>
                      <a:pt x="508" y="197"/>
                    </a:lnTo>
                    <a:close/>
                    <a:moveTo>
                      <a:pt x="55" y="74"/>
                    </a:moveTo>
                    <a:lnTo>
                      <a:pt x="55" y="79"/>
                    </a:lnTo>
                    <a:lnTo>
                      <a:pt x="101" y="67"/>
                    </a:lnTo>
                    <a:lnTo>
                      <a:pt x="101" y="60"/>
                    </a:lnTo>
                    <a:lnTo>
                      <a:pt x="55" y="74"/>
                    </a:lnTo>
                    <a:close/>
                    <a:moveTo>
                      <a:pt x="157" y="100"/>
                    </a:moveTo>
                    <a:lnTo>
                      <a:pt x="157" y="105"/>
                    </a:lnTo>
                    <a:lnTo>
                      <a:pt x="202" y="92"/>
                    </a:lnTo>
                    <a:lnTo>
                      <a:pt x="202" y="87"/>
                    </a:lnTo>
                    <a:lnTo>
                      <a:pt x="157" y="100"/>
                    </a:lnTo>
                    <a:close/>
                    <a:moveTo>
                      <a:pt x="459" y="178"/>
                    </a:moveTo>
                    <a:lnTo>
                      <a:pt x="459" y="184"/>
                    </a:lnTo>
                    <a:lnTo>
                      <a:pt x="506" y="171"/>
                    </a:lnTo>
                    <a:lnTo>
                      <a:pt x="506" y="166"/>
                    </a:lnTo>
                    <a:lnTo>
                      <a:pt x="459" y="178"/>
                    </a:lnTo>
                    <a:close/>
                    <a:moveTo>
                      <a:pt x="562" y="205"/>
                    </a:moveTo>
                    <a:lnTo>
                      <a:pt x="562" y="210"/>
                    </a:lnTo>
                    <a:lnTo>
                      <a:pt x="607" y="198"/>
                    </a:lnTo>
                    <a:lnTo>
                      <a:pt x="607" y="193"/>
                    </a:lnTo>
                    <a:lnTo>
                      <a:pt x="562" y="205"/>
                    </a:lnTo>
                    <a:close/>
                    <a:moveTo>
                      <a:pt x="609" y="223"/>
                    </a:moveTo>
                    <a:lnTo>
                      <a:pt x="663" y="237"/>
                    </a:lnTo>
                    <a:lnTo>
                      <a:pt x="663" y="231"/>
                    </a:lnTo>
                    <a:lnTo>
                      <a:pt x="609" y="217"/>
                    </a:lnTo>
                    <a:lnTo>
                      <a:pt x="609" y="223"/>
                    </a:lnTo>
                    <a:close/>
                    <a:moveTo>
                      <a:pt x="663" y="231"/>
                    </a:moveTo>
                    <a:lnTo>
                      <a:pt x="663" y="237"/>
                    </a:lnTo>
                    <a:lnTo>
                      <a:pt x="707" y="224"/>
                    </a:lnTo>
                    <a:lnTo>
                      <a:pt x="707" y="219"/>
                    </a:lnTo>
                    <a:lnTo>
                      <a:pt x="663" y="231"/>
                    </a:lnTo>
                    <a:close/>
                  </a:path>
                </a:pathLst>
              </a:custGeom>
              <a:solidFill>
                <a:srgbClr val="969696"/>
              </a:solidFill>
              <a:ln w="9525">
                <a:solidFill>
                  <a:srgbClr val="000000"/>
                </a:solidFill>
                <a:round/>
                <a:headEnd/>
                <a:tailEnd/>
              </a:ln>
            </p:spPr>
            <p:txBody>
              <a:bodyPr/>
              <a:lstStyle>
                <a:lvl1pPr eaLnBrk="0" hangingPunct="0">
                  <a:defRPr sz="2800">
                    <a:solidFill>
                      <a:schemeClr val="tx1"/>
                    </a:solidFill>
                    <a:latin typeface="Arial" panose="020B0604020202020204" pitchFamily="34" charset="0"/>
                    <a:cs typeface="Arial" panose="020B0604020202020204" pitchFamily="34" charset="0"/>
                  </a:defRPr>
                </a:lvl1pPr>
                <a:lvl2pPr marL="742950" indent="-285750" eaLnBrk="0" hangingPunct="0">
                  <a:defRPr sz="2800">
                    <a:solidFill>
                      <a:schemeClr val="tx1"/>
                    </a:solidFill>
                    <a:latin typeface="Arial" panose="020B0604020202020204" pitchFamily="34" charset="0"/>
                    <a:cs typeface="Arial" panose="020B0604020202020204" pitchFamily="34" charset="0"/>
                  </a:defRPr>
                </a:lvl2pPr>
                <a:lvl3pPr marL="1143000" indent="-228600" eaLnBrk="0" hangingPunct="0">
                  <a:defRPr sz="2800">
                    <a:solidFill>
                      <a:schemeClr val="tx1"/>
                    </a:solidFill>
                    <a:latin typeface="Arial" panose="020B0604020202020204" pitchFamily="34" charset="0"/>
                    <a:cs typeface="Arial" panose="020B0604020202020204" pitchFamily="34" charset="0"/>
                  </a:defRPr>
                </a:lvl3pPr>
                <a:lvl4pPr marL="1600200" indent="-228600" eaLnBrk="0" hangingPunct="0">
                  <a:defRPr sz="2800">
                    <a:solidFill>
                      <a:schemeClr val="tx1"/>
                    </a:solidFill>
                    <a:latin typeface="Arial" panose="020B0604020202020204" pitchFamily="34" charset="0"/>
                    <a:cs typeface="Arial" panose="020B0604020202020204" pitchFamily="34" charset="0"/>
                  </a:defRPr>
                </a:lvl4pPr>
                <a:lvl5pPr marL="2057400" indent="-228600" eaLnBrk="0" hangingPunct="0">
                  <a:defRPr sz="28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91208" name="Freeform 256"/>
              <p:cNvSpPr>
                <a:spLocks/>
              </p:cNvSpPr>
              <p:nvPr/>
            </p:nvSpPr>
            <p:spPr bwMode="auto">
              <a:xfrm>
                <a:off x="215" y="814"/>
                <a:ext cx="263" cy="118"/>
              </a:xfrm>
              <a:custGeom>
                <a:avLst/>
                <a:gdLst>
                  <a:gd name="T0" fmla="*/ 0 w 774"/>
                  <a:gd name="T1" fmla="*/ 25 h 223"/>
                  <a:gd name="T2" fmla="*/ 774 w 774"/>
                  <a:gd name="T3" fmla="*/ 223 h 223"/>
                  <a:gd name="T4" fmla="*/ 774 w 774"/>
                  <a:gd name="T5" fmla="*/ 197 h 223"/>
                  <a:gd name="T6" fmla="*/ 0 w 774"/>
                  <a:gd name="T7" fmla="*/ 0 h 223"/>
                  <a:gd name="T8" fmla="*/ 0 w 774"/>
                  <a:gd name="T9" fmla="*/ 25 h 223"/>
                  <a:gd name="T10" fmla="*/ 0 60000 65536"/>
                  <a:gd name="T11" fmla="*/ 0 60000 65536"/>
                  <a:gd name="T12" fmla="*/ 0 60000 65536"/>
                  <a:gd name="T13" fmla="*/ 0 60000 65536"/>
                  <a:gd name="T14" fmla="*/ 0 60000 65536"/>
                  <a:gd name="T15" fmla="*/ 0 w 774"/>
                  <a:gd name="T16" fmla="*/ 0 h 223"/>
                  <a:gd name="T17" fmla="*/ 774 w 774"/>
                  <a:gd name="T18" fmla="*/ 223 h 223"/>
                </a:gdLst>
                <a:ahLst/>
                <a:cxnLst>
                  <a:cxn ang="T10">
                    <a:pos x="T0" y="T1"/>
                  </a:cxn>
                  <a:cxn ang="T11">
                    <a:pos x="T2" y="T3"/>
                  </a:cxn>
                  <a:cxn ang="T12">
                    <a:pos x="T4" y="T5"/>
                  </a:cxn>
                  <a:cxn ang="T13">
                    <a:pos x="T6" y="T7"/>
                  </a:cxn>
                  <a:cxn ang="T14">
                    <a:pos x="T8" y="T9"/>
                  </a:cxn>
                </a:cxnLst>
                <a:rect l="T15" t="T16" r="T17" b="T18"/>
                <a:pathLst>
                  <a:path w="774" h="223">
                    <a:moveTo>
                      <a:pt x="0" y="25"/>
                    </a:moveTo>
                    <a:lnTo>
                      <a:pt x="774" y="223"/>
                    </a:lnTo>
                    <a:lnTo>
                      <a:pt x="774" y="197"/>
                    </a:lnTo>
                    <a:lnTo>
                      <a:pt x="0" y="0"/>
                    </a:lnTo>
                    <a:lnTo>
                      <a:pt x="0" y="25"/>
                    </a:lnTo>
                    <a:close/>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800">
                    <a:solidFill>
                      <a:schemeClr val="tx1"/>
                    </a:solidFill>
                    <a:latin typeface="Arial" panose="020B0604020202020204" pitchFamily="34" charset="0"/>
                    <a:cs typeface="Arial" panose="020B0604020202020204" pitchFamily="34" charset="0"/>
                  </a:defRPr>
                </a:lvl1pPr>
                <a:lvl2pPr marL="742950" indent="-285750" eaLnBrk="0" hangingPunct="0">
                  <a:defRPr sz="2800">
                    <a:solidFill>
                      <a:schemeClr val="tx1"/>
                    </a:solidFill>
                    <a:latin typeface="Arial" panose="020B0604020202020204" pitchFamily="34" charset="0"/>
                    <a:cs typeface="Arial" panose="020B0604020202020204" pitchFamily="34" charset="0"/>
                  </a:defRPr>
                </a:lvl2pPr>
                <a:lvl3pPr marL="1143000" indent="-228600" eaLnBrk="0" hangingPunct="0">
                  <a:defRPr sz="2800">
                    <a:solidFill>
                      <a:schemeClr val="tx1"/>
                    </a:solidFill>
                    <a:latin typeface="Arial" panose="020B0604020202020204" pitchFamily="34" charset="0"/>
                    <a:cs typeface="Arial" panose="020B0604020202020204" pitchFamily="34" charset="0"/>
                  </a:defRPr>
                </a:lvl3pPr>
                <a:lvl4pPr marL="1600200" indent="-228600" eaLnBrk="0" hangingPunct="0">
                  <a:defRPr sz="2800">
                    <a:solidFill>
                      <a:schemeClr val="tx1"/>
                    </a:solidFill>
                    <a:latin typeface="Arial" panose="020B0604020202020204" pitchFamily="34" charset="0"/>
                    <a:cs typeface="Arial" panose="020B0604020202020204" pitchFamily="34" charset="0"/>
                  </a:defRPr>
                </a:lvl4pPr>
                <a:lvl5pPr marL="2057400" indent="-228600" eaLnBrk="0" hangingPunct="0">
                  <a:defRPr sz="28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grpSp>
            <p:nvGrpSpPr>
              <p:cNvPr id="91209" name="Group 257"/>
              <p:cNvGrpSpPr>
                <a:grpSpLocks/>
              </p:cNvGrpSpPr>
              <p:nvPr/>
            </p:nvGrpSpPr>
            <p:grpSpPr bwMode="auto">
              <a:xfrm>
                <a:off x="374" y="431"/>
                <a:ext cx="377" cy="388"/>
                <a:chOff x="4497" y="5857"/>
                <a:chExt cx="555" cy="734"/>
              </a:xfrm>
            </p:grpSpPr>
            <p:sp>
              <p:nvSpPr>
                <p:cNvPr id="91210" name="Freeform 258"/>
                <p:cNvSpPr>
                  <a:spLocks/>
                </p:cNvSpPr>
                <p:nvPr/>
              </p:nvSpPr>
              <p:spPr bwMode="auto">
                <a:xfrm>
                  <a:off x="4497" y="5857"/>
                  <a:ext cx="555" cy="734"/>
                </a:xfrm>
                <a:custGeom>
                  <a:avLst/>
                  <a:gdLst>
                    <a:gd name="T0" fmla="*/ 0 w 1109"/>
                    <a:gd name="T1" fmla="*/ 419 h 734"/>
                    <a:gd name="T2" fmla="*/ 124 w 1109"/>
                    <a:gd name="T3" fmla="*/ 466 h 734"/>
                    <a:gd name="T4" fmla="*/ 255 w 1109"/>
                    <a:gd name="T5" fmla="*/ 509 h 734"/>
                    <a:gd name="T6" fmla="*/ 255 w 1109"/>
                    <a:gd name="T7" fmla="*/ 509 h 734"/>
                    <a:gd name="T8" fmla="*/ 238 w 1109"/>
                    <a:gd name="T9" fmla="*/ 534 h 734"/>
                    <a:gd name="T10" fmla="*/ 228 w 1109"/>
                    <a:gd name="T11" fmla="*/ 560 h 734"/>
                    <a:gd name="T12" fmla="*/ 222 w 1109"/>
                    <a:gd name="T13" fmla="*/ 586 h 734"/>
                    <a:gd name="T14" fmla="*/ 224 w 1109"/>
                    <a:gd name="T15" fmla="*/ 612 h 734"/>
                    <a:gd name="T16" fmla="*/ 250 w 1109"/>
                    <a:gd name="T17" fmla="*/ 630 h 734"/>
                    <a:gd name="T18" fmla="*/ 277 w 1109"/>
                    <a:gd name="T19" fmla="*/ 649 h 734"/>
                    <a:gd name="T20" fmla="*/ 310 w 1109"/>
                    <a:gd name="T21" fmla="*/ 664 h 734"/>
                    <a:gd name="T22" fmla="*/ 344 w 1109"/>
                    <a:gd name="T23" fmla="*/ 679 h 734"/>
                    <a:gd name="T24" fmla="*/ 383 w 1109"/>
                    <a:gd name="T25" fmla="*/ 692 h 734"/>
                    <a:gd name="T26" fmla="*/ 424 w 1109"/>
                    <a:gd name="T27" fmla="*/ 704 h 734"/>
                    <a:gd name="T28" fmla="*/ 466 w 1109"/>
                    <a:gd name="T29" fmla="*/ 713 h 734"/>
                    <a:gd name="T30" fmla="*/ 511 w 1109"/>
                    <a:gd name="T31" fmla="*/ 720 h 734"/>
                    <a:gd name="T32" fmla="*/ 557 w 1109"/>
                    <a:gd name="T33" fmla="*/ 726 h 734"/>
                    <a:gd name="T34" fmla="*/ 606 w 1109"/>
                    <a:gd name="T35" fmla="*/ 731 h 734"/>
                    <a:gd name="T36" fmla="*/ 654 w 1109"/>
                    <a:gd name="T37" fmla="*/ 733 h 734"/>
                    <a:gd name="T38" fmla="*/ 703 w 1109"/>
                    <a:gd name="T39" fmla="*/ 734 h 734"/>
                    <a:gd name="T40" fmla="*/ 751 w 1109"/>
                    <a:gd name="T41" fmla="*/ 732 h 734"/>
                    <a:gd name="T42" fmla="*/ 801 w 1109"/>
                    <a:gd name="T43" fmla="*/ 727 h 734"/>
                    <a:gd name="T44" fmla="*/ 850 w 1109"/>
                    <a:gd name="T45" fmla="*/ 721 h 734"/>
                    <a:gd name="T46" fmla="*/ 898 w 1109"/>
                    <a:gd name="T47" fmla="*/ 713 h 734"/>
                    <a:gd name="T48" fmla="*/ 954 w 1109"/>
                    <a:gd name="T49" fmla="*/ 701 h 734"/>
                    <a:gd name="T50" fmla="*/ 1007 w 1109"/>
                    <a:gd name="T51" fmla="*/ 685 h 734"/>
                    <a:gd name="T52" fmla="*/ 1053 w 1109"/>
                    <a:gd name="T53" fmla="*/ 667 h 734"/>
                    <a:gd name="T54" fmla="*/ 1094 w 1109"/>
                    <a:gd name="T55" fmla="*/ 646 h 734"/>
                    <a:gd name="T56" fmla="*/ 1102 w 1109"/>
                    <a:gd name="T57" fmla="*/ 631 h 734"/>
                    <a:gd name="T58" fmla="*/ 1107 w 1109"/>
                    <a:gd name="T59" fmla="*/ 617 h 734"/>
                    <a:gd name="T60" fmla="*/ 1109 w 1109"/>
                    <a:gd name="T61" fmla="*/ 602 h 734"/>
                    <a:gd name="T62" fmla="*/ 1109 w 1109"/>
                    <a:gd name="T63" fmla="*/ 588 h 734"/>
                    <a:gd name="T64" fmla="*/ 1107 w 1109"/>
                    <a:gd name="T65" fmla="*/ 574 h 734"/>
                    <a:gd name="T66" fmla="*/ 1102 w 1109"/>
                    <a:gd name="T67" fmla="*/ 560 h 734"/>
                    <a:gd name="T68" fmla="*/ 1094 w 1109"/>
                    <a:gd name="T69" fmla="*/ 546 h 734"/>
                    <a:gd name="T70" fmla="*/ 1084 w 1109"/>
                    <a:gd name="T71" fmla="*/ 532 h 734"/>
                    <a:gd name="T72" fmla="*/ 1073 w 1109"/>
                    <a:gd name="T73" fmla="*/ 519 h 734"/>
                    <a:gd name="T74" fmla="*/ 1059 w 1109"/>
                    <a:gd name="T75" fmla="*/ 506 h 734"/>
                    <a:gd name="T76" fmla="*/ 1042 w 1109"/>
                    <a:gd name="T77" fmla="*/ 494 h 734"/>
                    <a:gd name="T78" fmla="*/ 1024 w 1109"/>
                    <a:gd name="T79" fmla="*/ 482 h 734"/>
                    <a:gd name="T80" fmla="*/ 1003 w 1109"/>
                    <a:gd name="T81" fmla="*/ 470 h 734"/>
                    <a:gd name="T82" fmla="*/ 980 w 1109"/>
                    <a:gd name="T83" fmla="*/ 460 h 734"/>
                    <a:gd name="T84" fmla="*/ 954 w 1109"/>
                    <a:gd name="T85" fmla="*/ 450 h 734"/>
                    <a:gd name="T86" fmla="*/ 927 w 1109"/>
                    <a:gd name="T87" fmla="*/ 440 h 734"/>
                    <a:gd name="T88" fmla="*/ 927 w 1109"/>
                    <a:gd name="T89" fmla="*/ 440 h 734"/>
                    <a:gd name="T90" fmla="*/ 927 w 1109"/>
                    <a:gd name="T91" fmla="*/ 211 h 734"/>
                    <a:gd name="T92" fmla="*/ 838 w 1109"/>
                    <a:gd name="T93" fmla="*/ 177 h 734"/>
                    <a:gd name="T94" fmla="*/ 745 w 1109"/>
                    <a:gd name="T95" fmla="*/ 144 h 734"/>
                    <a:gd name="T96" fmla="*/ 647 w 1109"/>
                    <a:gd name="T97" fmla="*/ 114 h 734"/>
                    <a:gd name="T98" fmla="*/ 546 w 1109"/>
                    <a:gd name="T99" fmla="*/ 86 h 734"/>
                    <a:gd name="T100" fmla="*/ 441 w 1109"/>
                    <a:gd name="T101" fmla="*/ 61 h 734"/>
                    <a:gd name="T102" fmla="*/ 333 w 1109"/>
                    <a:gd name="T103" fmla="*/ 38 h 734"/>
                    <a:gd name="T104" fmla="*/ 220 w 1109"/>
                    <a:gd name="T105" fmla="*/ 18 h 734"/>
                    <a:gd name="T106" fmla="*/ 106 w 1109"/>
                    <a:gd name="T107" fmla="*/ 0 h 734"/>
                    <a:gd name="T108" fmla="*/ 106 w 1109"/>
                    <a:gd name="T109" fmla="*/ 0 h 734"/>
                    <a:gd name="T110" fmla="*/ 0 w 1109"/>
                    <a:gd name="T111" fmla="*/ 27 h 734"/>
                    <a:gd name="T112" fmla="*/ 0 w 1109"/>
                    <a:gd name="T113" fmla="*/ 419 h 734"/>
                    <a:gd name="T114" fmla="*/ 0 w 1109"/>
                    <a:gd name="T115" fmla="*/ 419 h 73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109"/>
                    <a:gd name="T175" fmla="*/ 0 h 734"/>
                    <a:gd name="T176" fmla="*/ 1109 w 1109"/>
                    <a:gd name="T177" fmla="*/ 734 h 734"/>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109" h="734">
                      <a:moveTo>
                        <a:pt x="0" y="419"/>
                      </a:moveTo>
                      <a:lnTo>
                        <a:pt x="124" y="466"/>
                      </a:lnTo>
                      <a:lnTo>
                        <a:pt x="255" y="509"/>
                      </a:lnTo>
                      <a:lnTo>
                        <a:pt x="238" y="534"/>
                      </a:lnTo>
                      <a:lnTo>
                        <a:pt x="228" y="560"/>
                      </a:lnTo>
                      <a:lnTo>
                        <a:pt x="222" y="586"/>
                      </a:lnTo>
                      <a:lnTo>
                        <a:pt x="224" y="612"/>
                      </a:lnTo>
                      <a:lnTo>
                        <a:pt x="250" y="630"/>
                      </a:lnTo>
                      <a:lnTo>
                        <a:pt x="277" y="649"/>
                      </a:lnTo>
                      <a:lnTo>
                        <a:pt x="310" y="664"/>
                      </a:lnTo>
                      <a:lnTo>
                        <a:pt x="344" y="679"/>
                      </a:lnTo>
                      <a:lnTo>
                        <a:pt x="383" y="692"/>
                      </a:lnTo>
                      <a:lnTo>
                        <a:pt x="424" y="704"/>
                      </a:lnTo>
                      <a:lnTo>
                        <a:pt x="466" y="713"/>
                      </a:lnTo>
                      <a:lnTo>
                        <a:pt x="511" y="720"/>
                      </a:lnTo>
                      <a:lnTo>
                        <a:pt x="557" y="726"/>
                      </a:lnTo>
                      <a:lnTo>
                        <a:pt x="606" y="731"/>
                      </a:lnTo>
                      <a:lnTo>
                        <a:pt x="654" y="733"/>
                      </a:lnTo>
                      <a:lnTo>
                        <a:pt x="703" y="734"/>
                      </a:lnTo>
                      <a:lnTo>
                        <a:pt x="751" y="732"/>
                      </a:lnTo>
                      <a:lnTo>
                        <a:pt x="801" y="727"/>
                      </a:lnTo>
                      <a:lnTo>
                        <a:pt x="850" y="721"/>
                      </a:lnTo>
                      <a:lnTo>
                        <a:pt x="898" y="713"/>
                      </a:lnTo>
                      <a:lnTo>
                        <a:pt x="954" y="701"/>
                      </a:lnTo>
                      <a:lnTo>
                        <a:pt x="1007" y="685"/>
                      </a:lnTo>
                      <a:lnTo>
                        <a:pt x="1053" y="667"/>
                      </a:lnTo>
                      <a:lnTo>
                        <a:pt x="1094" y="646"/>
                      </a:lnTo>
                      <a:lnTo>
                        <a:pt x="1102" y="631"/>
                      </a:lnTo>
                      <a:lnTo>
                        <a:pt x="1107" y="617"/>
                      </a:lnTo>
                      <a:lnTo>
                        <a:pt x="1109" y="602"/>
                      </a:lnTo>
                      <a:lnTo>
                        <a:pt x="1109" y="588"/>
                      </a:lnTo>
                      <a:lnTo>
                        <a:pt x="1107" y="574"/>
                      </a:lnTo>
                      <a:lnTo>
                        <a:pt x="1102" y="560"/>
                      </a:lnTo>
                      <a:lnTo>
                        <a:pt x="1094" y="546"/>
                      </a:lnTo>
                      <a:lnTo>
                        <a:pt x="1084" y="532"/>
                      </a:lnTo>
                      <a:lnTo>
                        <a:pt x="1073" y="519"/>
                      </a:lnTo>
                      <a:lnTo>
                        <a:pt x="1059" y="506"/>
                      </a:lnTo>
                      <a:lnTo>
                        <a:pt x="1042" y="494"/>
                      </a:lnTo>
                      <a:lnTo>
                        <a:pt x="1024" y="482"/>
                      </a:lnTo>
                      <a:lnTo>
                        <a:pt x="1003" y="470"/>
                      </a:lnTo>
                      <a:lnTo>
                        <a:pt x="980" y="460"/>
                      </a:lnTo>
                      <a:lnTo>
                        <a:pt x="954" y="450"/>
                      </a:lnTo>
                      <a:lnTo>
                        <a:pt x="927" y="440"/>
                      </a:lnTo>
                      <a:lnTo>
                        <a:pt x="927" y="211"/>
                      </a:lnTo>
                      <a:lnTo>
                        <a:pt x="838" y="177"/>
                      </a:lnTo>
                      <a:lnTo>
                        <a:pt x="745" y="144"/>
                      </a:lnTo>
                      <a:lnTo>
                        <a:pt x="647" y="114"/>
                      </a:lnTo>
                      <a:lnTo>
                        <a:pt x="546" y="86"/>
                      </a:lnTo>
                      <a:lnTo>
                        <a:pt x="441" y="61"/>
                      </a:lnTo>
                      <a:lnTo>
                        <a:pt x="333" y="38"/>
                      </a:lnTo>
                      <a:lnTo>
                        <a:pt x="220" y="18"/>
                      </a:lnTo>
                      <a:lnTo>
                        <a:pt x="106" y="0"/>
                      </a:lnTo>
                      <a:lnTo>
                        <a:pt x="0" y="27"/>
                      </a:lnTo>
                      <a:lnTo>
                        <a:pt x="0" y="419"/>
                      </a:lnTo>
                    </a:path>
                  </a:pathLst>
                </a:custGeom>
                <a:solidFill>
                  <a:srgbClr val="FFCCCC"/>
                </a:solidFill>
                <a:ln w="19050">
                  <a:solidFill>
                    <a:srgbClr val="000000"/>
                  </a:solidFill>
                  <a:round/>
                  <a:headEnd/>
                  <a:tailEnd/>
                </a:ln>
              </p:spPr>
              <p:txBody>
                <a:bodyPr/>
                <a:lstStyle>
                  <a:lvl1pPr eaLnBrk="0" hangingPunct="0">
                    <a:defRPr sz="2800">
                      <a:solidFill>
                        <a:schemeClr val="tx1"/>
                      </a:solidFill>
                      <a:latin typeface="Arial" panose="020B0604020202020204" pitchFamily="34" charset="0"/>
                      <a:cs typeface="Arial" panose="020B0604020202020204" pitchFamily="34" charset="0"/>
                    </a:defRPr>
                  </a:lvl1pPr>
                  <a:lvl2pPr marL="742950" indent="-285750" eaLnBrk="0" hangingPunct="0">
                    <a:defRPr sz="2800">
                      <a:solidFill>
                        <a:schemeClr val="tx1"/>
                      </a:solidFill>
                      <a:latin typeface="Arial" panose="020B0604020202020204" pitchFamily="34" charset="0"/>
                      <a:cs typeface="Arial" panose="020B0604020202020204" pitchFamily="34" charset="0"/>
                    </a:defRPr>
                  </a:lvl2pPr>
                  <a:lvl3pPr marL="1143000" indent="-228600" eaLnBrk="0" hangingPunct="0">
                    <a:defRPr sz="2800">
                      <a:solidFill>
                        <a:schemeClr val="tx1"/>
                      </a:solidFill>
                      <a:latin typeface="Arial" panose="020B0604020202020204" pitchFamily="34" charset="0"/>
                      <a:cs typeface="Arial" panose="020B0604020202020204" pitchFamily="34" charset="0"/>
                    </a:defRPr>
                  </a:lvl3pPr>
                  <a:lvl4pPr marL="1600200" indent="-228600" eaLnBrk="0" hangingPunct="0">
                    <a:defRPr sz="2800">
                      <a:solidFill>
                        <a:schemeClr val="tx1"/>
                      </a:solidFill>
                      <a:latin typeface="Arial" panose="020B0604020202020204" pitchFamily="34" charset="0"/>
                      <a:cs typeface="Arial" panose="020B0604020202020204" pitchFamily="34" charset="0"/>
                    </a:defRPr>
                  </a:lvl4pPr>
                  <a:lvl5pPr marL="2057400" indent="-228600" eaLnBrk="0" hangingPunct="0">
                    <a:defRPr sz="28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91211" name="Freeform 259"/>
                <p:cNvSpPr>
                  <a:spLocks/>
                </p:cNvSpPr>
                <p:nvPr/>
              </p:nvSpPr>
              <p:spPr bwMode="auto">
                <a:xfrm>
                  <a:off x="4546" y="5937"/>
                  <a:ext cx="324" cy="494"/>
                </a:xfrm>
                <a:custGeom>
                  <a:avLst/>
                  <a:gdLst>
                    <a:gd name="T0" fmla="*/ 0 w 648"/>
                    <a:gd name="T1" fmla="*/ 326 h 494"/>
                    <a:gd name="T2" fmla="*/ 648 w 648"/>
                    <a:gd name="T3" fmla="*/ 494 h 494"/>
                    <a:gd name="T4" fmla="*/ 648 w 648"/>
                    <a:gd name="T5" fmla="*/ 166 h 494"/>
                    <a:gd name="T6" fmla="*/ 0 w 648"/>
                    <a:gd name="T7" fmla="*/ 0 h 494"/>
                    <a:gd name="T8" fmla="*/ 0 w 648"/>
                    <a:gd name="T9" fmla="*/ 326 h 494"/>
                    <a:gd name="T10" fmla="*/ 0 60000 65536"/>
                    <a:gd name="T11" fmla="*/ 0 60000 65536"/>
                    <a:gd name="T12" fmla="*/ 0 60000 65536"/>
                    <a:gd name="T13" fmla="*/ 0 60000 65536"/>
                    <a:gd name="T14" fmla="*/ 0 60000 65536"/>
                    <a:gd name="T15" fmla="*/ 0 w 648"/>
                    <a:gd name="T16" fmla="*/ 0 h 494"/>
                    <a:gd name="T17" fmla="*/ 648 w 648"/>
                    <a:gd name="T18" fmla="*/ 494 h 494"/>
                  </a:gdLst>
                  <a:ahLst/>
                  <a:cxnLst>
                    <a:cxn ang="T10">
                      <a:pos x="T0" y="T1"/>
                    </a:cxn>
                    <a:cxn ang="T11">
                      <a:pos x="T2" y="T3"/>
                    </a:cxn>
                    <a:cxn ang="T12">
                      <a:pos x="T4" y="T5"/>
                    </a:cxn>
                    <a:cxn ang="T13">
                      <a:pos x="T6" y="T7"/>
                    </a:cxn>
                    <a:cxn ang="T14">
                      <a:pos x="T8" y="T9"/>
                    </a:cxn>
                  </a:cxnLst>
                  <a:rect l="T15" t="T16" r="T17" b="T18"/>
                  <a:pathLst>
                    <a:path w="648" h="494">
                      <a:moveTo>
                        <a:pt x="0" y="326"/>
                      </a:moveTo>
                      <a:lnTo>
                        <a:pt x="648" y="494"/>
                      </a:lnTo>
                      <a:lnTo>
                        <a:pt x="648" y="166"/>
                      </a:lnTo>
                      <a:lnTo>
                        <a:pt x="0" y="0"/>
                      </a:lnTo>
                      <a:lnTo>
                        <a:pt x="0" y="326"/>
                      </a:lnTo>
                      <a:close/>
                    </a:path>
                  </a:pathLst>
                </a:custGeom>
                <a:gradFill rotWithShape="1">
                  <a:gsLst>
                    <a:gs pos="0">
                      <a:srgbClr val="FFFFFF"/>
                    </a:gs>
                    <a:gs pos="100000">
                      <a:srgbClr val="CCCCFF"/>
                    </a:gs>
                  </a:gsLst>
                  <a:path path="rect">
                    <a:fillToRect l="50000" t="50000" r="50000" b="50000"/>
                  </a:path>
                </a:gradFill>
                <a:ln w="19050">
                  <a:solidFill>
                    <a:srgbClr val="000000"/>
                  </a:solidFill>
                  <a:round/>
                  <a:headEnd/>
                  <a:tailEnd/>
                </a:ln>
              </p:spPr>
              <p:txBody>
                <a:bodyPr/>
                <a:lstStyle>
                  <a:lvl1pPr eaLnBrk="0" hangingPunct="0">
                    <a:defRPr sz="2800">
                      <a:solidFill>
                        <a:schemeClr val="tx1"/>
                      </a:solidFill>
                      <a:latin typeface="Arial" panose="020B0604020202020204" pitchFamily="34" charset="0"/>
                      <a:cs typeface="Arial" panose="020B0604020202020204" pitchFamily="34" charset="0"/>
                    </a:defRPr>
                  </a:lvl1pPr>
                  <a:lvl2pPr marL="742950" indent="-285750" eaLnBrk="0" hangingPunct="0">
                    <a:defRPr sz="2800">
                      <a:solidFill>
                        <a:schemeClr val="tx1"/>
                      </a:solidFill>
                      <a:latin typeface="Arial" panose="020B0604020202020204" pitchFamily="34" charset="0"/>
                      <a:cs typeface="Arial" panose="020B0604020202020204" pitchFamily="34" charset="0"/>
                    </a:defRPr>
                  </a:lvl2pPr>
                  <a:lvl3pPr marL="1143000" indent="-228600" eaLnBrk="0" hangingPunct="0">
                    <a:defRPr sz="2800">
                      <a:solidFill>
                        <a:schemeClr val="tx1"/>
                      </a:solidFill>
                      <a:latin typeface="Arial" panose="020B0604020202020204" pitchFamily="34" charset="0"/>
                      <a:cs typeface="Arial" panose="020B0604020202020204" pitchFamily="34" charset="0"/>
                    </a:defRPr>
                  </a:lvl3pPr>
                  <a:lvl4pPr marL="1600200" indent="-228600" eaLnBrk="0" hangingPunct="0">
                    <a:defRPr sz="2800">
                      <a:solidFill>
                        <a:schemeClr val="tx1"/>
                      </a:solidFill>
                      <a:latin typeface="Arial" panose="020B0604020202020204" pitchFamily="34" charset="0"/>
                      <a:cs typeface="Arial" panose="020B0604020202020204" pitchFamily="34" charset="0"/>
                    </a:defRPr>
                  </a:lvl4pPr>
                  <a:lvl5pPr marL="2057400" indent="-228600" eaLnBrk="0" hangingPunct="0">
                    <a:defRPr sz="28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91212" name="Freeform 260"/>
                <p:cNvSpPr>
                  <a:spLocks/>
                </p:cNvSpPr>
                <p:nvPr/>
              </p:nvSpPr>
              <p:spPr bwMode="auto">
                <a:xfrm>
                  <a:off x="4497" y="5884"/>
                  <a:ext cx="412" cy="603"/>
                </a:xfrm>
                <a:custGeom>
                  <a:avLst/>
                  <a:gdLst>
                    <a:gd name="T0" fmla="*/ 0 w 823"/>
                    <a:gd name="T1" fmla="*/ 392 h 603"/>
                    <a:gd name="T2" fmla="*/ 91 w 823"/>
                    <a:gd name="T3" fmla="*/ 426 h 603"/>
                    <a:gd name="T4" fmla="*/ 186 w 823"/>
                    <a:gd name="T5" fmla="*/ 458 h 603"/>
                    <a:gd name="T6" fmla="*/ 284 w 823"/>
                    <a:gd name="T7" fmla="*/ 488 h 603"/>
                    <a:gd name="T8" fmla="*/ 385 w 823"/>
                    <a:gd name="T9" fmla="*/ 516 h 603"/>
                    <a:gd name="T10" fmla="*/ 490 w 823"/>
                    <a:gd name="T11" fmla="*/ 540 h 603"/>
                    <a:gd name="T12" fmla="*/ 598 w 823"/>
                    <a:gd name="T13" fmla="*/ 564 h 603"/>
                    <a:gd name="T14" fmla="*/ 710 w 823"/>
                    <a:gd name="T15" fmla="*/ 585 h 603"/>
                    <a:gd name="T16" fmla="*/ 823 w 823"/>
                    <a:gd name="T17" fmla="*/ 603 h 603"/>
                    <a:gd name="T18" fmla="*/ 823 w 823"/>
                    <a:gd name="T19" fmla="*/ 603 h 603"/>
                    <a:gd name="T20" fmla="*/ 823 w 823"/>
                    <a:gd name="T21" fmla="*/ 211 h 603"/>
                    <a:gd name="T22" fmla="*/ 734 w 823"/>
                    <a:gd name="T23" fmla="*/ 177 h 603"/>
                    <a:gd name="T24" fmla="*/ 639 w 823"/>
                    <a:gd name="T25" fmla="*/ 145 h 603"/>
                    <a:gd name="T26" fmla="*/ 540 w 823"/>
                    <a:gd name="T27" fmla="*/ 115 h 603"/>
                    <a:gd name="T28" fmla="*/ 439 w 823"/>
                    <a:gd name="T29" fmla="*/ 87 h 603"/>
                    <a:gd name="T30" fmla="*/ 333 w 823"/>
                    <a:gd name="T31" fmla="*/ 62 h 603"/>
                    <a:gd name="T32" fmla="*/ 226 w 823"/>
                    <a:gd name="T33" fmla="*/ 38 h 603"/>
                    <a:gd name="T34" fmla="*/ 114 w 823"/>
                    <a:gd name="T35" fmla="*/ 18 h 603"/>
                    <a:gd name="T36" fmla="*/ 0 w 823"/>
                    <a:gd name="T37" fmla="*/ 0 h 603"/>
                    <a:gd name="T38" fmla="*/ 0 w 823"/>
                    <a:gd name="T39" fmla="*/ 0 h 603"/>
                    <a:gd name="T40" fmla="*/ 0 w 823"/>
                    <a:gd name="T41" fmla="*/ 392 h 603"/>
                    <a:gd name="T42" fmla="*/ 0 w 823"/>
                    <a:gd name="T43" fmla="*/ 392 h 603"/>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823"/>
                    <a:gd name="T67" fmla="*/ 0 h 603"/>
                    <a:gd name="T68" fmla="*/ 823 w 823"/>
                    <a:gd name="T69" fmla="*/ 603 h 603"/>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823" h="603">
                      <a:moveTo>
                        <a:pt x="0" y="392"/>
                      </a:moveTo>
                      <a:lnTo>
                        <a:pt x="91" y="426"/>
                      </a:lnTo>
                      <a:lnTo>
                        <a:pt x="186" y="458"/>
                      </a:lnTo>
                      <a:lnTo>
                        <a:pt x="284" y="488"/>
                      </a:lnTo>
                      <a:lnTo>
                        <a:pt x="385" y="516"/>
                      </a:lnTo>
                      <a:lnTo>
                        <a:pt x="490" y="540"/>
                      </a:lnTo>
                      <a:lnTo>
                        <a:pt x="598" y="564"/>
                      </a:lnTo>
                      <a:lnTo>
                        <a:pt x="710" y="585"/>
                      </a:lnTo>
                      <a:lnTo>
                        <a:pt x="823" y="603"/>
                      </a:lnTo>
                      <a:lnTo>
                        <a:pt x="823" y="211"/>
                      </a:lnTo>
                      <a:lnTo>
                        <a:pt x="734" y="177"/>
                      </a:lnTo>
                      <a:lnTo>
                        <a:pt x="639" y="145"/>
                      </a:lnTo>
                      <a:lnTo>
                        <a:pt x="540" y="115"/>
                      </a:lnTo>
                      <a:lnTo>
                        <a:pt x="439" y="87"/>
                      </a:lnTo>
                      <a:lnTo>
                        <a:pt x="333" y="62"/>
                      </a:lnTo>
                      <a:lnTo>
                        <a:pt x="226" y="38"/>
                      </a:lnTo>
                      <a:lnTo>
                        <a:pt x="114" y="18"/>
                      </a:lnTo>
                      <a:lnTo>
                        <a:pt x="0" y="0"/>
                      </a:lnTo>
                      <a:lnTo>
                        <a:pt x="0" y="392"/>
                      </a:ln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800">
                      <a:solidFill>
                        <a:schemeClr val="tx1"/>
                      </a:solidFill>
                      <a:latin typeface="Arial" panose="020B0604020202020204" pitchFamily="34" charset="0"/>
                      <a:cs typeface="Arial" panose="020B0604020202020204" pitchFamily="34" charset="0"/>
                    </a:defRPr>
                  </a:lvl1pPr>
                  <a:lvl2pPr marL="742950" indent="-285750" eaLnBrk="0" hangingPunct="0">
                    <a:defRPr sz="2800">
                      <a:solidFill>
                        <a:schemeClr val="tx1"/>
                      </a:solidFill>
                      <a:latin typeface="Arial" panose="020B0604020202020204" pitchFamily="34" charset="0"/>
                      <a:cs typeface="Arial" panose="020B0604020202020204" pitchFamily="34" charset="0"/>
                    </a:defRPr>
                  </a:lvl2pPr>
                  <a:lvl3pPr marL="1143000" indent="-228600" eaLnBrk="0" hangingPunct="0">
                    <a:defRPr sz="2800">
                      <a:solidFill>
                        <a:schemeClr val="tx1"/>
                      </a:solidFill>
                      <a:latin typeface="Arial" panose="020B0604020202020204" pitchFamily="34" charset="0"/>
                      <a:cs typeface="Arial" panose="020B0604020202020204" pitchFamily="34" charset="0"/>
                    </a:defRPr>
                  </a:lvl3pPr>
                  <a:lvl4pPr marL="1600200" indent="-228600" eaLnBrk="0" hangingPunct="0">
                    <a:defRPr sz="2800">
                      <a:solidFill>
                        <a:schemeClr val="tx1"/>
                      </a:solidFill>
                      <a:latin typeface="Arial" panose="020B0604020202020204" pitchFamily="34" charset="0"/>
                      <a:cs typeface="Arial" panose="020B0604020202020204" pitchFamily="34" charset="0"/>
                    </a:defRPr>
                  </a:lvl4pPr>
                  <a:lvl5pPr marL="2057400" indent="-228600" eaLnBrk="0" hangingPunct="0">
                    <a:defRPr sz="28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grpSp>
        </p:grpSp>
        <p:grpSp>
          <p:nvGrpSpPr>
            <p:cNvPr id="91190" name="Group 261"/>
            <p:cNvGrpSpPr>
              <a:grpSpLocks/>
            </p:cNvGrpSpPr>
            <p:nvPr/>
          </p:nvGrpSpPr>
          <p:grpSpPr bwMode="auto">
            <a:xfrm flipH="1">
              <a:off x="1066" y="2585"/>
              <a:ext cx="397" cy="425"/>
              <a:chOff x="215" y="431"/>
              <a:chExt cx="536" cy="501"/>
            </a:xfrm>
          </p:grpSpPr>
          <p:sp>
            <p:nvSpPr>
              <p:cNvPr id="91199" name="Freeform 262"/>
              <p:cNvSpPr>
                <a:spLocks/>
              </p:cNvSpPr>
              <p:nvPr/>
            </p:nvSpPr>
            <p:spPr bwMode="auto">
              <a:xfrm>
                <a:off x="215" y="758"/>
                <a:ext cx="378" cy="174"/>
              </a:xfrm>
              <a:custGeom>
                <a:avLst/>
                <a:gdLst>
                  <a:gd name="T0" fmla="*/ 0 w 1113"/>
                  <a:gd name="T1" fmla="*/ 106 h 329"/>
                  <a:gd name="T2" fmla="*/ 329 w 1113"/>
                  <a:gd name="T3" fmla="*/ 0 h 329"/>
                  <a:gd name="T4" fmla="*/ 1113 w 1113"/>
                  <a:gd name="T5" fmla="*/ 200 h 329"/>
                  <a:gd name="T6" fmla="*/ 1113 w 1113"/>
                  <a:gd name="T7" fmla="*/ 243 h 329"/>
                  <a:gd name="T8" fmla="*/ 774 w 1113"/>
                  <a:gd name="T9" fmla="*/ 329 h 329"/>
                  <a:gd name="T10" fmla="*/ 0 w 1113"/>
                  <a:gd name="T11" fmla="*/ 131 h 329"/>
                  <a:gd name="T12" fmla="*/ 0 w 1113"/>
                  <a:gd name="T13" fmla="*/ 106 h 329"/>
                  <a:gd name="T14" fmla="*/ 0 60000 65536"/>
                  <a:gd name="T15" fmla="*/ 0 60000 65536"/>
                  <a:gd name="T16" fmla="*/ 0 60000 65536"/>
                  <a:gd name="T17" fmla="*/ 0 60000 65536"/>
                  <a:gd name="T18" fmla="*/ 0 60000 65536"/>
                  <a:gd name="T19" fmla="*/ 0 60000 65536"/>
                  <a:gd name="T20" fmla="*/ 0 60000 65536"/>
                  <a:gd name="T21" fmla="*/ 0 w 1113"/>
                  <a:gd name="T22" fmla="*/ 0 h 329"/>
                  <a:gd name="T23" fmla="*/ 1113 w 1113"/>
                  <a:gd name="T24" fmla="*/ 329 h 32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13" h="329">
                    <a:moveTo>
                      <a:pt x="0" y="106"/>
                    </a:moveTo>
                    <a:lnTo>
                      <a:pt x="329" y="0"/>
                    </a:lnTo>
                    <a:lnTo>
                      <a:pt x="1113" y="200"/>
                    </a:lnTo>
                    <a:lnTo>
                      <a:pt x="1113" y="243"/>
                    </a:lnTo>
                    <a:lnTo>
                      <a:pt x="774" y="329"/>
                    </a:lnTo>
                    <a:lnTo>
                      <a:pt x="0" y="131"/>
                    </a:lnTo>
                    <a:lnTo>
                      <a:pt x="0" y="106"/>
                    </a:lnTo>
                    <a:close/>
                  </a:path>
                </a:pathLst>
              </a:custGeom>
              <a:solidFill>
                <a:srgbClr val="FFCCCC"/>
              </a:solidFill>
              <a:ln w="19050">
                <a:solidFill>
                  <a:srgbClr val="000000"/>
                </a:solidFill>
                <a:round/>
                <a:headEnd/>
                <a:tailEnd/>
              </a:ln>
            </p:spPr>
            <p:txBody>
              <a:bodyPr/>
              <a:lstStyle>
                <a:lvl1pPr eaLnBrk="0" hangingPunct="0">
                  <a:defRPr sz="2800">
                    <a:solidFill>
                      <a:schemeClr val="tx1"/>
                    </a:solidFill>
                    <a:latin typeface="Arial" panose="020B0604020202020204" pitchFamily="34" charset="0"/>
                    <a:cs typeface="Arial" panose="020B0604020202020204" pitchFamily="34" charset="0"/>
                  </a:defRPr>
                </a:lvl1pPr>
                <a:lvl2pPr marL="742950" indent="-285750" eaLnBrk="0" hangingPunct="0">
                  <a:defRPr sz="2800">
                    <a:solidFill>
                      <a:schemeClr val="tx1"/>
                    </a:solidFill>
                    <a:latin typeface="Arial" panose="020B0604020202020204" pitchFamily="34" charset="0"/>
                    <a:cs typeface="Arial" panose="020B0604020202020204" pitchFamily="34" charset="0"/>
                  </a:defRPr>
                </a:lvl2pPr>
                <a:lvl3pPr marL="1143000" indent="-228600" eaLnBrk="0" hangingPunct="0">
                  <a:defRPr sz="2800">
                    <a:solidFill>
                      <a:schemeClr val="tx1"/>
                    </a:solidFill>
                    <a:latin typeface="Arial" panose="020B0604020202020204" pitchFamily="34" charset="0"/>
                    <a:cs typeface="Arial" panose="020B0604020202020204" pitchFamily="34" charset="0"/>
                  </a:defRPr>
                </a:lvl3pPr>
                <a:lvl4pPr marL="1600200" indent="-228600" eaLnBrk="0" hangingPunct="0">
                  <a:defRPr sz="2800">
                    <a:solidFill>
                      <a:schemeClr val="tx1"/>
                    </a:solidFill>
                    <a:latin typeface="Arial" panose="020B0604020202020204" pitchFamily="34" charset="0"/>
                    <a:cs typeface="Arial" panose="020B0604020202020204" pitchFamily="34" charset="0"/>
                  </a:defRPr>
                </a:lvl4pPr>
                <a:lvl5pPr marL="2057400" indent="-228600" eaLnBrk="0" hangingPunct="0">
                  <a:defRPr sz="28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91200" name="Freeform 263"/>
              <p:cNvSpPr>
                <a:spLocks noEditPoints="1"/>
              </p:cNvSpPr>
              <p:nvPr/>
            </p:nvSpPr>
            <p:spPr bwMode="auto">
              <a:xfrm>
                <a:off x="248" y="779"/>
                <a:ext cx="308" cy="125"/>
              </a:xfrm>
              <a:custGeom>
                <a:avLst/>
                <a:gdLst>
                  <a:gd name="T0" fmla="*/ 204 w 911"/>
                  <a:gd name="T1" fmla="*/ 6 h 237"/>
                  <a:gd name="T2" fmla="*/ 305 w 911"/>
                  <a:gd name="T3" fmla="*/ 33 h 237"/>
                  <a:gd name="T4" fmla="*/ 405 w 911"/>
                  <a:gd name="T5" fmla="*/ 58 h 237"/>
                  <a:gd name="T6" fmla="*/ 508 w 911"/>
                  <a:gd name="T7" fmla="*/ 85 h 237"/>
                  <a:gd name="T8" fmla="*/ 609 w 911"/>
                  <a:gd name="T9" fmla="*/ 111 h 237"/>
                  <a:gd name="T10" fmla="*/ 709 w 911"/>
                  <a:gd name="T11" fmla="*/ 138 h 237"/>
                  <a:gd name="T12" fmla="*/ 258 w 911"/>
                  <a:gd name="T13" fmla="*/ 15 h 237"/>
                  <a:gd name="T14" fmla="*/ 359 w 911"/>
                  <a:gd name="T15" fmla="*/ 41 h 237"/>
                  <a:gd name="T16" fmla="*/ 459 w 911"/>
                  <a:gd name="T17" fmla="*/ 68 h 237"/>
                  <a:gd name="T18" fmla="*/ 562 w 911"/>
                  <a:gd name="T19" fmla="*/ 93 h 237"/>
                  <a:gd name="T20" fmla="*/ 663 w 911"/>
                  <a:gd name="T21" fmla="*/ 120 h 237"/>
                  <a:gd name="T22" fmla="*/ 763 w 911"/>
                  <a:gd name="T23" fmla="*/ 146 h 237"/>
                  <a:gd name="T24" fmla="*/ 810 w 911"/>
                  <a:gd name="T25" fmla="*/ 164 h 237"/>
                  <a:gd name="T26" fmla="*/ 866 w 911"/>
                  <a:gd name="T27" fmla="*/ 173 h 237"/>
                  <a:gd name="T28" fmla="*/ 136 w 911"/>
                  <a:gd name="T29" fmla="*/ 25 h 237"/>
                  <a:gd name="T30" fmla="*/ 237 w 911"/>
                  <a:gd name="T31" fmla="*/ 52 h 237"/>
                  <a:gd name="T32" fmla="*/ 337 w 911"/>
                  <a:gd name="T33" fmla="*/ 78 h 237"/>
                  <a:gd name="T34" fmla="*/ 440 w 911"/>
                  <a:gd name="T35" fmla="*/ 105 h 237"/>
                  <a:gd name="T36" fmla="*/ 541 w 911"/>
                  <a:gd name="T37" fmla="*/ 131 h 237"/>
                  <a:gd name="T38" fmla="*/ 641 w 911"/>
                  <a:gd name="T39" fmla="*/ 158 h 237"/>
                  <a:gd name="T40" fmla="*/ 190 w 911"/>
                  <a:gd name="T41" fmla="*/ 35 h 237"/>
                  <a:gd name="T42" fmla="*/ 291 w 911"/>
                  <a:gd name="T43" fmla="*/ 60 h 237"/>
                  <a:gd name="T44" fmla="*/ 394 w 911"/>
                  <a:gd name="T45" fmla="*/ 87 h 237"/>
                  <a:gd name="T46" fmla="*/ 494 w 911"/>
                  <a:gd name="T47" fmla="*/ 113 h 237"/>
                  <a:gd name="T48" fmla="*/ 595 w 911"/>
                  <a:gd name="T49" fmla="*/ 140 h 237"/>
                  <a:gd name="T50" fmla="*/ 696 w 911"/>
                  <a:gd name="T51" fmla="*/ 166 h 237"/>
                  <a:gd name="T52" fmla="*/ 744 w 911"/>
                  <a:gd name="T53" fmla="*/ 183 h 237"/>
                  <a:gd name="T54" fmla="*/ 798 w 911"/>
                  <a:gd name="T55" fmla="*/ 192 h 237"/>
                  <a:gd name="T56" fmla="*/ 68 w 911"/>
                  <a:gd name="T57" fmla="*/ 45 h 237"/>
                  <a:gd name="T58" fmla="*/ 169 w 911"/>
                  <a:gd name="T59" fmla="*/ 72 h 237"/>
                  <a:gd name="T60" fmla="*/ 272 w 911"/>
                  <a:gd name="T61" fmla="*/ 98 h 237"/>
                  <a:gd name="T62" fmla="*/ 372 w 911"/>
                  <a:gd name="T63" fmla="*/ 124 h 237"/>
                  <a:gd name="T64" fmla="*/ 473 w 911"/>
                  <a:gd name="T65" fmla="*/ 150 h 237"/>
                  <a:gd name="T66" fmla="*/ 574 w 911"/>
                  <a:gd name="T67" fmla="*/ 177 h 237"/>
                  <a:gd name="T68" fmla="*/ 122 w 911"/>
                  <a:gd name="T69" fmla="*/ 54 h 237"/>
                  <a:gd name="T70" fmla="*/ 223 w 911"/>
                  <a:gd name="T71" fmla="*/ 80 h 237"/>
                  <a:gd name="T72" fmla="*/ 326 w 911"/>
                  <a:gd name="T73" fmla="*/ 107 h 237"/>
                  <a:gd name="T74" fmla="*/ 427 w 911"/>
                  <a:gd name="T75" fmla="*/ 133 h 237"/>
                  <a:gd name="T76" fmla="*/ 527 w 911"/>
                  <a:gd name="T77" fmla="*/ 160 h 237"/>
                  <a:gd name="T78" fmla="*/ 630 w 911"/>
                  <a:gd name="T79" fmla="*/ 185 h 237"/>
                  <a:gd name="T80" fmla="*/ 676 w 911"/>
                  <a:gd name="T81" fmla="*/ 203 h 237"/>
                  <a:gd name="T82" fmla="*/ 731 w 911"/>
                  <a:gd name="T83" fmla="*/ 211 h 237"/>
                  <a:gd name="T84" fmla="*/ 0 w 911"/>
                  <a:gd name="T85" fmla="*/ 65 h 237"/>
                  <a:gd name="T86" fmla="*/ 101 w 911"/>
                  <a:gd name="T87" fmla="*/ 91 h 237"/>
                  <a:gd name="T88" fmla="*/ 204 w 911"/>
                  <a:gd name="T89" fmla="*/ 117 h 237"/>
                  <a:gd name="T90" fmla="*/ 508 w 911"/>
                  <a:gd name="T91" fmla="*/ 197 h 237"/>
                  <a:gd name="T92" fmla="*/ 55 w 911"/>
                  <a:gd name="T93" fmla="*/ 74 h 237"/>
                  <a:gd name="T94" fmla="*/ 157 w 911"/>
                  <a:gd name="T95" fmla="*/ 100 h 237"/>
                  <a:gd name="T96" fmla="*/ 459 w 911"/>
                  <a:gd name="T97" fmla="*/ 178 h 237"/>
                  <a:gd name="T98" fmla="*/ 562 w 911"/>
                  <a:gd name="T99" fmla="*/ 205 h 237"/>
                  <a:gd name="T100" fmla="*/ 609 w 911"/>
                  <a:gd name="T101" fmla="*/ 223 h 237"/>
                  <a:gd name="T102" fmla="*/ 663 w 911"/>
                  <a:gd name="T103" fmla="*/ 231 h 237"/>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911"/>
                  <a:gd name="T157" fmla="*/ 0 h 237"/>
                  <a:gd name="T158" fmla="*/ 911 w 911"/>
                  <a:gd name="T159" fmla="*/ 237 h 237"/>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911" h="237">
                    <a:moveTo>
                      <a:pt x="204" y="6"/>
                    </a:moveTo>
                    <a:lnTo>
                      <a:pt x="258" y="20"/>
                    </a:lnTo>
                    <a:lnTo>
                      <a:pt x="258" y="15"/>
                    </a:lnTo>
                    <a:lnTo>
                      <a:pt x="204" y="0"/>
                    </a:lnTo>
                    <a:lnTo>
                      <a:pt x="204" y="6"/>
                    </a:lnTo>
                    <a:close/>
                    <a:moveTo>
                      <a:pt x="305" y="33"/>
                    </a:moveTo>
                    <a:lnTo>
                      <a:pt x="359" y="47"/>
                    </a:lnTo>
                    <a:lnTo>
                      <a:pt x="359" y="41"/>
                    </a:lnTo>
                    <a:lnTo>
                      <a:pt x="305" y="27"/>
                    </a:lnTo>
                    <a:lnTo>
                      <a:pt x="305" y="33"/>
                    </a:lnTo>
                    <a:close/>
                    <a:moveTo>
                      <a:pt x="405" y="58"/>
                    </a:moveTo>
                    <a:lnTo>
                      <a:pt x="459" y="73"/>
                    </a:lnTo>
                    <a:lnTo>
                      <a:pt x="459" y="68"/>
                    </a:lnTo>
                    <a:lnTo>
                      <a:pt x="405" y="53"/>
                    </a:lnTo>
                    <a:lnTo>
                      <a:pt x="405" y="58"/>
                    </a:lnTo>
                    <a:close/>
                    <a:moveTo>
                      <a:pt x="508" y="85"/>
                    </a:moveTo>
                    <a:lnTo>
                      <a:pt x="562" y="99"/>
                    </a:lnTo>
                    <a:lnTo>
                      <a:pt x="562" y="93"/>
                    </a:lnTo>
                    <a:lnTo>
                      <a:pt x="508" y="80"/>
                    </a:lnTo>
                    <a:lnTo>
                      <a:pt x="508" y="85"/>
                    </a:lnTo>
                    <a:close/>
                    <a:moveTo>
                      <a:pt x="609" y="111"/>
                    </a:moveTo>
                    <a:lnTo>
                      <a:pt x="663" y="126"/>
                    </a:lnTo>
                    <a:lnTo>
                      <a:pt x="663" y="120"/>
                    </a:lnTo>
                    <a:lnTo>
                      <a:pt x="609" y="106"/>
                    </a:lnTo>
                    <a:lnTo>
                      <a:pt x="609" y="111"/>
                    </a:lnTo>
                    <a:close/>
                    <a:moveTo>
                      <a:pt x="709" y="138"/>
                    </a:moveTo>
                    <a:lnTo>
                      <a:pt x="763" y="151"/>
                    </a:lnTo>
                    <a:lnTo>
                      <a:pt x="763" y="146"/>
                    </a:lnTo>
                    <a:lnTo>
                      <a:pt x="709" y="132"/>
                    </a:lnTo>
                    <a:lnTo>
                      <a:pt x="709" y="138"/>
                    </a:lnTo>
                    <a:close/>
                    <a:moveTo>
                      <a:pt x="258" y="15"/>
                    </a:moveTo>
                    <a:lnTo>
                      <a:pt x="258" y="20"/>
                    </a:lnTo>
                    <a:lnTo>
                      <a:pt x="303" y="8"/>
                    </a:lnTo>
                    <a:lnTo>
                      <a:pt x="303" y="2"/>
                    </a:lnTo>
                    <a:lnTo>
                      <a:pt x="258" y="15"/>
                    </a:lnTo>
                    <a:close/>
                    <a:moveTo>
                      <a:pt x="359" y="41"/>
                    </a:moveTo>
                    <a:lnTo>
                      <a:pt x="359" y="47"/>
                    </a:lnTo>
                    <a:lnTo>
                      <a:pt x="405" y="34"/>
                    </a:lnTo>
                    <a:lnTo>
                      <a:pt x="405" y="28"/>
                    </a:lnTo>
                    <a:lnTo>
                      <a:pt x="359" y="41"/>
                    </a:lnTo>
                    <a:close/>
                    <a:moveTo>
                      <a:pt x="459" y="68"/>
                    </a:moveTo>
                    <a:lnTo>
                      <a:pt x="459" y="73"/>
                    </a:lnTo>
                    <a:lnTo>
                      <a:pt x="506" y="60"/>
                    </a:lnTo>
                    <a:lnTo>
                      <a:pt x="506" y="54"/>
                    </a:lnTo>
                    <a:lnTo>
                      <a:pt x="459" y="68"/>
                    </a:lnTo>
                    <a:close/>
                    <a:moveTo>
                      <a:pt x="562" y="93"/>
                    </a:moveTo>
                    <a:lnTo>
                      <a:pt x="562" y="99"/>
                    </a:lnTo>
                    <a:lnTo>
                      <a:pt x="607" y="86"/>
                    </a:lnTo>
                    <a:lnTo>
                      <a:pt x="607" y="81"/>
                    </a:lnTo>
                    <a:lnTo>
                      <a:pt x="562" y="93"/>
                    </a:lnTo>
                    <a:close/>
                    <a:moveTo>
                      <a:pt x="663" y="120"/>
                    </a:moveTo>
                    <a:lnTo>
                      <a:pt x="663" y="126"/>
                    </a:lnTo>
                    <a:lnTo>
                      <a:pt x="709" y="113"/>
                    </a:lnTo>
                    <a:lnTo>
                      <a:pt x="709" y="107"/>
                    </a:lnTo>
                    <a:lnTo>
                      <a:pt x="663" y="120"/>
                    </a:lnTo>
                    <a:close/>
                    <a:moveTo>
                      <a:pt x="763" y="146"/>
                    </a:moveTo>
                    <a:lnTo>
                      <a:pt x="763" y="151"/>
                    </a:lnTo>
                    <a:lnTo>
                      <a:pt x="810" y="139"/>
                    </a:lnTo>
                    <a:lnTo>
                      <a:pt x="810" y="134"/>
                    </a:lnTo>
                    <a:lnTo>
                      <a:pt x="763" y="146"/>
                    </a:lnTo>
                    <a:close/>
                    <a:moveTo>
                      <a:pt x="810" y="164"/>
                    </a:moveTo>
                    <a:lnTo>
                      <a:pt x="866" y="178"/>
                    </a:lnTo>
                    <a:lnTo>
                      <a:pt x="866" y="173"/>
                    </a:lnTo>
                    <a:lnTo>
                      <a:pt x="810" y="159"/>
                    </a:lnTo>
                    <a:lnTo>
                      <a:pt x="810" y="164"/>
                    </a:lnTo>
                    <a:close/>
                    <a:moveTo>
                      <a:pt x="866" y="173"/>
                    </a:moveTo>
                    <a:lnTo>
                      <a:pt x="866" y="178"/>
                    </a:lnTo>
                    <a:lnTo>
                      <a:pt x="911" y="165"/>
                    </a:lnTo>
                    <a:lnTo>
                      <a:pt x="911" y="160"/>
                    </a:lnTo>
                    <a:lnTo>
                      <a:pt x="866" y="173"/>
                    </a:lnTo>
                    <a:close/>
                    <a:moveTo>
                      <a:pt x="136" y="25"/>
                    </a:moveTo>
                    <a:lnTo>
                      <a:pt x="190" y="40"/>
                    </a:lnTo>
                    <a:lnTo>
                      <a:pt x="190" y="35"/>
                    </a:lnTo>
                    <a:lnTo>
                      <a:pt x="136" y="20"/>
                    </a:lnTo>
                    <a:lnTo>
                      <a:pt x="136" y="25"/>
                    </a:lnTo>
                    <a:close/>
                    <a:moveTo>
                      <a:pt x="237" y="52"/>
                    </a:moveTo>
                    <a:lnTo>
                      <a:pt x="291" y="67"/>
                    </a:lnTo>
                    <a:lnTo>
                      <a:pt x="291" y="60"/>
                    </a:lnTo>
                    <a:lnTo>
                      <a:pt x="237" y="47"/>
                    </a:lnTo>
                    <a:lnTo>
                      <a:pt x="237" y="52"/>
                    </a:lnTo>
                    <a:close/>
                    <a:moveTo>
                      <a:pt x="337" y="78"/>
                    </a:moveTo>
                    <a:lnTo>
                      <a:pt x="394" y="92"/>
                    </a:lnTo>
                    <a:lnTo>
                      <a:pt x="394" y="87"/>
                    </a:lnTo>
                    <a:lnTo>
                      <a:pt x="337" y="73"/>
                    </a:lnTo>
                    <a:lnTo>
                      <a:pt x="337" y="78"/>
                    </a:lnTo>
                    <a:close/>
                    <a:moveTo>
                      <a:pt x="440" y="105"/>
                    </a:moveTo>
                    <a:lnTo>
                      <a:pt x="494" y="118"/>
                    </a:lnTo>
                    <a:lnTo>
                      <a:pt x="494" y="113"/>
                    </a:lnTo>
                    <a:lnTo>
                      <a:pt x="440" y="99"/>
                    </a:lnTo>
                    <a:lnTo>
                      <a:pt x="440" y="105"/>
                    </a:lnTo>
                    <a:close/>
                    <a:moveTo>
                      <a:pt x="541" y="131"/>
                    </a:moveTo>
                    <a:lnTo>
                      <a:pt x="595" y="145"/>
                    </a:lnTo>
                    <a:lnTo>
                      <a:pt x="595" y="140"/>
                    </a:lnTo>
                    <a:lnTo>
                      <a:pt x="541" y="126"/>
                    </a:lnTo>
                    <a:lnTo>
                      <a:pt x="541" y="131"/>
                    </a:lnTo>
                    <a:close/>
                    <a:moveTo>
                      <a:pt x="641" y="158"/>
                    </a:moveTo>
                    <a:lnTo>
                      <a:pt x="696" y="171"/>
                    </a:lnTo>
                    <a:lnTo>
                      <a:pt x="696" y="166"/>
                    </a:lnTo>
                    <a:lnTo>
                      <a:pt x="641" y="151"/>
                    </a:lnTo>
                    <a:lnTo>
                      <a:pt x="641" y="158"/>
                    </a:lnTo>
                    <a:close/>
                    <a:moveTo>
                      <a:pt x="190" y="35"/>
                    </a:moveTo>
                    <a:lnTo>
                      <a:pt x="190" y="40"/>
                    </a:lnTo>
                    <a:lnTo>
                      <a:pt x="235" y="27"/>
                    </a:lnTo>
                    <a:lnTo>
                      <a:pt x="235" y="21"/>
                    </a:lnTo>
                    <a:lnTo>
                      <a:pt x="190" y="35"/>
                    </a:lnTo>
                    <a:close/>
                    <a:moveTo>
                      <a:pt x="291" y="60"/>
                    </a:moveTo>
                    <a:lnTo>
                      <a:pt x="291" y="66"/>
                    </a:lnTo>
                    <a:lnTo>
                      <a:pt x="337" y="53"/>
                    </a:lnTo>
                    <a:lnTo>
                      <a:pt x="337" y="48"/>
                    </a:lnTo>
                    <a:lnTo>
                      <a:pt x="291" y="60"/>
                    </a:lnTo>
                    <a:close/>
                    <a:moveTo>
                      <a:pt x="394" y="87"/>
                    </a:moveTo>
                    <a:lnTo>
                      <a:pt x="394" y="92"/>
                    </a:lnTo>
                    <a:lnTo>
                      <a:pt x="438" y="80"/>
                    </a:lnTo>
                    <a:lnTo>
                      <a:pt x="438" y="74"/>
                    </a:lnTo>
                    <a:lnTo>
                      <a:pt x="394" y="87"/>
                    </a:lnTo>
                    <a:close/>
                    <a:moveTo>
                      <a:pt x="494" y="113"/>
                    </a:moveTo>
                    <a:lnTo>
                      <a:pt x="494" y="118"/>
                    </a:lnTo>
                    <a:lnTo>
                      <a:pt x="539" y="106"/>
                    </a:lnTo>
                    <a:lnTo>
                      <a:pt x="539" y="101"/>
                    </a:lnTo>
                    <a:lnTo>
                      <a:pt x="494" y="113"/>
                    </a:lnTo>
                    <a:close/>
                    <a:moveTo>
                      <a:pt x="595" y="140"/>
                    </a:moveTo>
                    <a:lnTo>
                      <a:pt x="595" y="145"/>
                    </a:lnTo>
                    <a:lnTo>
                      <a:pt x="641" y="132"/>
                    </a:lnTo>
                    <a:lnTo>
                      <a:pt x="641" y="127"/>
                    </a:lnTo>
                    <a:lnTo>
                      <a:pt x="595" y="140"/>
                    </a:lnTo>
                    <a:close/>
                    <a:moveTo>
                      <a:pt x="696" y="166"/>
                    </a:moveTo>
                    <a:lnTo>
                      <a:pt x="696" y="171"/>
                    </a:lnTo>
                    <a:lnTo>
                      <a:pt x="742" y="159"/>
                    </a:lnTo>
                    <a:lnTo>
                      <a:pt x="742" y="153"/>
                    </a:lnTo>
                    <a:lnTo>
                      <a:pt x="696" y="166"/>
                    </a:lnTo>
                    <a:close/>
                    <a:moveTo>
                      <a:pt x="744" y="183"/>
                    </a:moveTo>
                    <a:lnTo>
                      <a:pt x="798" y="198"/>
                    </a:lnTo>
                    <a:lnTo>
                      <a:pt x="798" y="193"/>
                    </a:lnTo>
                    <a:lnTo>
                      <a:pt x="744" y="178"/>
                    </a:lnTo>
                    <a:lnTo>
                      <a:pt x="744" y="183"/>
                    </a:lnTo>
                    <a:close/>
                    <a:moveTo>
                      <a:pt x="798" y="192"/>
                    </a:moveTo>
                    <a:lnTo>
                      <a:pt x="798" y="198"/>
                    </a:lnTo>
                    <a:lnTo>
                      <a:pt x="843" y="184"/>
                    </a:lnTo>
                    <a:lnTo>
                      <a:pt x="843" y="179"/>
                    </a:lnTo>
                    <a:lnTo>
                      <a:pt x="798" y="192"/>
                    </a:lnTo>
                    <a:close/>
                    <a:moveTo>
                      <a:pt x="68" y="45"/>
                    </a:moveTo>
                    <a:lnTo>
                      <a:pt x="122" y="59"/>
                    </a:lnTo>
                    <a:lnTo>
                      <a:pt x="122" y="54"/>
                    </a:lnTo>
                    <a:lnTo>
                      <a:pt x="68" y="40"/>
                    </a:lnTo>
                    <a:lnTo>
                      <a:pt x="68" y="45"/>
                    </a:lnTo>
                    <a:close/>
                    <a:moveTo>
                      <a:pt x="169" y="72"/>
                    </a:moveTo>
                    <a:lnTo>
                      <a:pt x="223" y="85"/>
                    </a:lnTo>
                    <a:lnTo>
                      <a:pt x="223" y="80"/>
                    </a:lnTo>
                    <a:lnTo>
                      <a:pt x="169" y="67"/>
                    </a:lnTo>
                    <a:lnTo>
                      <a:pt x="169" y="72"/>
                    </a:lnTo>
                    <a:close/>
                    <a:moveTo>
                      <a:pt x="272" y="98"/>
                    </a:moveTo>
                    <a:lnTo>
                      <a:pt x="326" y="112"/>
                    </a:lnTo>
                    <a:lnTo>
                      <a:pt x="326" y="107"/>
                    </a:lnTo>
                    <a:lnTo>
                      <a:pt x="272" y="92"/>
                    </a:lnTo>
                    <a:lnTo>
                      <a:pt x="272" y="98"/>
                    </a:lnTo>
                    <a:close/>
                    <a:moveTo>
                      <a:pt x="372" y="124"/>
                    </a:moveTo>
                    <a:lnTo>
                      <a:pt x="427" y="138"/>
                    </a:lnTo>
                    <a:lnTo>
                      <a:pt x="427" y="133"/>
                    </a:lnTo>
                    <a:lnTo>
                      <a:pt x="372" y="118"/>
                    </a:lnTo>
                    <a:lnTo>
                      <a:pt x="372" y="124"/>
                    </a:lnTo>
                    <a:close/>
                    <a:moveTo>
                      <a:pt x="473" y="150"/>
                    </a:moveTo>
                    <a:lnTo>
                      <a:pt x="527" y="165"/>
                    </a:lnTo>
                    <a:lnTo>
                      <a:pt x="527" y="160"/>
                    </a:lnTo>
                    <a:lnTo>
                      <a:pt x="473" y="145"/>
                    </a:lnTo>
                    <a:lnTo>
                      <a:pt x="473" y="150"/>
                    </a:lnTo>
                    <a:close/>
                    <a:moveTo>
                      <a:pt x="574" y="177"/>
                    </a:moveTo>
                    <a:lnTo>
                      <a:pt x="630" y="191"/>
                    </a:lnTo>
                    <a:lnTo>
                      <a:pt x="630" y="185"/>
                    </a:lnTo>
                    <a:lnTo>
                      <a:pt x="574" y="171"/>
                    </a:lnTo>
                    <a:lnTo>
                      <a:pt x="574" y="177"/>
                    </a:lnTo>
                    <a:close/>
                    <a:moveTo>
                      <a:pt x="122" y="54"/>
                    </a:moveTo>
                    <a:lnTo>
                      <a:pt x="122" y="59"/>
                    </a:lnTo>
                    <a:lnTo>
                      <a:pt x="169" y="47"/>
                    </a:lnTo>
                    <a:lnTo>
                      <a:pt x="169" y="41"/>
                    </a:lnTo>
                    <a:lnTo>
                      <a:pt x="122" y="54"/>
                    </a:lnTo>
                    <a:close/>
                    <a:moveTo>
                      <a:pt x="223" y="80"/>
                    </a:moveTo>
                    <a:lnTo>
                      <a:pt x="223" y="85"/>
                    </a:lnTo>
                    <a:lnTo>
                      <a:pt x="270" y="73"/>
                    </a:lnTo>
                    <a:lnTo>
                      <a:pt x="270" y="68"/>
                    </a:lnTo>
                    <a:lnTo>
                      <a:pt x="223" y="80"/>
                    </a:lnTo>
                    <a:close/>
                    <a:moveTo>
                      <a:pt x="326" y="107"/>
                    </a:moveTo>
                    <a:lnTo>
                      <a:pt x="326" y="112"/>
                    </a:lnTo>
                    <a:lnTo>
                      <a:pt x="370" y="99"/>
                    </a:lnTo>
                    <a:lnTo>
                      <a:pt x="370" y="93"/>
                    </a:lnTo>
                    <a:lnTo>
                      <a:pt x="326" y="107"/>
                    </a:lnTo>
                    <a:close/>
                    <a:moveTo>
                      <a:pt x="427" y="133"/>
                    </a:moveTo>
                    <a:lnTo>
                      <a:pt x="427" y="138"/>
                    </a:lnTo>
                    <a:lnTo>
                      <a:pt x="471" y="126"/>
                    </a:lnTo>
                    <a:lnTo>
                      <a:pt x="471" y="120"/>
                    </a:lnTo>
                    <a:lnTo>
                      <a:pt x="427" y="133"/>
                    </a:lnTo>
                    <a:close/>
                    <a:moveTo>
                      <a:pt x="527" y="160"/>
                    </a:moveTo>
                    <a:lnTo>
                      <a:pt x="527" y="165"/>
                    </a:lnTo>
                    <a:lnTo>
                      <a:pt x="574" y="151"/>
                    </a:lnTo>
                    <a:lnTo>
                      <a:pt x="574" y="146"/>
                    </a:lnTo>
                    <a:lnTo>
                      <a:pt x="527" y="160"/>
                    </a:lnTo>
                    <a:close/>
                    <a:moveTo>
                      <a:pt x="630" y="185"/>
                    </a:moveTo>
                    <a:lnTo>
                      <a:pt x="630" y="191"/>
                    </a:lnTo>
                    <a:lnTo>
                      <a:pt x="674" y="178"/>
                    </a:lnTo>
                    <a:lnTo>
                      <a:pt x="674" y="173"/>
                    </a:lnTo>
                    <a:lnTo>
                      <a:pt x="630" y="185"/>
                    </a:lnTo>
                    <a:close/>
                    <a:moveTo>
                      <a:pt x="676" y="203"/>
                    </a:moveTo>
                    <a:lnTo>
                      <a:pt x="731" y="217"/>
                    </a:lnTo>
                    <a:lnTo>
                      <a:pt x="731" y="211"/>
                    </a:lnTo>
                    <a:lnTo>
                      <a:pt x="676" y="198"/>
                    </a:lnTo>
                    <a:lnTo>
                      <a:pt x="676" y="203"/>
                    </a:lnTo>
                    <a:close/>
                    <a:moveTo>
                      <a:pt x="731" y="211"/>
                    </a:moveTo>
                    <a:lnTo>
                      <a:pt x="731" y="217"/>
                    </a:lnTo>
                    <a:lnTo>
                      <a:pt x="775" y="204"/>
                    </a:lnTo>
                    <a:lnTo>
                      <a:pt x="775" y="199"/>
                    </a:lnTo>
                    <a:lnTo>
                      <a:pt x="731" y="211"/>
                    </a:lnTo>
                    <a:close/>
                    <a:moveTo>
                      <a:pt x="0" y="65"/>
                    </a:moveTo>
                    <a:lnTo>
                      <a:pt x="55" y="79"/>
                    </a:lnTo>
                    <a:lnTo>
                      <a:pt x="55" y="74"/>
                    </a:lnTo>
                    <a:lnTo>
                      <a:pt x="0" y="59"/>
                    </a:lnTo>
                    <a:lnTo>
                      <a:pt x="0" y="65"/>
                    </a:lnTo>
                    <a:close/>
                    <a:moveTo>
                      <a:pt x="101" y="91"/>
                    </a:moveTo>
                    <a:lnTo>
                      <a:pt x="157" y="105"/>
                    </a:lnTo>
                    <a:lnTo>
                      <a:pt x="157" y="100"/>
                    </a:lnTo>
                    <a:lnTo>
                      <a:pt x="101" y="85"/>
                    </a:lnTo>
                    <a:lnTo>
                      <a:pt x="101" y="91"/>
                    </a:lnTo>
                    <a:close/>
                    <a:moveTo>
                      <a:pt x="204" y="117"/>
                    </a:moveTo>
                    <a:lnTo>
                      <a:pt x="459" y="184"/>
                    </a:lnTo>
                    <a:lnTo>
                      <a:pt x="459" y="178"/>
                    </a:lnTo>
                    <a:lnTo>
                      <a:pt x="204" y="112"/>
                    </a:lnTo>
                    <a:lnTo>
                      <a:pt x="204" y="117"/>
                    </a:lnTo>
                    <a:close/>
                    <a:moveTo>
                      <a:pt x="508" y="197"/>
                    </a:moveTo>
                    <a:lnTo>
                      <a:pt x="562" y="210"/>
                    </a:lnTo>
                    <a:lnTo>
                      <a:pt x="562" y="205"/>
                    </a:lnTo>
                    <a:lnTo>
                      <a:pt x="508" y="191"/>
                    </a:lnTo>
                    <a:lnTo>
                      <a:pt x="508" y="197"/>
                    </a:lnTo>
                    <a:close/>
                    <a:moveTo>
                      <a:pt x="55" y="74"/>
                    </a:moveTo>
                    <a:lnTo>
                      <a:pt x="55" y="79"/>
                    </a:lnTo>
                    <a:lnTo>
                      <a:pt x="101" y="67"/>
                    </a:lnTo>
                    <a:lnTo>
                      <a:pt x="101" y="60"/>
                    </a:lnTo>
                    <a:lnTo>
                      <a:pt x="55" y="74"/>
                    </a:lnTo>
                    <a:close/>
                    <a:moveTo>
                      <a:pt x="157" y="100"/>
                    </a:moveTo>
                    <a:lnTo>
                      <a:pt x="157" y="105"/>
                    </a:lnTo>
                    <a:lnTo>
                      <a:pt x="202" y="92"/>
                    </a:lnTo>
                    <a:lnTo>
                      <a:pt x="202" y="87"/>
                    </a:lnTo>
                    <a:lnTo>
                      <a:pt x="157" y="100"/>
                    </a:lnTo>
                    <a:close/>
                    <a:moveTo>
                      <a:pt x="459" y="178"/>
                    </a:moveTo>
                    <a:lnTo>
                      <a:pt x="459" y="184"/>
                    </a:lnTo>
                    <a:lnTo>
                      <a:pt x="506" y="171"/>
                    </a:lnTo>
                    <a:lnTo>
                      <a:pt x="506" y="166"/>
                    </a:lnTo>
                    <a:lnTo>
                      <a:pt x="459" y="178"/>
                    </a:lnTo>
                    <a:close/>
                    <a:moveTo>
                      <a:pt x="562" y="205"/>
                    </a:moveTo>
                    <a:lnTo>
                      <a:pt x="562" y="210"/>
                    </a:lnTo>
                    <a:lnTo>
                      <a:pt x="607" y="198"/>
                    </a:lnTo>
                    <a:lnTo>
                      <a:pt x="607" y="193"/>
                    </a:lnTo>
                    <a:lnTo>
                      <a:pt x="562" y="205"/>
                    </a:lnTo>
                    <a:close/>
                    <a:moveTo>
                      <a:pt x="609" y="223"/>
                    </a:moveTo>
                    <a:lnTo>
                      <a:pt x="663" y="237"/>
                    </a:lnTo>
                    <a:lnTo>
                      <a:pt x="663" y="231"/>
                    </a:lnTo>
                    <a:lnTo>
                      <a:pt x="609" y="217"/>
                    </a:lnTo>
                    <a:lnTo>
                      <a:pt x="609" y="223"/>
                    </a:lnTo>
                    <a:close/>
                    <a:moveTo>
                      <a:pt x="663" y="231"/>
                    </a:moveTo>
                    <a:lnTo>
                      <a:pt x="663" y="237"/>
                    </a:lnTo>
                    <a:lnTo>
                      <a:pt x="707" y="224"/>
                    </a:lnTo>
                    <a:lnTo>
                      <a:pt x="707" y="219"/>
                    </a:lnTo>
                    <a:lnTo>
                      <a:pt x="663" y="231"/>
                    </a:lnTo>
                    <a:close/>
                  </a:path>
                </a:pathLst>
              </a:custGeom>
              <a:solidFill>
                <a:srgbClr val="969696"/>
              </a:solidFill>
              <a:ln w="9525">
                <a:solidFill>
                  <a:srgbClr val="000000"/>
                </a:solidFill>
                <a:round/>
                <a:headEnd/>
                <a:tailEnd/>
              </a:ln>
            </p:spPr>
            <p:txBody>
              <a:bodyPr/>
              <a:lstStyle>
                <a:lvl1pPr eaLnBrk="0" hangingPunct="0">
                  <a:defRPr sz="2800">
                    <a:solidFill>
                      <a:schemeClr val="tx1"/>
                    </a:solidFill>
                    <a:latin typeface="Arial" panose="020B0604020202020204" pitchFamily="34" charset="0"/>
                    <a:cs typeface="Arial" panose="020B0604020202020204" pitchFamily="34" charset="0"/>
                  </a:defRPr>
                </a:lvl1pPr>
                <a:lvl2pPr marL="742950" indent="-285750" eaLnBrk="0" hangingPunct="0">
                  <a:defRPr sz="2800">
                    <a:solidFill>
                      <a:schemeClr val="tx1"/>
                    </a:solidFill>
                    <a:latin typeface="Arial" panose="020B0604020202020204" pitchFamily="34" charset="0"/>
                    <a:cs typeface="Arial" panose="020B0604020202020204" pitchFamily="34" charset="0"/>
                  </a:defRPr>
                </a:lvl2pPr>
                <a:lvl3pPr marL="1143000" indent="-228600" eaLnBrk="0" hangingPunct="0">
                  <a:defRPr sz="2800">
                    <a:solidFill>
                      <a:schemeClr val="tx1"/>
                    </a:solidFill>
                    <a:latin typeface="Arial" panose="020B0604020202020204" pitchFamily="34" charset="0"/>
                    <a:cs typeface="Arial" panose="020B0604020202020204" pitchFamily="34" charset="0"/>
                  </a:defRPr>
                </a:lvl3pPr>
                <a:lvl4pPr marL="1600200" indent="-228600" eaLnBrk="0" hangingPunct="0">
                  <a:defRPr sz="2800">
                    <a:solidFill>
                      <a:schemeClr val="tx1"/>
                    </a:solidFill>
                    <a:latin typeface="Arial" panose="020B0604020202020204" pitchFamily="34" charset="0"/>
                    <a:cs typeface="Arial" panose="020B0604020202020204" pitchFamily="34" charset="0"/>
                  </a:defRPr>
                </a:lvl4pPr>
                <a:lvl5pPr marL="2057400" indent="-228600" eaLnBrk="0" hangingPunct="0">
                  <a:defRPr sz="28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91201" name="Freeform 264"/>
              <p:cNvSpPr>
                <a:spLocks/>
              </p:cNvSpPr>
              <p:nvPr/>
            </p:nvSpPr>
            <p:spPr bwMode="auto">
              <a:xfrm>
                <a:off x="215" y="814"/>
                <a:ext cx="263" cy="118"/>
              </a:xfrm>
              <a:custGeom>
                <a:avLst/>
                <a:gdLst>
                  <a:gd name="T0" fmla="*/ 0 w 774"/>
                  <a:gd name="T1" fmla="*/ 25 h 223"/>
                  <a:gd name="T2" fmla="*/ 774 w 774"/>
                  <a:gd name="T3" fmla="*/ 223 h 223"/>
                  <a:gd name="T4" fmla="*/ 774 w 774"/>
                  <a:gd name="T5" fmla="*/ 197 h 223"/>
                  <a:gd name="T6" fmla="*/ 0 w 774"/>
                  <a:gd name="T7" fmla="*/ 0 h 223"/>
                  <a:gd name="T8" fmla="*/ 0 w 774"/>
                  <a:gd name="T9" fmla="*/ 25 h 223"/>
                  <a:gd name="T10" fmla="*/ 0 60000 65536"/>
                  <a:gd name="T11" fmla="*/ 0 60000 65536"/>
                  <a:gd name="T12" fmla="*/ 0 60000 65536"/>
                  <a:gd name="T13" fmla="*/ 0 60000 65536"/>
                  <a:gd name="T14" fmla="*/ 0 60000 65536"/>
                  <a:gd name="T15" fmla="*/ 0 w 774"/>
                  <a:gd name="T16" fmla="*/ 0 h 223"/>
                  <a:gd name="T17" fmla="*/ 774 w 774"/>
                  <a:gd name="T18" fmla="*/ 223 h 223"/>
                </a:gdLst>
                <a:ahLst/>
                <a:cxnLst>
                  <a:cxn ang="T10">
                    <a:pos x="T0" y="T1"/>
                  </a:cxn>
                  <a:cxn ang="T11">
                    <a:pos x="T2" y="T3"/>
                  </a:cxn>
                  <a:cxn ang="T12">
                    <a:pos x="T4" y="T5"/>
                  </a:cxn>
                  <a:cxn ang="T13">
                    <a:pos x="T6" y="T7"/>
                  </a:cxn>
                  <a:cxn ang="T14">
                    <a:pos x="T8" y="T9"/>
                  </a:cxn>
                </a:cxnLst>
                <a:rect l="T15" t="T16" r="T17" b="T18"/>
                <a:pathLst>
                  <a:path w="774" h="223">
                    <a:moveTo>
                      <a:pt x="0" y="25"/>
                    </a:moveTo>
                    <a:lnTo>
                      <a:pt x="774" y="223"/>
                    </a:lnTo>
                    <a:lnTo>
                      <a:pt x="774" y="197"/>
                    </a:lnTo>
                    <a:lnTo>
                      <a:pt x="0" y="0"/>
                    </a:lnTo>
                    <a:lnTo>
                      <a:pt x="0" y="25"/>
                    </a:lnTo>
                    <a:close/>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800">
                    <a:solidFill>
                      <a:schemeClr val="tx1"/>
                    </a:solidFill>
                    <a:latin typeface="Arial" panose="020B0604020202020204" pitchFamily="34" charset="0"/>
                    <a:cs typeface="Arial" panose="020B0604020202020204" pitchFamily="34" charset="0"/>
                  </a:defRPr>
                </a:lvl1pPr>
                <a:lvl2pPr marL="742950" indent="-285750" eaLnBrk="0" hangingPunct="0">
                  <a:defRPr sz="2800">
                    <a:solidFill>
                      <a:schemeClr val="tx1"/>
                    </a:solidFill>
                    <a:latin typeface="Arial" panose="020B0604020202020204" pitchFamily="34" charset="0"/>
                    <a:cs typeface="Arial" panose="020B0604020202020204" pitchFamily="34" charset="0"/>
                  </a:defRPr>
                </a:lvl2pPr>
                <a:lvl3pPr marL="1143000" indent="-228600" eaLnBrk="0" hangingPunct="0">
                  <a:defRPr sz="2800">
                    <a:solidFill>
                      <a:schemeClr val="tx1"/>
                    </a:solidFill>
                    <a:latin typeface="Arial" panose="020B0604020202020204" pitchFamily="34" charset="0"/>
                    <a:cs typeface="Arial" panose="020B0604020202020204" pitchFamily="34" charset="0"/>
                  </a:defRPr>
                </a:lvl3pPr>
                <a:lvl4pPr marL="1600200" indent="-228600" eaLnBrk="0" hangingPunct="0">
                  <a:defRPr sz="2800">
                    <a:solidFill>
                      <a:schemeClr val="tx1"/>
                    </a:solidFill>
                    <a:latin typeface="Arial" panose="020B0604020202020204" pitchFamily="34" charset="0"/>
                    <a:cs typeface="Arial" panose="020B0604020202020204" pitchFamily="34" charset="0"/>
                  </a:defRPr>
                </a:lvl4pPr>
                <a:lvl5pPr marL="2057400" indent="-228600" eaLnBrk="0" hangingPunct="0">
                  <a:defRPr sz="28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grpSp>
            <p:nvGrpSpPr>
              <p:cNvPr id="91202" name="Group 265"/>
              <p:cNvGrpSpPr>
                <a:grpSpLocks/>
              </p:cNvGrpSpPr>
              <p:nvPr/>
            </p:nvGrpSpPr>
            <p:grpSpPr bwMode="auto">
              <a:xfrm>
                <a:off x="374" y="431"/>
                <a:ext cx="377" cy="388"/>
                <a:chOff x="4497" y="5857"/>
                <a:chExt cx="555" cy="734"/>
              </a:xfrm>
            </p:grpSpPr>
            <p:sp>
              <p:nvSpPr>
                <p:cNvPr id="91203" name="Freeform 266"/>
                <p:cNvSpPr>
                  <a:spLocks/>
                </p:cNvSpPr>
                <p:nvPr/>
              </p:nvSpPr>
              <p:spPr bwMode="auto">
                <a:xfrm>
                  <a:off x="4497" y="5857"/>
                  <a:ext cx="555" cy="734"/>
                </a:xfrm>
                <a:custGeom>
                  <a:avLst/>
                  <a:gdLst>
                    <a:gd name="T0" fmla="*/ 0 w 1109"/>
                    <a:gd name="T1" fmla="*/ 419 h 734"/>
                    <a:gd name="T2" fmla="*/ 124 w 1109"/>
                    <a:gd name="T3" fmla="*/ 466 h 734"/>
                    <a:gd name="T4" fmla="*/ 255 w 1109"/>
                    <a:gd name="T5" fmla="*/ 509 h 734"/>
                    <a:gd name="T6" fmla="*/ 255 w 1109"/>
                    <a:gd name="T7" fmla="*/ 509 h 734"/>
                    <a:gd name="T8" fmla="*/ 238 w 1109"/>
                    <a:gd name="T9" fmla="*/ 534 h 734"/>
                    <a:gd name="T10" fmla="*/ 228 w 1109"/>
                    <a:gd name="T11" fmla="*/ 560 h 734"/>
                    <a:gd name="T12" fmla="*/ 222 w 1109"/>
                    <a:gd name="T13" fmla="*/ 586 h 734"/>
                    <a:gd name="T14" fmla="*/ 224 w 1109"/>
                    <a:gd name="T15" fmla="*/ 612 h 734"/>
                    <a:gd name="T16" fmla="*/ 250 w 1109"/>
                    <a:gd name="T17" fmla="*/ 630 h 734"/>
                    <a:gd name="T18" fmla="*/ 277 w 1109"/>
                    <a:gd name="T19" fmla="*/ 649 h 734"/>
                    <a:gd name="T20" fmla="*/ 310 w 1109"/>
                    <a:gd name="T21" fmla="*/ 664 h 734"/>
                    <a:gd name="T22" fmla="*/ 344 w 1109"/>
                    <a:gd name="T23" fmla="*/ 679 h 734"/>
                    <a:gd name="T24" fmla="*/ 383 w 1109"/>
                    <a:gd name="T25" fmla="*/ 692 h 734"/>
                    <a:gd name="T26" fmla="*/ 424 w 1109"/>
                    <a:gd name="T27" fmla="*/ 704 h 734"/>
                    <a:gd name="T28" fmla="*/ 466 w 1109"/>
                    <a:gd name="T29" fmla="*/ 713 h 734"/>
                    <a:gd name="T30" fmla="*/ 511 w 1109"/>
                    <a:gd name="T31" fmla="*/ 720 h 734"/>
                    <a:gd name="T32" fmla="*/ 557 w 1109"/>
                    <a:gd name="T33" fmla="*/ 726 h 734"/>
                    <a:gd name="T34" fmla="*/ 606 w 1109"/>
                    <a:gd name="T35" fmla="*/ 731 h 734"/>
                    <a:gd name="T36" fmla="*/ 654 w 1109"/>
                    <a:gd name="T37" fmla="*/ 733 h 734"/>
                    <a:gd name="T38" fmla="*/ 703 w 1109"/>
                    <a:gd name="T39" fmla="*/ 734 h 734"/>
                    <a:gd name="T40" fmla="*/ 751 w 1109"/>
                    <a:gd name="T41" fmla="*/ 732 h 734"/>
                    <a:gd name="T42" fmla="*/ 801 w 1109"/>
                    <a:gd name="T43" fmla="*/ 727 h 734"/>
                    <a:gd name="T44" fmla="*/ 850 w 1109"/>
                    <a:gd name="T45" fmla="*/ 721 h 734"/>
                    <a:gd name="T46" fmla="*/ 898 w 1109"/>
                    <a:gd name="T47" fmla="*/ 713 h 734"/>
                    <a:gd name="T48" fmla="*/ 954 w 1109"/>
                    <a:gd name="T49" fmla="*/ 701 h 734"/>
                    <a:gd name="T50" fmla="*/ 1007 w 1109"/>
                    <a:gd name="T51" fmla="*/ 685 h 734"/>
                    <a:gd name="T52" fmla="*/ 1053 w 1109"/>
                    <a:gd name="T53" fmla="*/ 667 h 734"/>
                    <a:gd name="T54" fmla="*/ 1094 w 1109"/>
                    <a:gd name="T55" fmla="*/ 646 h 734"/>
                    <a:gd name="T56" fmla="*/ 1102 w 1109"/>
                    <a:gd name="T57" fmla="*/ 631 h 734"/>
                    <a:gd name="T58" fmla="*/ 1107 w 1109"/>
                    <a:gd name="T59" fmla="*/ 617 h 734"/>
                    <a:gd name="T60" fmla="*/ 1109 w 1109"/>
                    <a:gd name="T61" fmla="*/ 602 h 734"/>
                    <a:gd name="T62" fmla="*/ 1109 w 1109"/>
                    <a:gd name="T63" fmla="*/ 588 h 734"/>
                    <a:gd name="T64" fmla="*/ 1107 w 1109"/>
                    <a:gd name="T65" fmla="*/ 574 h 734"/>
                    <a:gd name="T66" fmla="*/ 1102 w 1109"/>
                    <a:gd name="T67" fmla="*/ 560 h 734"/>
                    <a:gd name="T68" fmla="*/ 1094 w 1109"/>
                    <a:gd name="T69" fmla="*/ 546 h 734"/>
                    <a:gd name="T70" fmla="*/ 1084 w 1109"/>
                    <a:gd name="T71" fmla="*/ 532 h 734"/>
                    <a:gd name="T72" fmla="*/ 1073 w 1109"/>
                    <a:gd name="T73" fmla="*/ 519 h 734"/>
                    <a:gd name="T74" fmla="*/ 1059 w 1109"/>
                    <a:gd name="T75" fmla="*/ 506 h 734"/>
                    <a:gd name="T76" fmla="*/ 1042 w 1109"/>
                    <a:gd name="T77" fmla="*/ 494 h 734"/>
                    <a:gd name="T78" fmla="*/ 1024 w 1109"/>
                    <a:gd name="T79" fmla="*/ 482 h 734"/>
                    <a:gd name="T80" fmla="*/ 1003 w 1109"/>
                    <a:gd name="T81" fmla="*/ 470 h 734"/>
                    <a:gd name="T82" fmla="*/ 980 w 1109"/>
                    <a:gd name="T83" fmla="*/ 460 h 734"/>
                    <a:gd name="T84" fmla="*/ 954 w 1109"/>
                    <a:gd name="T85" fmla="*/ 450 h 734"/>
                    <a:gd name="T86" fmla="*/ 927 w 1109"/>
                    <a:gd name="T87" fmla="*/ 440 h 734"/>
                    <a:gd name="T88" fmla="*/ 927 w 1109"/>
                    <a:gd name="T89" fmla="*/ 440 h 734"/>
                    <a:gd name="T90" fmla="*/ 927 w 1109"/>
                    <a:gd name="T91" fmla="*/ 211 h 734"/>
                    <a:gd name="T92" fmla="*/ 838 w 1109"/>
                    <a:gd name="T93" fmla="*/ 177 h 734"/>
                    <a:gd name="T94" fmla="*/ 745 w 1109"/>
                    <a:gd name="T95" fmla="*/ 144 h 734"/>
                    <a:gd name="T96" fmla="*/ 647 w 1109"/>
                    <a:gd name="T97" fmla="*/ 114 h 734"/>
                    <a:gd name="T98" fmla="*/ 546 w 1109"/>
                    <a:gd name="T99" fmla="*/ 86 h 734"/>
                    <a:gd name="T100" fmla="*/ 441 w 1109"/>
                    <a:gd name="T101" fmla="*/ 61 h 734"/>
                    <a:gd name="T102" fmla="*/ 333 w 1109"/>
                    <a:gd name="T103" fmla="*/ 38 h 734"/>
                    <a:gd name="T104" fmla="*/ 220 w 1109"/>
                    <a:gd name="T105" fmla="*/ 18 h 734"/>
                    <a:gd name="T106" fmla="*/ 106 w 1109"/>
                    <a:gd name="T107" fmla="*/ 0 h 734"/>
                    <a:gd name="T108" fmla="*/ 106 w 1109"/>
                    <a:gd name="T109" fmla="*/ 0 h 734"/>
                    <a:gd name="T110" fmla="*/ 0 w 1109"/>
                    <a:gd name="T111" fmla="*/ 27 h 734"/>
                    <a:gd name="T112" fmla="*/ 0 w 1109"/>
                    <a:gd name="T113" fmla="*/ 419 h 734"/>
                    <a:gd name="T114" fmla="*/ 0 w 1109"/>
                    <a:gd name="T115" fmla="*/ 419 h 73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109"/>
                    <a:gd name="T175" fmla="*/ 0 h 734"/>
                    <a:gd name="T176" fmla="*/ 1109 w 1109"/>
                    <a:gd name="T177" fmla="*/ 734 h 734"/>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109" h="734">
                      <a:moveTo>
                        <a:pt x="0" y="419"/>
                      </a:moveTo>
                      <a:lnTo>
                        <a:pt x="124" y="466"/>
                      </a:lnTo>
                      <a:lnTo>
                        <a:pt x="255" y="509"/>
                      </a:lnTo>
                      <a:lnTo>
                        <a:pt x="238" y="534"/>
                      </a:lnTo>
                      <a:lnTo>
                        <a:pt x="228" y="560"/>
                      </a:lnTo>
                      <a:lnTo>
                        <a:pt x="222" y="586"/>
                      </a:lnTo>
                      <a:lnTo>
                        <a:pt x="224" y="612"/>
                      </a:lnTo>
                      <a:lnTo>
                        <a:pt x="250" y="630"/>
                      </a:lnTo>
                      <a:lnTo>
                        <a:pt x="277" y="649"/>
                      </a:lnTo>
                      <a:lnTo>
                        <a:pt x="310" y="664"/>
                      </a:lnTo>
                      <a:lnTo>
                        <a:pt x="344" y="679"/>
                      </a:lnTo>
                      <a:lnTo>
                        <a:pt x="383" y="692"/>
                      </a:lnTo>
                      <a:lnTo>
                        <a:pt x="424" y="704"/>
                      </a:lnTo>
                      <a:lnTo>
                        <a:pt x="466" y="713"/>
                      </a:lnTo>
                      <a:lnTo>
                        <a:pt x="511" y="720"/>
                      </a:lnTo>
                      <a:lnTo>
                        <a:pt x="557" y="726"/>
                      </a:lnTo>
                      <a:lnTo>
                        <a:pt x="606" y="731"/>
                      </a:lnTo>
                      <a:lnTo>
                        <a:pt x="654" y="733"/>
                      </a:lnTo>
                      <a:lnTo>
                        <a:pt x="703" y="734"/>
                      </a:lnTo>
                      <a:lnTo>
                        <a:pt x="751" y="732"/>
                      </a:lnTo>
                      <a:lnTo>
                        <a:pt x="801" y="727"/>
                      </a:lnTo>
                      <a:lnTo>
                        <a:pt x="850" y="721"/>
                      </a:lnTo>
                      <a:lnTo>
                        <a:pt x="898" y="713"/>
                      </a:lnTo>
                      <a:lnTo>
                        <a:pt x="954" y="701"/>
                      </a:lnTo>
                      <a:lnTo>
                        <a:pt x="1007" y="685"/>
                      </a:lnTo>
                      <a:lnTo>
                        <a:pt x="1053" y="667"/>
                      </a:lnTo>
                      <a:lnTo>
                        <a:pt x="1094" y="646"/>
                      </a:lnTo>
                      <a:lnTo>
                        <a:pt x="1102" y="631"/>
                      </a:lnTo>
                      <a:lnTo>
                        <a:pt x="1107" y="617"/>
                      </a:lnTo>
                      <a:lnTo>
                        <a:pt x="1109" y="602"/>
                      </a:lnTo>
                      <a:lnTo>
                        <a:pt x="1109" y="588"/>
                      </a:lnTo>
                      <a:lnTo>
                        <a:pt x="1107" y="574"/>
                      </a:lnTo>
                      <a:lnTo>
                        <a:pt x="1102" y="560"/>
                      </a:lnTo>
                      <a:lnTo>
                        <a:pt x="1094" y="546"/>
                      </a:lnTo>
                      <a:lnTo>
                        <a:pt x="1084" y="532"/>
                      </a:lnTo>
                      <a:lnTo>
                        <a:pt x="1073" y="519"/>
                      </a:lnTo>
                      <a:lnTo>
                        <a:pt x="1059" y="506"/>
                      </a:lnTo>
                      <a:lnTo>
                        <a:pt x="1042" y="494"/>
                      </a:lnTo>
                      <a:lnTo>
                        <a:pt x="1024" y="482"/>
                      </a:lnTo>
                      <a:lnTo>
                        <a:pt x="1003" y="470"/>
                      </a:lnTo>
                      <a:lnTo>
                        <a:pt x="980" y="460"/>
                      </a:lnTo>
                      <a:lnTo>
                        <a:pt x="954" y="450"/>
                      </a:lnTo>
                      <a:lnTo>
                        <a:pt x="927" y="440"/>
                      </a:lnTo>
                      <a:lnTo>
                        <a:pt x="927" y="211"/>
                      </a:lnTo>
                      <a:lnTo>
                        <a:pt x="838" y="177"/>
                      </a:lnTo>
                      <a:lnTo>
                        <a:pt x="745" y="144"/>
                      </a:lnTo>
                      <a:lnTo>
                        <a:pt x="647" y="114"/>
                      </a:lnTo>
                      <a:lnTo>
                        <a:pt x="546" y="86"/>
                      </a:lnTo>
                      <a:lnTo>
                        <a:pt x="441" y="61"/>
                      </a:lnTo>
                      <a:lnTo>
                        <a:pt x="333" y="38"/>
                      </a:lnTo>
                      <a:lnTo>
                        <a:pt x="220" y="18"/>
                      </a:lnTo>
                      <a:lnTo>
                        <a:pt x="106" y="0"/>
                      </a:lnTo>
                      <a:lnTo>
                        <a:pt x="0" y="27"/>
                      </a:lnTo>
                      <a:lnTo>
                        <a:pt x="0" y="419"/>
                      </a:lnTo>
                    </a:path>
                  </a:pathLst>
                </a:custGeom>
                <a:solidFill>
                  <a:srgbClr val="FFCCCC"/>
                </a:solidFill>
                <a:ln w="19050">
                  <a:solidFill>
                    <a:srgbClr val="000000"/>
                  </a:solidFill>
                  <a:round/>
                  <a:headEnd/>
                  <a:tailEnd/>
                </a:ln>
              </p:spPr>
              <p:txBody>
                <a:bodyPr/>
                <a:lstStyle>
                  <a:lvl1pPr eaLnBrk="0" hangingPunct="0">
                    <a:defRPr sz="2800">
                      <a:solidFill>
                        <a:schemeClr val="tx1"/>
                      </a:solidFill>
                      <a:latin typeface="Arial" panose="020B0604020202020204" pitchFamily="34" charset="0"/>
                      <a:cs typeface="Arial" panose="020B0604020202020204" pitchFamily="34" charset="0"/>
                    </a:defRPr>
                  </a:lvl1pPr>
                  <a:lvl2pPr marL="742950" indent="-285750" eaLnBrk="0" hangingPunct="0">
                    <a:defRPr sz="2800">
                      <a:solidFill>
                        <a:schemeClr val="tx1"/>
                      </a:solidFill>
                      <a:latin typeface="Arial" panose="020B0604020202020204" pitchFamily="34" charset="0"/>
                      <a:cs typeface="Arial" panose="020B0604020202020204" pitchFamily="34" charset="0"/>
                    </a:defRPr>
                  </a:lvl2pPr>
                  <a:lvl3pPr marL="1143000" indent="-228600" eaLnBrk="0" hangingPunct="0">
                    <a:defRPr sz="2800">
                      <a:solidFill>
                        <a:schemeClr val="tx1"/>
                      </a:solidFill>
                      <a:latin typeface="Arial" panose="020B0604020202020204" pitchFamily="34" charset="0"/>
                      <a:cs typeface="Arial" panose="020B0604020202020204" pitchFamily="34" charset="0"/>
                    </a:defRPr>
                  </a:lvl3pPr>
                  <a:lvl4pPr marL="1600200" indent="-228600" eaLnBrk="0" hangingPunct="0">
                    <a:defRPr sz="2800">
                      <a:solidFill>
                        <a:schemeClr val="tx1"/>
                      </a:solidFill>
                      <a:latin typeface="Arial" panose="020B0604020202020204" pitchFamily="34" charset="0"/>
                      <a:cs typeface="Arial" panose="020B0604020202020204" pitchFamily="34" charset="0"/>
                    </a:defRPr>
                  </a:lvl4pPr>
                  <a:lvl5pPr marL="2057400" indent="-228600" eaLnBrk="0" hangingPunct="0">
                    <a:defRPr sz="28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91204" name="Freeform 267"/>
                <p:cNvSpPr>
                  <a:spLocks/>
                </p:cNvSpPr>
                <p:nvPr/>
              </p:nvSpPr>
              <p:spPr bwMode="auto">
                <a:xfrm>
                  <a:off x="4546" y="5937"/>
                  <a:ext cx="324" cy="494"/>
                </a:xfrm>
                <a:custGeom>
                  <a:avLst/>
                  <a:gdLst>
                    <a:gd name="T0" fmla="*/ 0 w 648"/>
                    <a:gd name="T1" fmla="*/ 326 h 494"/>
                    <a:gd name="T2" fmla="*/ 648 w 648"/>
                    <a:gd name="T3" fmla="*/ 494 h 494"/>
                    <a:gd name="T4" fmla="*/ 648 w 648"/>
                    <a:gd name="T5" fmla="*/ 166 h 494"/>
                    <a:gd name="T6" fmla="*/ 0 w 648"/>
                    <a:gd name="T7" fmla="*/ 0 h 494"/>
                    <a:gd name="T8" fmla="*/ 0 w 648"/>
                    <a:gd name="T9" fmla="*/ 326 h 494"/>
                    <a:gd name="T10" fmla="*/ 0 60000 65536"/>
                    <a:gd name="T11" fmla="*/ 0 60000 65536"/>
                    <a:gd name="T12" fmla="*/ 0 60000 65536"/>
                    <a:gd name="T13" fmla="*/ 0 60000 65536"/>
                    <a:gd name="T14" fmla="*/ 0 60000 65536"/>
                    <a:gd name="T15" fmla="*/ 0 w 648"/>
                    <a:gd name="T16" fmla="*/ 0 h 494"/>
                    <a:gd name="T17" fmla="*/ 648 w 648"/>
                    <a:gd name="T18" fmla="*/ 494 h 494"/>
                  </a:gdLst>
                  <a:ahLst/>
                  <a:cxnLst>
                    <a:cxn ang="T10">
                      <a:pos x="T0" y="T1"/>
                    </a:cxn>
                    <a:cxn ang="T11">
                      <a:pos x="T2" y="T3"/>
                    </a:cxn>
                    <a:cxn ang="T12">
                      <a:pos x="T4" y="T5"/>
                    </a:cxn>
                    <a:cxn ang="T13">
                      <a:pos x="T6" y="T7"/>
                    </a:cxn>
                    <a:cxn ang="T14">
                      <a:pos x="T8" y="T9"/>
                    </a:cxn>
                  </a:cxnLst>
                  <a:rect l="T15" t="T16" r="T17" b="T18"/>
                  <a:pathLst>
                    <a:path w="648" h="494">
                      <a:moveTo>
                        <a:pt x="0" y="326"/>
                      </a:moveTo>
                      <a:lnTo>
                        <a:pt x="648" y="494"/>
                      </a:lnTo>
                      <a:lnTo>
                        <a:pt x="648" y="166"/>
                      </a:lnTo>
                      <a:lnTo>
                        <a:pt x="0" y="0"/>
                      </a:lnTo>
                      <a:lnTo>
                        <a:pt x="0" y="326"/>
                      </a:lnTo>
                      <a:close/>
                    </a:path>
                  </a:pathLst>
                </a:custGeom>
                <a:gradFill rotWithShape="1">
                  <a:gsLst>
                    <a:gs pos="0">
                      <a:srgbClr val="FFFFFF"/>
                    </a:gs>
                    <a:gs pos="100000">
                      <a:srgbClr val="CCCCFF"/>
                    </a:gs>
                  </a:gsLst>
                  <a:path path="rect">
                    <a:fillToRect l="50000" t="50000" r="50000" b="50000"/>
                  </a:path>
                </a:gradFill>
                <a:ln w="19050">
                  <a:solidFill>
                    <a:srgbClr val="000000"/>
                  </a:solidFill>
                  <a:round/>
                  <a:headEnd/>
                  <a:tailEnd/>
                </a:ln>
              </p:spPr>
              <p:txBody>
                <a:bodyPr/>
                <a:lstStyle>
                  <a:lvl1pPr eaLnBrk="0" hangingPunct="0">
                    <a:defRPr sz="2800">
                      <a:solidFill>
                        <a:schemeClr val="tx1"/>
                      </a:solidFill>
                      <a:latin typeface="Arial" panose="020B0604020202020204" pitchFamily="34" charset="0"/>
                      <a:cs typeface="Arial" panose="020B0604020202020204" pitchFamily="34" charset="0"/>
                    </a:defRPr>
                  </a:lvl1pPr>
                  <a:lvl2pPr marL="742950" indent="-285750" eaLnBrk="0" hangingPunct="0">
                    <a:defRPr sz="2800">
                      <a:solidFill>
                        <a:schemeClr val="tx1"/>
                      </a:solidFill>
                      <a:latin typeface="Arial" panose="020B0604020202020204" pitchFamily="34" charset="0"/>
                      <a:cs typeface="Arial" panose="020B0604020202020204" pitchFamily="34" charset="0"/>
                    </a:defRPr>
                  </a:lvl2pPr>
                  <a:lvl3pPr marL="1143000" indent="-228600" eaLnBrk="0" hangingPunct="0">
                    <a:defRPr sz="2800">
                      <a:solidFill>
                        <a:schemeClr val="tx1"/>
                      </a:solidFill>
                      <a:latin typeface="Arial" panose="020B0604020202020204" pitchFamily="34" charset="0"/>
                      <a:cs typeface="Arial" panose="020B0604020202020204" pitchFamily="34" charset="0"/>
                    </a:defRPr>
                  </a:lvl3pPr>
                  <a:lvl4pPr marL="1600200" indent="-228600" eaLnBrk="0" hangingPunct="0">
                    <a:defRPr sz="2800">
                      <a:solidFill>
                        <a:schemeClr val="tx1"/>
                      </a:solidFill>
                      <a:latin typeface="Arial" panose="020B0604020202020204" pitchFamily="34" charset="0"/>
                      <a:cs typeface="Arial" panose="020B0604020202020204" pitchFamily="34" charset="0"/>
                    </a:defRPr>
                  </a:lvl4pPr>
                  <a:lvl5pPr marL="2057400" indent="-228600" eaLnBrk="0" hangingPunct="0">
                    <a:defRPr sz="28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91205" name="Freeform 268"/>
                <p:cNvSpPr>
                  <a:spLocks/>
                </p:cNvSpPr>
                <p:nvPr/>
              </p:nvSpPr>
              <p:spPr bwMode="auto">
                <a:xfrm>
                  <a:off x="4497" y="5884"/>
                  <a:ext cx="412" cy="603"/>
                </a:xfrm>
                <a:custGeom>
                  <a:avLst/>
                  <a:gdLst>
                    <a:gd name="T0" fmla="*/ 0 w 823"/>
                    <a:gd name="T1" fmla="*/ 392 h 603"/>
                    <a:gd name="T2" fmla="*/ 91 w 823"/>
                    <a:gd name="T3" fmla="*/ 426 h 603"/>
                    <a:gd name="T4" fmla="*/ 186 w 823"/>
                    <a:gd name="T5" fmla="*/ 458 h 603"/>
                    <a:gd name="T6" fmla="*/ 284 w 823"/>
                    <a:gd name="T7" fmla="*/ 488 h 603"/>
                    <a:gd name="T8" fmla="*/ 385 w 823"/>
                    <a:gd name="T9" fmla="*/ 516 h 603"/>
                    <a:gd name="T10" fmla="*/ 490 w 823"/>
                    <a:gd name="T11" fmla="*/ 540 h 603"/>
                    <a:gd name="T12" fmla="*/ 598 w 823"/>
                    <a:gd name="T13" fmla="*/ 564 h 603"/>
                    <a:gd name="T14" fmla="*/ 710 w 823"/>
                    <a:gd name="T15" fmla="*/ 585 h 603"/>
                    <a:gd name="T16" fmla="*/ 823 w 823"/>
                    <a:gd name="T17" fmla="*/ 603 h 603"/>
                    <a:gd name="T18" fmla="*/ 823 w 823"/>
                    <a:gd name="T19" fmla="*/ 603 h 603"/>
                    <a:gd name="T20" fmla="*/ 823 w 823"/>
                    <a:gd name="T21" fmla="*/ 211 h 603"/>
                    <a:gd name="T22" fmla="*/ 734 w 823"/>
                    <a:gd name="T23" fmla="*/ 177 h 603"/>
                    <a:gd name="T24" fmla="*/ 639 w 823"/>
                    <a:gd name="T25" fmla="*/ 145 h 603"/>
                    <a:gd name="T26" fmla="*/ 540 w 823"/>
                    <a:gd name="T27" fmla="*/ 115 h 603"/>
                    <a:gd name="T28" fmla="*/ 439 w 823"/>
                    <a:gd name="T29" fmla="*/ 87 h 603"/>
                    <a:gd name="T30" fmla="*/ 333 w 823"/>
                    <a:gd name="T31" fmla="*/ 62 h 603"/>
                    <a:gd name="T32" fmla="*/ 226 w 823"/>
                    <a:gd name="T33" fmla="*/ 38 h 603"/>
                    <a:gd name="T34" fmla="*/ 114 w 823"/>
                    <a:gd name="T35" fmla="*/ 18 h 603"/>
                    <a:gd name="T36" fmla="*/ 0 w 823"/>
                    <a:gd name="T37" fmla="*/ 0 h 603"/>
                    <a:gd name="T38" fmla="*/ 0 w 823"/>
                    <a:gd name="T39" fmla="*/ 0 h 603"/>
                    <a:gd name="T40" fmla="*/ 0 w 823"/>
                    <a:gd name="T41" fmla="*/ 392 h 603"/>
                    <a:gd name="T42" fmla="*/ 0 w 823"/>
                    <a:gd name="T43" fmla="*/ 392 h 603"/>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823"/>
                    <a:gd name="T67" fmla="*/ 0 h 603"/>
                    <a:gd name="T68" fmla="*/ 823 w 823"/>
                    <a:gd name="T69" fmla="*/ 603 h 603"/>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823" h="603">
                      <a:moveTo>
                        <a:pt x="0" y="392"/>
                      </a:moveTo>
                      <a:lnTo>
                        <a:pt x="91" y="426"/>
                      </a:lnTo>
                      <a:lnTo>
                        <a:pt x="186" y="458"/>
                      </a:lnTo>
                      <a:lnTo>
                        <a:pt x="284" y="488"/>
                      </a:lnTo>
                      <a:lnTo>
                        <a:pt x="385" y="516"/>
                      </a:lnTo>
                      <a:lnTo>
                        <a:pt x="490" y="540"/>
                      </a:lnTo>
                      <a:lnTo>
                        <a:pt x="598" y="564"/>
                      </a:lnTo>
                      <a:lnTo>
                        <a:pt x="710" y="585"/>
                      </a:lnTo>
                      <a:lnTo>
                        <a:pt x="823" y="603"/>
                      </a:lnTo>
                      <a:lnTo>
                        <a:pt x="823" y="211"/>
                      </a:lnTo>
                      <a:lnTo>
                        <a:pt x="734" y="177"/>
                      </a:lnTo>
                      <a:lnTo>
                        <a:pt x="639" y="145"/>
                      </a:lnTo>
                      <a:lnTo>
                        <a:pt x="540" y="115"/>
                      </a:lnTo>
                      <a:lnTo>
                        <a:pt x="439" y="87"/>
                      </a:lnTo>
                      <a:lnTo>
                        <a:pt x="333" y="62"/>
                      </a:lnTo>
                      <a:lnTo>
                        <a:pt x="226" y="38"/>
                      </a:lnTo>
                      <a:lnTo>
                        <a:pt x="114" y="18"/>
                      </a:lnTo>
                      <a:lnTo>
                        <a:pt x="0" y="0"/>
                      </a:lnTo>
                      <a:lnTo>
                        <a:pt x="0" y="392"/>
                      </a:ln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800">
                      <a:solidFill>
                        <a:schemeClr val="tx1"/>
                      </a:solidFill>
                      <a:latin typeface="Arial" panose="020B0604020202020204" pitchFamily="34" charset="0"/>
                      <a:cs typeface="Arial" panose="020B0604020202020204" pitchFamily="34" charset="0"/>
                    </a:defRPr>
                  </a:lvl1pPr>
                  <a:lvl2pPr marL="742950" indent="-285750" eaLnBrk="0" hangingPunct="0">
                    <a:defRPr sz="2800">
                      <a:solidFill>
                        <a:schemeClr val="tx1"/>
                      </a:solidFill>
                      <a:latin typeface="Arial" panose="020B0604020202020204" pitchFamily="34" charset="0"/>
                      <a:cs typeface="Arial" panose="020B0604020202020204" pitchFamily="34" charset="0"/>
                    </a:defRPr>
                  </a:lvl2pPr>
                  <a:lvl3pPr marL="1143000" indent="-228600" eaLnBrk="0" hangingPunct="0">
                    <a:defRPr sz="2800">
                      <a:solidFill>
                        <a:schemeClr val="tx1"/>
                      </a:solidFill>
                      <a:latin typeface="Arial" panose="020B0604020202020204" pitchFamily="34" charset="0"/>
                      <a:cs typeface="Arial" panose="020B0604020202020204" pitchFamily="34" charset="0"/>
                    </a:defRPr>
                  </a:lvl3pPr>
                  <a:lvl4pPr marL="1600200" indent="-228600" eaLnBrk="0" hangingPunct="0">
                    <a:defRPr sz="2800">
                      <a:solidFill>
                        <a:schemeClr val="tx1"/>
                      </a:solidFill>
                      <a:latin typeface="Arial" panose="020B0604020202020204" pitchFamily="34" charset="0"/>
                      <a:cs typeface="Arial" panose="020B0604020202020204" pitchFamily="34" charset="0"/>
                    </a:defRPr>
                  </a:lvl4pPr>
                  <a:lvl5pPr marL="2057400" indent="-228600" eaLnBrk="0" hangingPunct="0">
                    <a:defRPr sz="28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grpSp>
        </p:grpSp>
        <p:grpSp>
          <p:nvGrpSpPr>
            <p:cNvPr id="91191" name="Group 269"/>
            <p:cNvGrpSpPr>
              <a:grpSpLocks/>
            </p:cNvGrpSpPr>
            <p:nvPr/>
          </p:nvGrpSpPr>
          <p:grpSpPr bwMode="auto">
            <a:xfrm flipH="1">
              <a:off x="867" y="2755"/>
              <a:ext cx="397" cy="425"/>
              <a:chOff x="215" y="431"/>
              <a:chExt cx="536" cy="501"/>
            </a:xfrm>
          </p:grpSpPr>
          <p:sp>
            <p:nvSpPr>
              <p:cNvPr id="91192" name="Freeform 270"/>
              <p:cNvSpPr>
                <a:spLocks/>
              </p:cNvSpPr>
              <p:nvPr/>
            </p:nvSpPr>
            <p:spPr bwMode="auto">
              <a:xfrm>
                <a:off x="215" y="758"/>
                <a:ext cx="378" cy="174"/>
              </a:xfrm>
              <a:custGeom>
                <a:avLst/>
                <a:gdLst>
                  <a:gd name="T0" fmla="*/ 0 w 1113"/>
                  <a:gd name="T1" fmla="*/ 106 h 329"/>
                  <a:gd name="T2" fmla="*/ 329 w 1113"/>
                  <a:gd name="T3" fmla="*/ 0 h 329"/>
                  <a:gd name="T4" fmla="*/ 1113 w 1113"/>
                  <a:gd name="T5" fmla="*/ 200 h 329"/>
                  <a:gd name="T6" fmla="*/ 1113 w 1113"/>
                  <a:gd name="T7" fmla="*/ 243 h 329"/>
                  <a:gd name="T8" fmla="*/ 774 w 1113"/>
                  <a:gd name="T9" fmla="*/ 329 h 329"/>
                  <a:gd name="T10" fmla="*/ 0 w 1113"/>
                  <a:gd name="T11" fmla="*/ 131 h 329"/>
                  <a:gd name="T12" fmla="*/ 0 w 1113"/>
                  <a:gd name="T13" fmla="*/ 106 h 329"/>
                  <a:gd name="T14" fmla="*/ 0 60000 65536"/>
                  <a:gd name="T15" fmla="*/ 0 60000 65536"/>
                  <a:gd name="T16" fmla="*/ 0 60000 65536"/>
                  <a:gd name="T17" fmla="*/ 0 60000 65536"/>
                  <a:gd name="T18" fmla="*/ 0 60000 65536"/>
                  <a:gd name="T19" fmla="*/ 0 60000 65536"/>
                  <a:gd name="T20" fmla="*/ 0 60000 65536"/>
                  <a:gd name="T21" fmla="*/ 0 w 1113"/>
                  <a:gd name="T22" fmla="*/ 0 h 329"/>
                  <a:gd name="T23" fmla="*/ 1113 w 1113"/>
                  <a:gd name="T24" fmla="*/ 329 h 32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13" h="329">
                    <a:moveTo>
                      <a:pt x="0" y="106"/>
                    </a:moveTo>
                    <a:lnTo>
                      <a:pt x="329" y="0"/>
                    </a:lnTo>
                    <a:lnTo>
                      <a:pt x="1113" y="200"/>
                    </a:lnTo>
                    <a:lnTo>
                      <a:pt x="1113" y="243"/>
                    </a:lnTo>
                    <a:lnTo>
                      <a:pt x="774" y="329"/>
                    </a:lnTo>
                    <a:lnTo>
                      <a:pt x="0" y="131"/>
                    </a:lnTo>
                    <a:lnTo>
                      <a:pt x="0" y="106"/>
                    </a:lnTo>
                    <a:close/>
                  </a:path>
                </a:pathLst>
              </a:custGeom>
              <a:solidFill>
                <a:srgbClr val="FFCCCC"/>
              </a:solidFill>
              <a:ln w="19050">
                <a:solidFill>
                  <a:srgbClr val="000000"/>
                </a:solidFill>
                <a:round/>
                <a:headEnd/>
                <a:tailEnd/>
              </a:ln>
            </p:spPr>
            <p:txBody>
              <a:bodyPr/>
              <a:lstStyle>
                <a:lvl1pPr eaLnBrk="0" hangingPunct="0">
                  <a:defRPr sz="2800">
                    <a:solidFill>
                      <a:schemeClr val="tx1"/>
                    </a:solidFill>
                    <a:latin typeface="Arial" panose="020B0604020202020204" pitchFamily="34" charset="0"/>
                    <a:cs typeface="Arial" panose="020B0604020202020204" pitchFamily="34" charset="0"/>
                  </a:defRPr>
                </a:lvl1pPr>
                <a:lvl2pPr marL="742950" indent="-285750" eaLnBrk="0" hangingPunct="0">
                  <a:defRPr sz="2800">
                    <a:solidFill>
                      <a:schemeClr val="tx1"/>
                    </a:solidFill>
                    <a:latin typeface="Arial" panose="020B0604020202020204" pitchFamily="34" charset="0"/>
                    <a:cs typeface="Arial" panose="020B0604020202020204" pitchFamily="34" charset="0"/>
                  </a:defRPr>
                </a:lvl2pPr>
                <a:lvl3pPr marL="1143000" indent="-228600" eaLnBrk="0" hangingPunct="0">
                  <a:defRPr sz="2800">
                    <a:solidFill>
                      <a:schemeClr val="tx1"/>
                    </a:solidFill>
                    <a:latin typeface="Arial" panose="020B0604020202020204" pitchFamily="34" charset="0"/>
                    <a:cs typeface="Arial" panose="020B0604020202020204" pitchFamily="34" charset="0"/>
                  </a:defRPr>
                </a:lvl3pPr>
                <a:lvl4pPr marL="1600200" indent="-228600" eaLnBrk="0" hangingPunct="0">
                  <a:defRPr sz="2800">
                    <a:solidFill>
                      <a:schemeClr val="tx1"/>
                    </a:solidFill>
                    <a:latin typeface="Arial" panose="020B0604020202020204" pitchFamily="34" charset="0"/>
                    <a:cs typeface="Arial" panose="020B0604020202020204" pitchFamily="34" charset="0"/>
                  </a:defRPr>
                </a:lvl4pPr>
                <a:lvl5pPr marL="2057400" indent="-228600" eaLnBrk="0" hangingPunct="0">
                  <a:defRPr sz="28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91193" name="Freeform 271"/>
              <p:cNvSpPr>
                <a:spLocks noEditPoints="1"/>
              </p:cNvSpPr>
              <p:nvPr/>
            </p:nvSpPr>
            <p:spPr bwMode="auto">
              <a:xfrm>
                <a:off x="248" y="779"/>
                <a:ext cx="308" cy="125"/>
              </a:xfrm>
              <a:custGeom>
                <a:avLst/>
                <a:gdLst>
                  <a:gd name="T0" fmla="*/ 204 w 911"/>
                  <a:gd name="T1" fmla="*/ 6 h 237"/>
                  <a:gd name="T2" fmla="*/ 305 w 911"/>
                  <a:gd name="T3" fmla="*/ 33 h 237"/>
                  <a:gd name="T4" fmla="*/ 405 w 911"/>
                  <a:gd name="T5" fmla="*/ 58 h 237"/>
                  <a:gd name="T6" fmla="*/ 508 w 911"/>
                  <a:gd name="T7" fmla="*/ 85 h 237"/>
                  <a:gd name="T8" fmla="*/ 609 w 911"/>
                  <a:gd name="T9" fmla="*/ 111 h 237"/>
                  <a:gd name="T10" fmla="*/ 709 w 911"/>
                  <a:gd name="T11" fmla="*/ 138 h 237"/>
                  <a:gd name="T12" fmla="*/ 258 w 911"/>
                  <a:gd name="T13" fmla="*/ 15 h 237"/>
                  <a:gd name="T14" fmla="*/ 359 w 911"/>
                  <a:gd name="T15" fmla="*/ 41 h 237"/>
                  <a:gd name="T16" fmla="*/ 459 w 911"/>
                  <a:gd name="T17" fmla="*/ 68 h 237"/>
                  <a:gd name="T18" fmla="*/ 562 w 911"/>
                  <a:gd name="T19" fmla="*/ 93 h 237"/>
                  <a:gd name="T20" fmla="*/ 663 w 911"/>
                  <a:gd name="T21" fmla="*/ 120 h 237"/>
                  <a:gd name="T22" fmla="*/ 763 w 911"/>
                  <a:gd name="T23" fmla="*/ 146 h 237"/>
                  <a:gd name="T24" fmla="*/ 810 w 911"/>
                  <a:gd name="T25" fmla="*/ 164 h 237"/>
                  <a:gd name="T26" fmla="*/ 866 w 911"/>
                  <a:gd name="T27" fmla="*/ 173 h 237"/>
                  <a:gd name="T28" fmla="*/ 136 w 911"/>
                  <a:gd name="T29" fmla="*/ 25 h 237"/>
                  <a:gd name="T30" fmla="*/ 237 w 911"/>
                  <a:gd name="T31" fmla="*/ 52 h 237"/>
                  <a:gd name="T32" fmla="*/ 337 w 911"/>
                  <a:gd name="T33" fmla="*/ 78 h 237"/>
                  <a:gd name="T34" fmla="*/ 440 w 911"/>
                  <a:gd name="T35" fmla="*/ 105 h 237"/>
                  <a:gd name="T36" fmla="*/ 541 w 911"/>
                  <a:gd name="T37" fmla="*/ 131 h 237"/>
                  <a:gd name="T38" fmla="*/ 641 w 911"/>
                  <a:gd name="T39" fmla="*/ 158 h 237"/>
                  <a:gd name="T40" fmla="*/ 190 w 911"/>
                  <a:gd name="T41" fmla="*/ 35 h 237"/>
                  <a:gd name="T42" fmla="*/ 291 w 911"/>
                  <a:gd name="T43" fmla="*/ 60 h 237"/>
                  <a:gd name="T44" fmla="*/ 394 w 911"/>
                  <a:gd name="T45" fmla="*/ 87 h 237"/>
                  <a:gd name="T46" fmla="*/ 494 w 911"/>
                  <a:gd name="T47" fmla="*/ 113 h 237"/>
                  <a:gd name="T48" fmla="*/ 595 w 911"/>
                  <a:gd name="T49" fmla="*/ 140 h 237"/>
                  <a:gd name="T50" fmla="*/ 696 w 911"/>
                  <a:gd name="T51" fmla="*/ 166 h 237"/>
                  <a:gd name="T52" fmla="*/ 744 w 911"/>
                  <a:gd name="T53" fmla="*/ 183 h 237"/>
                  <a:gd name="T54" fmla="*/ 798 w 911"/>
                  <a:gd name="T55" fmla="*/ 192 h 237"/>
                  <a:gd name="T56" fmla="*/ 68 w 911"/>
                  <a:gd name="T57" fmla="*/ 45 h 237"/>
                  <a:gd name="T58" fmla="*/ 169 w 911"/>
                  <a:gd name="T59" fmla="*/ 72 h 237"/>
                  <a:gd name="T60" fmla="*/ 272 w 911"/>
                  <a:gd name="T61" fmla="*/ 98 h 237"/>
                  <a:gd name="T62" fmla="*/ 372 w 911"/>
                  <a:gd name="T63" fmla="*/ 124 h 237"/>
                  <a:gd name="T64" fmla="*/ 473 w 911"/>
                  <a:gd name="T65" fmla="*/ 150 h 237"/>
                  <a:gd name="T66" fmla="*/ 574 w 911"/>
                  <a:gd name="T67" fmla="*/ 177 h 237"/>
                  <a:gd name="T68" fmla="*/ 122 w 911"/>
                  <a:gd name="T69" fmla="*/ 54 h 237"/>
                  <a:gd name="T70" fmla="*/ 223 w 911"/>
                  <a:gd name="T71" fmla="*/ 80 h 237"/>
                  <a:gd name="T72" fmla="*/ 326 w 911"/>
                  <a:gd name="T73" fmla="*/ 107 h 237"/>
                  <a:gd name="T74" fmla="*/ 427 w 911"/>
                  <a:gd name="T75" fmla="*/ 133 h 237"/>
                  <a:gd name="T76" fmla="*/ 527 w 911"/>
                  <a:gd name="T77" fmla="*/ 160 h 237"/>
                  <a:gd name="T78" fmla="*/ 630 w 911"/>
                  <a:gd name="T79" fmla="*/ 185 h 237"/>
                  <a:gd name="T80" fmla="*/ 676 w 911"/>
                  <a:gd name="T81" fmla="*/ 203 h 237"/>
                  <a:gd name="T82" fmla="*/ 731 w 911"/>
                  <a:gd name="T83" fmla="*/ 211 h 237"/>
                  <a:gd name="T84" fmla="*/ 0 w 911"/>
                  <a:gd name="T85" fmla="*/ 65 h 237"/>
                  <a:gd name="T86" fmla="*/ 101 w 911"/>
                  <a:gd name="T87" fmla="*/ 91 h 237"/>
                  <a:gd name="T88" fmla="*/ 204 w 911"/>
                  <a:gd name="T89" fmla="*/ 117 h 237"/>
                  <a:gd name="T90" fmla="*/ 508 w 911"/>
                  <a:gd name="T91" fmla="*/ 197 h 237"/>
                  <a:gd name="T92" fmla="*/ 55 w 911"/>
                  <a:gd name="T93" fmla="*/ 74 h 237"/>
                  <a:gd name="T94" fmla="*/ 157 w 911"/>
                  <a:gd name="T95" fmla="*/ 100 h 237"/>
                  <a:gd name="T96" fmla="*/ 459 w 911"/>
                  <a:gd name="T97" fmla="*/ 178 h 237"/>
                  <a:gd name="T98" fmla="*/ 562 w 911"/>
                  <a:gd name="T99" fmla="*/ 205 h 237"/>
                  <a:gd name="T100" fmla="*/ 609 w 911"/>
                  <a:gd name="T101" fmla="*/ 223 h 237"/>
                  <a:gd name="T102" fmla="*/ 663 w 911"/>
                  <a:gd name="T103" fmla="*/ 231 h 237"/>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911"/>
                  <a:gd name="T157" fmla="*/ 0 h 237"/>
                  <a:gd name="T158" fmla="*/ 911 w 911"/>
                  <a:gd name="T159" fmla="*/ 237 h 237"/>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911" h="237">
                    <a:moveTo>
                      <a:pt x="204" y="6"/>
                    </a:moveTo>
                    <a:lnTo>
                      <a:pt x="258" y="20"/>
                    </a:lnTo>
                    <a:lnTo>
                      <a:pt x="258" y="15"/>
                    </a:lnTo>
                    <a:lnTo>
                      <a:pt x="204" y="0"/>
                    </a:lnTo>
                    <a:lnTo>
                      <a:pt x="204" y="6"/>
                    </a:lnTo>
                    <a:close/>
                    <a:moveTo>
                      <a:pt x="305" y="33"/>
                    </a:moveTo>
                    <a:lnTo>
                      <a:pt x="359" y="47"/>
                    </a:lnTo>
                    <a:lnTo>
                      <a:pt x="359" y="41"/>
                    </a:lnTo>
                    <a:lnTo>
                      <a:pt x="305" y="27"/>
                    </a:lnTo>
                    <a:lnTo>
                      <a:pt x="305" y="33"/>
                    </a:lnTo>
                    <a:close/>
                    <a:moveTo>
                      <a:pt x="405" y="58"/>
                    </a:moveTo>
                    <a:lnTo>
                      <a:pt x="459" y="73"/>
                    </a:lnTo>
                    <a:lnTo>
                      <a:pt x="459" y="68"/>
                    </a:lnTo>
                    <a:lnTo>
                      <a:pt x="405" y="53"/>
                    </a:lnTo>
                    <a:lnTo>
                      <a:pt x="405" y="58"/>
                    </a:lnTo>
                    <a:close/>
                    <a:moveTo>
                      <a:pt x="508" y="85"/>
                    </a:moveTo>
                    <a:lnTo>
                      <a:pt x="562" y="99"/>
                    </a:lnTo>
                    <a:lnTo>
                      <a:pt x="562" y="93"/>
                    </a:lnTo>
                    <a:lnTo>
                      <a:pt x="508" y="80"/>
                    </a:lnTo>
                    <a:lnTo>
                      <a:pt x="508" y="85"/>
                    </a:lnTo>
                    <a:close/>
                    <a:moveTo>
                      <a:pt x="609" y="111"/>
                    </a:moveTo>
                    <a:lnTo>
                      <a:pt x="663" y="126"/>
                    </a:lnTo>
                    <a:lnTo>
                      <a:pt x="663" y="120"/>
                    </a:lnTo>
                    <a:lnTo>
                      <a:pt x="609" y="106"/>
                    </a:lnTo>
                    <a:lnTo>
                      <a:pt x="609" y="111"/>
                    </a:lnTo>
                    <a:close/>
                    <a:moveTo>
                      <a:pt x="709" y="138"/>
                    </a:moveTo>
                    <a:lnTo>
                      <a:pt x="763" y="151"/>
                    </a:lnTo>
                    <a:lnTo>
                      <a:pt x="763" y="146"/>
                    </a:lnTo>
                    <a:lnTo>
                      <a:pt x="709" y="132"/>
                    </a:lnTo>
                    <a:lnTo>
                      <a:pt x="709" y="138"/>
                    </a:lnTo>
                    <a:close/>
                    <a:moveTo>
                      <a:pt x="258" y="15"/>
                    </a:moveTo>
                    <a:lnTo>
                      <a:pt x="258" y="20"/>
                    </a:lnTo>
                    <a:lnTo>
                      <a:pt x="303" y="8"/>
                    </a:lnTo>
                    <a:lnTo>
                      <a:pt x="303" y="2"/>
                    </a:lnTo>
                    <a:lnTo>
                      <a:pt x="258" y="15"/>
                    </a:lnTo>
                    <a:close/>
                    <a:moveTo>
                      <a:pt x="359" y="41"/>
                    </a:moveTo>
                    <a:lnTo>
                      <a:pt x="359" y="47"/>
                    </a:lnTo>
                    <a:lnTo>
                      <a:pt x="405" y="34"/>
                    </a:lnTo>
                    <a:lnTo>
                      <a:pt x="405" y="28"/>
                    </a:lnTo>
                    <a:lnTo>
                      <a:pt x="359" y="41"/>
                    </a:lnTo>
                    <a:close/>
                    <a:moveTo>
                      <a:pt x="459" y="68"/>
                    </a:moveTo>
                    <a:lnTo>
                      <a:pt x="459" y="73"/>
                    </a:lnTo>
                    <a:lnTo>
                      <a:pt x="506" y="60"/>
                    </a:lnTo>
                    <a:lnTo>
                      <a:pt x="506" y="54"/>
                    </a:lnTo>
                    <a:lnTo>
                      <a:pt x="459" y="68"/>
                    </a:lnTo>
                    <a:close/>
                    <a:moveTo>
                      <a:pt x="562" y="93"/>
                    </a:moveTo>
                    <a:lnTo>
                      <a:pt x="562" y="99"/>
                    </a:lnTo>
                    <a:lnTo>
                      <a:pt x="607" y="86"/>
                    </a:lnTo>
                    <a:lnTo>
                      <a:pt x="607" y="81"/>
                    </a:lnTo>
                    <a:lnTo>
                      <a:pt x="562" y="93"/>
                    </a:lnTo>
                    <a:close/>
                    <a:moveTo>
                      <a:pt x="663" y="120"/>
                    </a:moveTo>
                    <a:lnTo>
                      <a:pt x="663" y="126"/>
                    </a:lnTo>
                    <a:lnTo>
                      <a:pt x="709" y="113"/>
                    </a:lnTo>
                    <a:lnTo>
                      <a:pt x="709" y="107"/>
                    </a:lnTo>
                    <a:lnTo>
                      <a:pt x="663" y="120"/>
                    </a:lnTo>
                    <a:close/>
                    <a:moveTo>
                      <a:pt x="763" y="146"/>
                    </a:moveTo>
                    <a:lnTo>
                      <a:pt x="763" y="151"/>
                    </a:lnTo>
                    <a:lnTo>
                      <a:pt x="810" y="139"/>
                    </a:lnTo>
                    <a:lnTo>
                      <a:pt x="810" y="134"/>
                    </a:lnTo>
                    <a:lnTo>
                      <a:pt x="763" y="146"/>
                    </a:lnTo>
                    <a:close/>
                    <a:moveTo>
                      <a:pt x="810" y="164"/>
                    </a:moveTo>
                    <a:lnTo>
                      <a:pt x="866" y="178"/>
                    </a:lnTo>
                    <a:lnTo>
                      <a:pt x="866" y="173"/>
                    </a:lnTo>
                    <a:lnTo>
                      <a:pt x="810" y="159"/>
                    </a:lnTo>
                    <a:lnTo>
                      <a:pt x="810" y="164"/>
                    </a:lnTo>
                    <a:close/>
                    <a:moveTo>
                      <a:pt x="866" y="173"/>
                    </a:moveTo>
                    <a:lnTo>
                      <a:pt x="866" y="178"/>
                    </a:lnTo>
                    <a:lnTo>
                      <a:pt x="911" y="165"/>
                    </a:lnTo>
                    <a:lnTo>
                      <a:pt x="911" y="160"/>
                    </a:lnTo>
                    <a:lnTo>
                      <a:pt x="866" y="173"/>
                    </a:lnTo>
                    <a:close/>
                    <a:moveTo>
                      <a:pt x="136" y="25"/>
                    </a:moveTo>
                    <a:lnTo>
                      <a:pt x="190" y="40"/>
                    </a:lnTo>
                    <a:lnTo>
                      <a:pt x="190" y="35"/>
                    </a:lnTo>
                    <a:lnTo>
                      <a:pt x="136" y="20"/>
                    </a:lnTo>
                    <a:lnTo>
                      <a:pt x="136" y="25"/>
                    </a:lnTo>
                    <a:close/>
                    <a:moveTo>
                      <a:pt x="237" y="52"/>
                    </a:moveTo>
                    <a:lnTo>
                      <a:pt x="291" y="67"/>
                    </a:lnTo>
                    <a:lnTo>
                      <a:pt x="291" y="60"/>
                    </a:lnTo>
                    <a:lnTo>
                      <a:pt x="237" y="47"/>
                    </a:lnTo>
                    <a:lnTo>
                      <a:pt x="237" y="52"/>
                    </a:lnTo>
                    <a:close/>
                    <a:moveTo>
                      <a:pt x="337" y="78"/>
                    </a:moveTo>
                    <a:lnTo>
                      <a:pt x="394" y="92"/>
                    </a:lnTo>
                    <a:lnTo>
                      <a:pt x="394" y="87"/>
                    </a:lnTo>
                    <a:lnTo>
                      <a:pt x="337" y="73"/>
                    </a:lnTo>
                    <a:lnTo>
                      <a:pt x="337" y="78"/>
                    </a:lnTo>
                    <a:close/>
                    <a:moveTo>
                      <a:pt x="440" y="105"/>
                    </a:moveTo>
                    <a:lnTo>
                      <a:pt x="494" y="118"/>
                    </a:lnTo>
                    <a:lnTo>
                      <a:pt x="494" y="113"/>
                    </a:lnTo>
                    <a:lnTo>
                      <a:pt x="440" y="99"/>
                    </a:lnTo>
                    <a:lnTo>
                      <a:pt x="440" y="105"/>
                    </a:lnTo>
                    <a:close/>
                    <a:moveTo>
                      <a:pt x="541" y="131"/>
                    </a:moveTo>
                    <a:lnTo>
                      <a:pt x="595" y="145"/>
                    </a:lnTo>
                    <a:lnTo>
                      <a:pt x="595" y="140"/>
                    </a:lnTo>
                    <a:lnTo>
                      <a:pt x="541" y="126"/>
                    </a:lnTo>
                    <a:lnTo>
                      <a:pt x="541" y="131"/>
                    </a:lnTo>
                    <a:close/>
                    <a:moveTo>
                      <a:pt x="641" y="158"/>
                    </a:moveTo>
                    <a:lnTo>
                      <a:pt x="696" y="171"/>
                    </a:lnTo>
                    <a:lnTo>
                      <a:pt x="696" y="166"/>
                    </a:lnTo>
                    <a:lnTo>
                      <a:pt x="641" y="151"/>
                    </a:lnTo>
                    <a:lnTo>
                      <a:pt x="641" y="158"/>
                    </a:lnTo>
                    <a:close/>
                    <a:moveTo>
                      <a:pt x="190" y="35"/>
                    </a:moveTo>
                    <a:lnTo>
                      <a:pt x="190" y="40"/>
                    </a:lnTo>
                    <a:lnTo>
                      <a:pt x="235" y="27"/>
                    </a:lnTo>
                    <a:lnTo>
                      <a:pt x="235" y="21"/>
                    </a:lnTo>
                    <a:lnTo>
                      <a:pt x="190" y="35"/>
                    </a:lnTo>
                    <a:close/>
                    <a:moveTo>
                      <a:pt x="291" y="60"/>
                    </a:moveTo>
                    <a:lnTo>
                      <a:pt x="291" y="66"/>
                    </a:lnTo>
                    <a:lnTo>
                      <a:pt x="337" y="53"/>
                    </a:lnTo>
                    <a:lnTo>
                      <a:pt x="337" y="48"/>
                    </a:lnTo>
                    <a:lnTo>
                      <a:pt x="291" y="60"/>
                    </a:lnTo>
                    <a:close/>
                    <a:moveTo>
                      <a:pt x="394" y="87"/>
                    </a:moveTo>
                    <a:lnTo>
                      <a:pt x="394" y="92"/>
                    </a:lnTo>
                    <a:lnTo>
                      <a:pt x="438" y="80"/>
                    </a:lnTo>
                    <a:lnTo>
                      <a:pt x="438" y="74"/>
                    </a:lnTo>
                    <a:lnTo>
                      <a:pt x="394" y="87"/>
                    </a:lnTo>
                    <a:close/>
                    <a:moveTo>
                      <a:pt x="494" y="113"/>
                    </a:moveTo>
                    <a:lnTo>
                      <a:pt x="494" y="118"/>
                    </a:lnTo>
                    <a:lnTo>
                      <a:pt x="539" y="106"/>
                    </a:lnTo>
                    <a:lnTo>
                      <a:pt x="539" y="101"/>
                    </a:lnTo>
                    <a:lnTo>
                      <a:pt x="494" y="113"/>
                    </a:lnTo>
                    <a:close/>
                    <a:moveTo>
                      <a:pt x="595" y="140"/>
                    </a:moveTo>
                    <a:lnTo>
                      <a:pt x="595" y="145"/>
                    </a:lnTo>
                    <a:lnTo>
                      <a:pt x="641" y="132"/>
                    </a:lnTo>
                    <a:lnTo>
                      <a:pt x="641" y="127"/>
                    </a:lnTo>
                    <a:lnTo>
                      <a:pt x="595" y="140"/>
                    </a:lnTo>
                    <a:close/>
                    <a:moveTo>
                      <a:pt x="696" y="166"/>
                    </a:moveTo>
                    <a:lnTo>
                      <a:pt x="696" y="171"/>
                    </a:lnTo>
                    <a:lnTo>
                      <a:pt x="742" y="159"/>
                    </a:lnTo>
                    <a:lnTo>
                      <a:pt x="742" y="153"/>
                    </a:lnTo>
                    <a:lnTo>
                      <a:pt x="696" y="166"/>
                    </a:lnTo>
                    <a:close/>
                    <a:moveTo>
                      <a:pt x="744" y="183"/>
                    </a:moveTo>
                    <a:lnTo>
                      <a:pt x="798" y="198"/>
                    </a:lnTo>
                    <a:lnTo>
                      <a:pt x="798" y="193"/>
                    </a:lnTo>
                    <a:lnTo>
                      <a:pt x="744" y="178"/>
                    </a:lnTo>
                    <a:lnTo>
                      <a:pt x="744" y="183"/>
                    </a:lnTo>
                    <a:close/>
                    <a:moveTo>
                      <a:pt x="798" y="192"/>
                    </a:moveTo>
                    <a:lnTo>
                      <a:pt x="798" y="198"/>
                    </a:lnTo>
                    <a:lnTo>
                      <a:pt x="843" y="184"/>
                    </a:lnTo>
                    <a:lnTo>
                      <a:pt x="843" y="179"/>
                    </a:lnTo>
                    <a:lnTo>
                      <a:pt x="798" y="192"/>
                    </a:lnTo>
                    <a:close/>
                    <a:moveTo>
                      <a:pt x="68" y="45"/>
                    </a:moveTo>
                    <a:lnTo>
                      <a:pt x="122" y="59"/>
                    </a:lnTo>
                    <a:lnTo>
                      <a:pt x="122" y="54"/>
                    </a:lnTo>
                    <a:lnTo>
                      <a:pt x="68" y="40"/>
                    </a:lnTo>
                    <a:lnTo>
                      <a:pt x="68" y="45"/>
                    </a:lnTo>
                    <a:close/>
                    <a:moveTo>
                      <a:pt x="169" y="72"/>
                    </a:moveTo>
                    <a:lnTo>
                      <a:pt x="223" y="85"/>
                    </a:lnTo>
                    <a:lnTo>
                      <a:pt x="223" y="80"/>
                    </a:lnTo>
                    <a:lnTo>
                      <a:pt x="169" y="67"/>
                    </a:lnTo>
                    <a:lnTo>
                      <a:pt x="169" y="72"/>
                    </a:lnTo>
                    <a:close/>
                    <a:moveTo>
                      <a:pt x="272" y="98"/>
                    </a:moveTo>
                    <a:lnTo>
                      <a:pt x="326" y="112"/>
                    </a:lnTo>
                    <a:lnTo>
                      <a:pt x="326" y="107"/>
                    </a:lnTo>
                    <a:lnTo>
                      <a:pt x="272" y="92"/>
                    </a:lnTo>
                    <a:lnTo>
                      <a:pt x="272" y="98"/>
                    </a:lnTo>
                    <a:close/>
                    <a:moveTo>
                      <a:pt x="372" y="124"/>
                    </a:moveTo>
                    <a:lnTo>
                      <a:pt x="427" y="138"/>
                    </a:lnTo>
                    <a:lnTo>
                      <a:pt x="427" y="133"/>
                    </a:lnTo>
                    <a:lnTo>
                      <a:pt x="372" y="118"/>
                    </a:lnTo>
                    <a:lnTo>
                      <a:pt x="372" y="124"/>
                    </a:lnTo>
                    <a:close/>
                    <a:moveTo>
                      <a:pt x="473" y="150"/>
                    </a:moveTo>
                    <a:lnTo>
                      <a:pt x="527" y="165"/>
                    </a:lnTo>
                    <a:lnTo>
                      <a:pt x="527" y="160"/>
                    </a:lnTo>
                    <a:lnTo>
                      <a:pt x="473" y="145"/>
                    </a:lnTo>
                    <a:lnTo>
                      <a:pt x="473" y="150"/>
                    </a:lnTo>
                    <a:close/>
                    <a:moveTo>
                      <a:pt x="574" y="177"/>
                    </a:moveTo>
                    <a:lnTo>
                      <a:pt x="630" y="191"/>
                    </a:lnTo>
                    <a:lnTo>
                      <a:pt x="630" y="185"/>
                    </a:lnTo>
                    <a:lnTo>
                      <a:pt x="574" y="171"/>
                    </a:lnTo>
                    <a:lnTo>
                      <a:pt x="574" y="177"/>
                    </a:lnTo>
                    <a:close/>
                    <a:moveTo>
                      <a:pt x="122" y="54"/>
                    </a:moveTo>
                    <a:lnTo>
                      <a:pt x="122" y="59"/>
                    </a:lnTo>
                    <a:lnTo>
                      <a:pt x="169" y="47"/>
                    </a:lnTo>
                    <a:lnTo>
                      <a:pt x="169" y="41"/>
                    </a:lnTo>
                    <a:lnTo>
                      <a:pt x="122" y="54"/>
                    </a:lnTo>
                    <a:close/>
                    <a:moveTo>
                      <a:pt x="223" y="80"/>
                    </a:moveTo>
                    <a:lnTo>
                      <a:pt x="223" y="85"/>
                    </a:lnTo>
                    <a:lnTo>
                      <a:pt x="270" y="73"/>
                    </a:lnTo>
                    <a:lnTo>
                      <a:pt x="270" y="68"/>
                    </a:lnTo>
                    <a:lnTo>
                      <a:pt x="223" y="80"/>
                    </a:lnTo>
                    <a:close/>
                    <a:moveTo>
                      <a:pt x="326" y="107"/>
                    </a:moveTo>
                    <a:lnTo>
                      <a:pt x="326" y="112"/>
                    </a:lnTo>
                    <a:lnTo>
                      <a:pt x="370" y="99"/>
                    </a:lnTo>
                    <a:lnTo>
                      <a:pt x="370" y="93"/>
                    </a:lnTo>
                    <a:lnTo>
                      <a:pt x="326" y="107"/>
                    </a:lnTo>
                    <a:close/>
                    <a:moveTo>
                      <a:pt x="427" y="133"/>
                    </a:moveTo>
                    <a:lnTo>
                      <a:pt x="427" y="138"/>
                    </a:lnTo>
                    <a:lnTo>
                      <a:pt x="471" y="126"/>
                    </a:lnTo>
                    <a:lnTo>
                      <a:pt x="471" y="120"/>
                    </a:lnTo>
                    <a:lnTo>
                      <a:pt x="427" y="133"/>
                    </a:lnTo>
                    <a:close/>
                    <a:moveTo>
                      <a:pt x="527" y="160"/>
                    </a:moveTo>
                    <a:lnTo>
                      <a:pt x="527" y="165"/>
                    </a:lnTo>
                    <a:lnTo>
                      <a:pt x="574" y="151"/>
                    </a:lnTo>
                    <a:lnTo>
                      <a:pt x="574" y="146"/>
                    </a:lnTo>
                    <a:lnTo>
                      <a:pt x="527" y="160"/>
                    </a:lnTo>
                    <a:close/>
                    <a:moveTo>
                      <a:pt x="630" y="185"/>
                    </a:moveTo>
                    <a:lnTo>
                      <a:pt x="630" y="191"/>
                    </a:lnTo>
                    <a:lnTo>
                      <a:pt x="674" y="178"/>
                    </a:lnTo>
                    <a:lnTo>
                      <a:pt x="674" y="173"/>
                    </a:lnTo>
                    <a:lnTo>
                      <a:pt x="630" y="185"/>
                    </a:lnTo>
                    <a:close/>
                    <a:moveTo>
                      <a:pt x="676" y="203"/>
                    </a:moveTo>
                    <a:lnTo>
                      <a:pt x="731" y="217"/>
                    </a:lnTo>
                    <a:lnTo>
                      <a:pt x="731" y="211"/>
                    </a:lnTo>
                    <a:lnTo>
                      <a:pt x="676" y="198"/>
                    </a:lnTo>
                    <a:lnTo>
                      <a:pt x="676" y="203"/>
                    </a:lnTo>
                    <a:close/>
                    <a:moveTo>
                      <a:pt x="731" y="211"/>
                    </a:moveTo>
                    <a:lnTo>
                      <a:pt x="731" y="217"/>
                    </a:lnTo>
                    <a:lnTo>
                      <a:pt x="775" y="204"/>
                    </a:lnTo>
                    <a:lnTo>
                      <a:pt x="775" y="199"/>
                    </a:lnTo>
                    <a:lnTo>
                      <a:pt x="731" y="211"/>
                    </a:lnTo>
                    <a:close/>
                    <a:moveTo>
                      <a:pt x="0" y="65"/>
                    </a:moveTo>
                    <a:lnTo>
                      <a:pt x="55" y="79"/>
                    </a:lnTo>
                    <a:lnTo>
                      <a:pt x="55" y="74"/>
                    </a:lnTo>
                    <a:lnTo>
                      <a:pt x="0" y="59"/>
                    </a:lnTo>
                    <a:lnTo>
                      <a:pt x="0" y="65"/>
                    </a:lnTo>
                    <a:close/>
                    <a:moveTo>
                      <a:pt x="101" y="91"/>
                    </a:moveTo>
                    <a:lnTo>
                      <a:pt x="157" y="105"/>
                    </a:lnTo>
                    <a:lnTo>
                      <a:pt x="157" y="100"/>
                    </a:lnTo>
                    <a:lnTo>
                      <a:pt x="101" y="85"/>
                    </a:lnTo>
                    <a:lnTo>
                      <a:pt x="101" y="91"/>
                    </a:lnTo>
                    <a:close/>
                    <a:moveTo>
                      <a:pt x="204" y="117"/>
                    </a:moveTo>
                    <a:lnTo>
                      <a:pt x="459" y="184"/>
                    </a:lnTo>
                    <a:lnTo>
                      <a:pt x="459" y="178"/>
                    </a:lnTo>
                    <a:lnTo>
                      <a:pt x="204" y="112"/>
                    </a:lnTo>
                    <a:lnTo>
                      <a:pt x="204" y="117"/>
                    </a:lnTo>
                    <a:close/>
                    <a:moveTo>
                      <a:pt x="508" y="197"/>
                    </a:moveTo>
                    <a:lnTo>
                      <a:pt x="562" y="210"/>
                    </a:lnTo>
                    <a:lnTo>
                      <a:pt x="562" y="205"/>
                    </a:lnTo>
                    <a:lnTo>
                      <a:pt x="508" y="191"/>
                    </a:lnTo>
                    <a:lnTo>
                      <a:pt x="508" y="197"/>
                    </a:lnTo>
                    <a:close/>
                    <a:moveTo>
                      <a:pt x="55" y="74"/>
                    </a:moveTo>
                    <a:lnTo>
                      <a:pt x="55" y="79"/>
                    </a:lnTo>
                    <a:lnTo>
                      <a:pt x="101" y="67"/>
                    </a:lnTo>
                    <a:lnTo>
                      <a:pt x="101" y="60"/>
                    </a:lnTo>
                    <a:lnTo>
                      <a:pt x="55" y="74"/>
                    </a:lnTo>
                    <a:close/>
                    <a:moveTo>
                      <a:pt x="157" y="100"/>
                    </a:moveTo>
                    <a:lnTo>
                      <a:pt x="157" y="105"/>
                    </a:lnTo>
                    <a:lnTo>
                      <a:pt x="202" y="92"/>
                    </a:lnTo>
                    <a:lnTo>
                      <a:pt x="202" y="87"/>
                    </a:lnTo>
                    <a:lnTo>
                      <a:pt x="157" y="100"/>
                    </a:lnTo>
                    <a:close/>
                    <a:moveTo>
                      <a:pt x="459" y="178"/>
                    </a:moveTo>
                    <a:lnTo>
                      <a:pt x="459" y="184"/>
                    </a:lnTo>
                    <a:lnTo>
                      <a:pt x="506" y="171"/>
                    </a:lnTo>
                    <a:lnTo>
                      <a:pt x="506" y="166"/>
                    </a:lnTo>
                    <a:lnTo>
                      <a:pt x="459" y="178"/>
                    </a:lnTo>
                    <a:close/>
                    <a:moveTo>
                      <a:pt x="562" y="205"/>
                    </a:moveTo>
                    <a:lnTo>
                      <a:pt x="562" y="210"/>
                    </a:lnTo>
                    <a:lnTo>
                      <a:pt x="607" y="198"/>
                    </a:lnTo>
                    <a:lnTo>
                      <a:pt x="607" y="193"/>
                    </a:lnTo>
                    <a:lnTo>
                      <a:pt x="562" y="205"/>
                    </a:lnTo>
                    <a:close/>
                    <a:moveTo>
                      <a:pt x="609" y="223"/>
                    </a:moveTo>
                    <a:lnTo>
                      <a:pt x="663" y="237"/>
                    </a:lnTo>
                    <a:lnTo>
                      <a:pt x="663" y="231"/>
                    </a:lnTo>
                    <a:lnTo>
                      <a:pt x="609" y="217"/>
                    </a:lnTo>
                    <a:lnTo>
                      <a:pt x="609" y="223"/>
                    </a:lnTo>
                    <a:close/>
                    <a:moveTo>
                      <a:pt x="663" y="231"/>
                    </a:moveTo>
                    <a:lnTo>
                      <a:pt x="663" y="237"/>
                    </a:lnTo>
                    <a:lnTo>
                      <a:pt x="707" y="224"/>
                    </a:lnTo>
                    <a:lnTo>
                      <a:pt x="707" y="219"/>
                    </a:lnTo>
                    <a:lnTo>
                      <a:pt x="663" y="231"/>
                    </a:lnTo>
                    <a:close/>
                  </a:path>
                </a:pathLst>
              </a:custGeom>
              <a:solidFill>
                <a:srgbClr val="969696"/>
              </a:solidFill>
              <a:ln w="9525">
                <a:solidFill>
                  <a:srgbClr val="000000"/>
                </a:solidFill>
                <a:round/>
                <a:headEnd/>
                <a:tailEnd/>
              </a:ln>
            </p:spPr>
            <p:txBody>
              <a:bodyPr/>
              <a:lstStyle>
                <a:lvl1pPr eaLnBrk="0" hangingPunct="0">
                  <a:defRPr sz="2800">
                    <a:solidFill>
                      <a:schemeClr val="tx1"/>
                    </a:solidFill>
                    <a:latin typeface="Arial" panose="020B0604020202020204" pitchFamily="34" charset="0"/>
                    <a:cs typeface="Arial" panose="020B0604020202020204" pitchFamily="34" charset="0"/>
                  </a:defRPr>
                </a:lvl1pPr>
                <a:lvl2pPr marL="742950" indent="-285750" eaLnBrk="0" hangingPunct="0">
                  <a:defRPr sz="2800">
                    <a:solidFill>
                      <a:schemeClr val="tx1"/>
                    </a:solidFill>
                    <a:latin typeface="Arial" panose="020B0604020202020204" pitchFamily="34" charset="0"/>
                    <a:cs typeface="Arial" panose="020B0604020202020204" pitchFamily="34" charset="0"/>
                  </a:defRPr>
                </a:lvl2pPr>
                <a:lvl3pPr marL="1143000" indent="-228600" eaLnBrk="0" hangingPunct="0">
                  <a:defRPr sz="2800">
                    <a:solidFill>
                      <a:schemeClr val="tx1"/>
                    </a:solidFill>
                    <a:latin typeface="Arial" panose="020B0604020202020204" pitchFamily="34" charset="0"/>
                    <a:cs typeface="Arial" panose="020B0604020202020204" pitchFamily="34" charset="0"/>
                  </a:defRPr>
                </a:lvl3pPr>
                <a:lvl4pPr marL="1600200" indent="-228600" eaLnBrk="0" hangingPunct="0">
                  <a:defRPr sz="2800">
                    <a:solidFill>
                      <a:schemeClr val="tx1"/>
                    </a:solidFill>
                    <a:latin typeface="Arial" panose="020B0604020202020204" pitchFamily="34" charset="0"/>
                    <a:cs typeface="Arial" panose="020B0604020202020204" pitchFamily="34" charset="0"/>
                  </a:defRPr>
                </a:lvl4pPr>
                <a:lvl5pPr marL="2057400" indent="-228600" eaLnBrk="0" hangingPunct="0">
                  <a:defRPr sz="28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91194" name="Freeform 272"/>
              <p:cNvSpPr>
                <a:spLocks/>
              </p:cNvSpPr>
              <p:nvPr/>
            </p:nvSpPr>
            <p:spPr bwMode="auto">
              <a:xfrm>
                <a:off x="215" y="814"/>
                <a:ext cx="263" cy="118"/>
              </a:xfrm>
              <a:custGeom>
                <a:avLst/>
                <a:gdLst>
                  <a:gd name="T0" fmla="*/ 0 w 774"/>
                  <a:gd name="T1" fmla="*/ 25 h 223"/>
                  <a:gd name="T2" fmla="*/ 774 w 774"/>
                  <a:gd name="T3" fmla="*/ 223 h 223"/>
                  <a:gd name="T4" fmla="*/ 774 w 774"/>
                  <a:gd name="T5" fmla="*/ 197 h 223"/>
                  <a:gd name="T6" fmla="*/ 0 w 774"/>
                  <a:gd name="T7" fmla="*/ 0 h 223"/>
                  <a:gd name="T8" fmla="*/ 0 w 774"/>
                  <a:gd name="T9" fmla="*/ 25 h 223"/>
                  <a:gd name="T10" fmla="*/ 0 60000 65536"/>
                  <a:gd name="T11" fmla="*/ 0 60000 65536"/>
                  <a:gd name="T12" fmla="*/ 0 60000 65536"/>
                  <a:gd name="T13" fmla="*/ 0 60000 65536"/>
                  <a:gd name="T14" fmla="*/ 0 60000 65536"/>
                  <a:gd name="T15" fmla="*/ 0 w 774"/>
                  <a:gd name="T16" fmla="*/ 0 h 223"/>
                  <a:gd name="T17" fmla="*/ 774 w 774"/>
                  <a:gd name="T18" fmla="*/ 223 h 223"/>
                </a:gdLst>
                <a:ahLst/>
                <a:cxnLst>
                  <a:cxn ang="T10">
                    <a:pos x="T0" y="T1"/>
                  </a:cxn>
                  <a:cxn ang="T11">
                    <a:pos x="T2" y="T3"/>
                  </a:cxn>
                  <a:cxn ang="T12">
                    <a:pos x="T4" y="T5"/>
                  </a:cxn>
                  <a:cxn ang="T13">
                    <a:pos x="T6" y="T7"/>
                  </a:cxn>
                  <a:cxn ang="T14">
                    <a:pos x="T8" y="T9"/>
                  </a:cxn>
                </a:cxnLst>
                <a:rect l="T15" t="T16" r="T17" b="T18"/>
                <a:pathLst>
                  <a:path w="774" h="223">
                    <a:moveTo>
                      <a:pt x="0" y="25"/>
                    </a:moveTo>
                    <a:lnTo>
                      <a:pt x="774" y="223"/>
                    </a:lnTo>
                    <a:lnTo>
                      <a:pt x="774" y="197"/>
                    </a:lnTo>
                    <a:lnTo>
                      <a:pt x="0" y="0"/>
                    </a:lnTo>
                    <a:lnTo>
                      <a:pt x="0" y="25"/>
                    </a:lnTo>
                    <a:close/>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800">
                    <a:solidFill>
                      <a:schemeClr val="tx1"/>
                    </a:solidFill>
                    <a:latin typeface="Arial" panose="020B0604020202020204" pitchFamily="34" charset="0"/>
                    <a:cs typeface="Arial" panose="020B0604020202020204" pitchFamily="34" charset="0"/>
                  </a:defRPr>
                </a:lvl1pPr>
                <a:lvl2pPr marL="742950" indent="-285750" eaLnBrk="0" hangingPunct="0">
                  <a:defRPr sz="2800">
                    <a:solidFill>
                      <a:schemeClr val="tx1"/>
                    </a:solidFill>
                    <a:latin typeface="Arial" panose="020B0604020202020204" pitchFamily="34" charset="0"/>
                    <a:cs typeface="Arial" panose="020B0604020202020204" pitchFamily="34" charset="0"/>
                  </a:defRPr>
                </a:lvl2pPr>
                <a:lvl3pPr marL="1143000" indent="-228600" eaLnBrk="0" hangingPunct="0">
                  <a:defRPr sz="2800">
                    <a:solidFill>
                      <a:schemeClr val="tx1"/>
                    </a:solidFill>
                    <a:latin typeface="Arial" panose="020B0604020202020204" pitchFamily="34" charset="0"/>
                    <a:cs typeface="Arial" panose="020B0604020202020204" pitchFamily="34" charset="0"/>
                  </a:defRPr>
                </a:lvl3pPr>
                <a:lvl4pPr marL="1600200" indent="-228600" eaLnBrk="0" hangingPunct="0">
                  <a:defRPr sz="2800">
                    <a:solidFill>
                      <a:schemeClr val="tx1"/>
                    </a:solidFill>
                    <a:latin typeface="Arial" panose="020B0604020202020204" pitchFamily="34" charset="0"/>
                    <a:cs typeface="Arial" panose="020B0604020202020204" pitchFamily="34" charset="0"/>
                  </a:defRPr>
                </a:lvl4pPr>
                <a:lvl5pPr marL="2057400" indent="-228600" eaLnBrk="0" hangingPunct="0">
                  <a:defRPr sz="28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grpSp>
            <p:nvGrpSpPr>
              <p:cNvPr id="91195" name="Group 273"/>
              <p:cNvGrpSpPr>
                <a:grpSpLocks/>
              </p:cNvGrpSpPr>
              <p:nvPr/>
            </p:nvGrpSpPr>
            <p:grpSpPr bwMode="auto">
              <a:xfrm>
                <a:off x="374" y="431"/>
                <a:ext cx="377" cy="388"/>
                <a:chOff x="4497" y="5857"/>
                <a:chExt cx="555" cy="734"/>
              </a:xfrm>
            </p:grpSpPr>
            <p:sp>
              <p:nvSpPr>
                <p:cNvPr id="91196" name="Freeform 274"/>
                <p:cNvSpPr>
                  <a:spLocks/>
                </p:cNvSpPr>
                <p:nvPr/>
              </p:nvSpPr>
              <p:spPr bwMode="auto">
                <a:xfrm>
                  <a:off x="4497" y="5857"/>
                  <a:ext cx="555" cy="734"/>
                </a:xfrm>
                <a:custGeom>
                  <a:avLst/>
                  <a:gdLst>
                    <a:gd name="T0" fmla="*/ 0 w 1109"/>
                    <a:gd name="T1" fmla="*/ 419 h 734"/>
                    <a:gd name="T2" fmla="*/ 124 w 1109"/>
                    <a:gd name="T3" fmla="*/ 466 h 734"/>
                    <a:gd name="T4" fmla="*/ 255 w 1109"/>
                    <a:gd name="T5" fmla="*/ 509 h 734"/>
                    <a:gd name="T6" fmla="*/ 255 w 1109"/>
                    <a:gd name="T7" fmla="*/ 509 h 734"/>
                    <a:gd name="T8" fmla="*/ 238 w 1109"/>
                    <a:gd name="T9" fmla="*/ 534 h 734"/>
                    <a:gd name="T10" fmla="*/ 228 w 1109"/>
                    <a:gd name="T11" fmla="*/ 560 h 734"/>
                    <a:gd name="T12" fmla="*/ 222 w 1109"/>
                    <a:gd name="T13" fmla="*/ 586 h 734"/>
                    <a:gd name="T14" fmla="*/ 224 w 1109"/>
                    <a:gd name="T15" fmla="*/ 612 h 734"/>
                    <a:gd name="T16" fmla="*/ 250 w 1109"/>
                    <a:gd name="T17" fmla="*/ 630 h 734"/>
                    <a:gd name="T18" fmla="*/ 277 w 1109"/>
                    <a:gd name="T19" fmla="*/ 649 h 734"/>
                    <a:gd name="T20" fmla="*/ 310 w 1109"/>
                    <a:gd name="T21" fmla="*/ 664 h 734"/>
                    <a:gd name="T22" fmla="*/ 344 w 1109"/>
                    <a:gd name="T23" fmla="*/ 679 h 734"/>
                    <a:gd name="T24" fmla="*/ 383 w 1109"/>
                    <a:gd name="T25" fmla="*/ 692 h 734"/>
                    <a:gd name="T26" fmla="*/ 424 w 1109"/>
                    <a:gd name="T27" fmla="*/ 704 h 734"/>
                    <a:gd name="T28" fmla="*/ 466 w 1109"/>
                    <a:gd name="T29" fmla="*/ 713 h 734"/>
                    <a:gd name="T30" fmla="*/ 511 w 1109"/>
                    <a:gd name="T31" fmla="*/ 720 h 734"/>
                    <a:gd name="T32" fmla="*/ 557 w 1109"/>
                    <a:gd name="T33" fmla="*/ 726 h 734"/>
                    <a:gd name="T34" fmla="*/ 606 w 1109"/>
                    <a:gd name="T35" fmla="*/ 731 h 734"/>
                    <a:gd name="T36" fmla="*/ 654 w 1109"/>
                    <a:gd name="T37" fmla="*/ 733 h 734"/>
                    <a:gd name="T38" fmla="*/ 703 w 1109"/>
                    <a:gd name="T39" fmla="*/ 734 h 734"/>
                    <a:gd name="T40" fmla="*/ 751 w 1109"/>
                    <a:gd name="T41" fmla="*/ 732 h 734"/>
                    <a:gd name="T42" fmla="*/ 801 w 1109"/>
                    <a:gd name="T43" fmla="*/ 727 h 734"/>
                    <a:gd name="T44" fmla="*/ 850 w 1109"/>
                    <a:gd name="T45" fmla="*/ 721 h 734"/>
                    <a:gd name="T46" fmla="*/ 898 w 1109"/>
                    <a:gd name="T47" fmla="*/ 713 h 734"/>
                    <a:gd name="T48" fmla="*/ 954 w 1109"/>
                    <a:gd name="T49" fmla="*/ 701 h 734"/>
                    <a:gd name="T50" fmla="*/ 1007 w 1109"/>
                    <a:gd name="T51" fmla="*/ 685 h 734"/>
                    <a:gd name="T52" fmla="*/ 1053 w 1109"/>
                    <a:gd name="T53" fmla="*/ 667 h 734"/>
                    <a:gd name="T54" fmla="*/ 1094 w 1109"/>
                    <a:gd name="T55" fmla="*/ 646 h 734"/>
                    <a:gd name="T56" fmla="*/ 1102 w 1109"/>
                    <a:gd name="T57" fmla="*/ 631 h 734"/>
                    <a:gd name="T58" fmla="*/ 1107 w 1109"/>
                    <a:gd name="T59" fmla="*/ 617 h 734"/>
                    <a:gd name="T60" fmla="*/ 1109 w 1109"/>
                    <a:gd name="T61" fmla="*/ 602 h 734"/>
                    <a:gd name="T62" fmla="*/ 1109 w 1109"/>
                    <a:gd name="T63" fmla="*/ 588 h 734"/>
                    <a:gd name="T64" fmla="*/ 1107 w 1109"/>
                    <a:gd name="T65" fmla="*/ 574 h 734"/>
                    <a:gd name="T66" fmla="*/ 1102 w 1109"/>
                    <a:gd name="T67" fmla="*/ 560 h 734"/>
                    <a:gd name="T68" fmla="*/ 1094 w 1109"/>
                    <a:gd name="T69" fmla="*/ 546 h 734"/>
                    <a:gd name="T70" fmla="*/ 1084 w 1109"/>
                    <a:gd name="T71" fmla="*/ 532 h 734"/>
                    <a:gd name="T72" fmla="*/ 1073 w 1109"/>
                    <a:gd name="T73" fmla="*/ 519 h 734"/>
                    <a:gd name="T74" fmla="*/ 1059 w 1109"/>
                    <a:gd name="T75" fmla="*/ 506 h 734"/>
                    <a:gd name="T76" fmla="*/ 1042 w 1109"/>
                    <a:gd name="T77" fmla="*/ 494 h 734"/>
                    <a:gd name="T78" fmla="*/ 1024 w 1109"/>
                    <a:gd name="T79" fmla="*/ 482 h 734"/>
                    <a:gd name="T80" fmla="*/ 1003 w 1109"/>
                    <a:gd name="T81" fmla="*/ 470 h 734"/>
                    <a:gd name="T82" fmla="*/ 980 w 1109"/>
                    <a:gd name="T83" fmla="*/ 460 h 734"/>
                    <a:gd name="T84" fmla="*/ 954 w 1109"/>
                    <a:gd name="T85" fmla="*/ 450 h 734"/>
                    <a:gd name="T86" fmla="*/ 927 w 1109"/>
                    <a:gd name="T87" fmla="*/ 440 h 734"/>
                    <a:gd name="T88" fmla="*/ 927 w 1109"/>
                    <a:gd name="T89" fmla="*/ 440 h 734"/>
                    <a:gd name="T90" fmla="*/ 927 w 1109"/>
                    <a:gd name="T91" fmla="*/ 211 h 734"/>
                    <a:gd name="T92" fmla="*/ 838 w 1109"/>
                    <a:gd name="T93" fmla="*/ 177 h 734"/>
                    <a:gd name="T94" fmla="*/ 745 w 1109"/>
                    <a:gd name="T95" fmla="*/ 144 h 734"/>
                    <a:gd name="T96" fmla="*/ 647 w 1109"/>
                    <a:gd name="T97" fmla="*/ 114 h 734"/>
                    <a:gd name="T98" fmla="*/ 546 w 1109"/>
                    <a:gd name="T99" fmla="*/ 86 h 734"/>
                    <a:gd name="T100" fmla="*/ 441 w 1109"/>
                    <a:gd name="T101" fmla="*/ 61 h 734"/>
                    <a:gd name="T102" fmla="*/ 333 w 1109"/>
                    <a:gd name="T103" fmla="*/ 38 h 734"/>
                    <a:gd name="T104" fmla="*/ 220 w 1109"/>
                    <a:gd name="T105" fmla="*/ 18 h 734"/>
                    <a:gd name="T106" fmla="*/ 106 w 1109"/>
                    <a:gd name="T107" fmla="*/ 0 h 734"/>
                    <a:gd name="T108" fmla="*/ 106 w 1109"/>
                    <a:gd name="T109" fmla="*/ 0 h 734"/>
                    <a:gd name="T110" fmla="*/ 0 w 1109"/>
                    <a:gd name="T111" fmla="*/ 27 h 734"/>
                    <a:gd name="T112" fmla="*/ 0 w 1109"/>
                    <a:gd name="T113" fmla="*/ 419 h 734"/>
                    <a:gd name="T114" fmla="*/ 0 w 1109"/>
                    <a:gd name="T115" fmla="*/ 419 h 734"/>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109"/>
                    <a:gd name="T175" fmla="*/ 0 h 734"/>
                    <a:gd name="T176" fmla="*/ 1109 w 1109"/>
                    <a:gd name="T177" fmla="*/ 734 h 734"/>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109" h="734">
                      <a:moveTo>
                        <a:pt x="0" y="419"/>
                      </a:moveTo>
                      <a:lnTo>
                        <a:pt x="124" y="466"/>
                      </a:lnTo>
                      <a:lnTo>
                        <a:pt x="255" y="509"/>
                      </a:lnTo>
                      <a:lnTo>
                        <a:pt x="238" y="534"/>
                      </a:lnTo>
                      <a:lnTo>
                        <a:pt x="228" y="560"/>
                      </a:lnTo>
                      <a:lnTo>
                        <a:pt x="222" y="586"/>
                      </a:lnTo>
                      <a:lnTo>
                        <a:pt x="224" y="612"/>
                      </a:lnTo>
                      <a:lnTo>
                        <a:pt x="250" y="630"/>
                      </a:lnTo>
                      <a:lnTo>
                        <a:pt x="277" y="649"/>
                      </a:lnTo>
                      <a:lnTo>
                        <a:pt x="310" y="664"/>
                      </a:lnTo>
                      <a:lnTo>
                        <a:pt x="344" y="679"/>
                      </a:lnTo>
                      <a:lnTo>
                        <a:pt x="383" y="692"/>
                      </a:lnTo>
                      <a:lnTo>
                        <a:pt x="424" y="704"/>
                      </a:lnTo>
                      <a:lnTo>
                        <a:pt x="466" y="713"/>
                      </a:lnTo>
                      <a:lnTo>
                        <a:pt x="511" y="720"/>
                      </a:lnTo>
                      <a:lnTo>
                        <a:pt x="557" y="726"/>
                      </a:lnTo>
                      <a:lnTo>
                        <a:pt x="606" y="731"/>
                      </a:lnTo>
                      <a:lnTo>
                        <a:pt x="654" y="733"/>
                      </a:lnTo>
                      <a:lnTo>
                        <a:pt x="703" y="734"/>
                      </a:lnTo>
                      <a:lnTo>
                        <a:pt x="751" y="732"/>
                      </a:lnTo>
                      <a:lnTo>
                        <a:pt x="801" y="727"/>
                      </a:lnTo>
                      <a:lnTo>
                        <a:pt x="850" y="721"/>
                      </a:lnTo>
                      <a:lnTo>
                        <a:pt x="898" y="713"/>
                      </a:lnTo>
                      <a:lnTo>
                        <a:pt x="954" y="701"/>
                      </a:lnTo>
                      <a:lnTo>
                        <a:pt x="1007" y="685"/>
                      </a:lnTo>
                      <a:lnTo>
                        <a:pt x="1053" y="667"/>
                      </a:lnTo>
                      <a:lnTo>
                        <a:pt x="1094" y="646"/>
                      </a:lnTo>
                      <a:lnTo>
                        <a:pt x="1102" y="631"/>
                      </a:lnTo>
                      <a:lnTo>
                        <a:pt x="1107" y="617"/>
                      </a:lnTo>
                      <a:lnTo>
                        <a:pt x="1109" y="602"/>
                      </a:lnTo>
                      <a:lnTo>
                        <a:pt x="1109" y="588"/>
                      </a:lnTo>
                      <a:lnTo>
                        <a:pt x="1107" y="574"/>
                      </a:lnTo>
                      <a:lnTo>
                        <a:pt x="1102" y="560"/>
                      </a:lnTo>
                      <a:lnTo>
                        <a:pt x="1094" y="546"/>
                      </a:lnTo>
                      <a:lnTo>
                        <a:pt x="1084" y="532"/>
                      </a:lnTo>
                      <a:lnTo>
                        <a:pt x="1073" y="519"/>
                      </a:lnTo>
                      <a:lnTo>
                        <a:pt x="1059" y="506"/>
                      </a:lnTo>
                      <a:lnTo>
                        <a:pt x="1042" y="494"/>
                      </a:lnTo>
                      <a:lnTo>
                        <a:pt x="1024" y="482"/>
                      </a:lnTo>
                      <a:lnTo>
                        <a:pt x="1003" y="470"/>
                      </a:lnTo>
                      <a:lnTo>
                        <a:pt x="980" y="460"/>
                      </a:lnTo>
                      <a:lnTo>
                        <a:pt x="954" y="450"/>
                      </a:lnTo>
                      <a:lnTo>
                        <a:pt x="927" y="440"/>
                      </a:lnTo>
                      <a:lnTo>
                        <a:pt x="927" y="211"/>
                      </a:lnTo>
                      <a:lnTo>
                        <a:pt x="838" y="177"/>
                      </a:lnTo>
                      <a:lnTo>
                        <a:pt x="745" y="144"/>
                      </a:lnTo>
                      <a:lnTo>
                        <a:pt x="647" y="114"/>
                      </a:lnTo>
                      <a:lnTo>
                        <a:pt x="546" y="86"/>
                      </a:lnTo>
                      <a:lnTo>
                        <a:pt x="441" y="61"/>
                      </a:lnTo>
                      <a:lnTo>
                        <a:pt x="333" y="38"/>
                      </a:lnTo>
                      <a:lnTo>
                        <a:pt x="220" y="18"/>
                      </a:lnTo>
                      <a:lnTo>
                        <a:pt x="106" y="0"/>
                      </a:lnTo>
                      <a:lnTo>
                        <a:pt x="0" y="27"/>
                      </a:lnTo>
                      <a:lnTo>
                        <a:pt x="0" y="419"/>
                      </a:lnTo>
                    </a:path>
                  </a:pathLst>
                </a:custGeom>
                <a:solidFill>
                  <a:srgbClr val="FFCCCC"/>
                </a:solidFill>
                <a:ln w="19050">
                  <a:solidFill>
                    <a:srgbClr val="000000"/>
                  </a:solidFill>
                  <a:round/>
                  <a:headEnd/>
                  <a:tailEnd/>
                </a:ln>
              </p:spPr>
              <p:txBody>
                <a:bodyPr/>
                <a:lstStyle>
                  <a:lvl1pPr eaLnBrk="0" hangingPunct="0">
                    <a:defRPr sz="2800">
                      <a:solidFill>
                        <a:schemeClr val="tx1"/>
                      </a:solidFill>
                      <a:latin typeface="Arial" panose="020B0604020202020204" pitchFamily="34" charset="0"/>
                      <a:cs typeface="Arial" panose="020B0604020202020204" pitchFamily="34" charset="0"/>
                    </a:defRPr>
                  </a:lvl1pPr>
                  <a:lvl2pPr marL="742950" indent="-285750" eaLnBrk="0" hangingPunct="0">
                    <a:defRPr sz="2800">
                      <a:solidFill>
                        <a:schemeClr val="tx1"/>
                      </a:solidFill>
                      <a:latin typeface="Arial" panose="020B0604020202020204" pitchFamily="34" charset="0"/>
                      <a:cs typeface="Arial" panose="020B0604020202020204" pitchFamily="34" charset="0"/>
                    </a:defRPr>
                  </a:lvl2pPr>
                  <a:lvl3pPr marL="1143000" indent="-228600" eaLnBrk="0" hangingPunct="0">
                    <a:defRPr sz="2800">
                      <a:solidFill>
                        <a:schemeClr val="tx1"/>
                      </a:solidFill>
                      <a:latin typeface="Arial" panose="020B0604020202020204" pitchFamily="34" charset="0"/>
                      <a:cs typeface="Arial" panose="020B0604020202020204" pitchFamily="34" charset="0"/>
                    </a:defRPr>
                  </a:lvl3pPr>
                  <a:lvl4pPr marL="1600200" indent="-228600" eaLnBrk="0" hangingPunct="0">
                    <a:defRPr sz="2800">
                      <a:solidFill>
                        <a:schemeClr val="tx1"/>
                      </a:solidFill>
                      <a:latin typeface="Arial" panose="020B0604020202020204" pitchFamily="34" charset="0"/>
                      <a:cs typeface="Arial" panose="020B0604020202020204" pitchFamily="34" charset="0"/>
                    </a:defRPr>
                  </a:lvl4pPr>
                  <a:lvl5pPr marL="2057400" indent="-228600" eaLnBrk="0" hangingPunct="0">
                    <a:defRPr sz="28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91197" name="Freeform 275"/>
                <p:cNvSpPr>
                  <a:spLocks/>
                </p:cNvSpPr>
                <p:nvPr/>
              </p:nvSpPr>
              <p:spPr bwMode="auto">
                <a:xfrm>
                  <a:off x="4546" y="5937"/>
                  <a:ext cx="324" cy="494"/>
                </a:xfrm>
                <a:custGeom>
                  <a:avLst/>
                  <a:gdLst>
                    <a:gd name="T0" fmla="*/ 0 w 648"/>
                    <a:gd name="T1" fmla="*/ 326 h 494"/>
                    <a:gd name="T2" fmla="*/ 648 w 648"/>
                    <a:gd name="T3" fmla="*/ 494 h 494"/>
                    <a:gd name="T4" fmla="*/ 648 w 648"/>
                    <a:gd name="T5" fmla="*/ 166 h 494"/>
                    <a:gd name="T6" fmla="*/ 0 w 648"/>
                    <a:gd name="T7" fmla="*/ 0 h 494"/>
                    <a:gd name="T8" fmla="*/ 0 w 648"/>
                    <a:gd name="T9" fmla="*/ 326 h 494"/>
                    <a:gd name="T10" fmla="*/ 0 60000 65536"/>
                    <a:gd name="T11" fmla="*/ 0 60000 65536"/>
                    <a:gd name="T12" fmla="*/ 0 60000 65536"/>
                    <a:gd name="T13" fmla="*/ 0 60000 65536"/>
                    <a:gd name="T14" fmla="*/ 0 60000 65536"/>
                    <a:gd name="T15" fmla="*/ 0 w 648"/>
                    <a:gd name="T16" fmla="*/ 0 h 494"/>
                    <a:gd name="T17" fmla="*/ 648 w 648"/>
                    <a:gd name="T18" fmla="*/ 494 h 494"/>
                  </a:gdLst>
                  <a:ahLst/>
                  <a:cxnLst>
                    <a:cxn ang="T10">
                      <a:pos x="T0" y="T1"/>
                    </a:cxn>
                    <a:cxn ang="T11">
                      <a:pos x="T2" y="T3"/>
                    </a:cxn>
                    <a:cxn ang="T12">
                      <a:pos x="T4" y="T5"/>
                    </a:cxn>
                    <a:cxn ang="T13">
                      <a:pos x="T6" y="T7"/>
                    </a:cxn>
                    <a:cxn ang="T14">
                      <a:pos x="T8" y="T9"/>
                    </a:cxn>
                  </a:cxnLst>
                  <a:rect l="T15" t="T16" r="T17" b="T18"/>
                  <a:pathLst>
                    <a:path w="648" h="494">
                      <a:moveTo>
                        <a:pt x="0" y="326"/>
                      </a:moveTo>
                      <a:lnTo>
                        <a:pt x="648" y="494"/>
                      </a:lnTo>
                      <a:lnTo>
                        <a:pt x="648" y="166"/>
                      </a:lnTo>
                      <a:lnTo>
                        <a:pt x="0" y="0"/>
                      </a:lnTo>
                      <a:lnTo>
                        <a:pt x="0" y="326"/>
                      </a:lnTo>
                      <a:close/>
                    </a:path>
                  </a:pathLst>
                </a:custGeom>
                <a:gradFill rotWithShape="1">
                  <a:gsLst>
                    <a:gs pos="0">
                      <a:srgbClr val="FFFFFF"/>
                    </a:gs>
                    <a:gs pos="100000">
                      <a:srgbClr val="CCCCFF"/>
                    </a:gs>
                  </a:gsLst>
                  <a:path path="rect">
                    <a:fillToRect l="50000" t="50000" r="50000" b="50000"/>
                  </a:path>
                </a:gradFill>
                <a:ln w="19050">
                  <a:solidFill>
                    <a:srgbClr val="000000"/>
                  </a:solidFill>
                  <a:round/>
                  <a:headEnd/>
                  <a:tailEnd/>
                </a:ln>
              </p:spPr>
              <p:txBody>
                <a:bodyPr/>
                <a:lstStyle>
                  <a:lvl1pPr eaLnBrk="0" hangingPunct="0">
                    <a:defRPr sz="2800">
                      <a:solidFill>
                        <a:schemeClr val="tx1"/>
                      </a:solidFill>
                      <a:latin typeface="Arial" panose="020B0604020202020204" pitchFamily="34" charset="0"/>
                      <a:cs typeface="Arial" panose="020B0604020202020204" pitchFamily="34" charset="0"/>
                    </a:defRPr>
                  </a:lvl1pPr>
                  <a:lvl2pPr marL="742950" indent="-285750" eaLnBrk="0" hangingPunct="0">
                    <a:defRPr sz="2800">
                      <a:solidFill>
                        <a:schemeClr val="tx1"/>
                      </a:solidFill>
                      <a:latin typeface="Arial" panose="020B0604020202020204" pitchFamily="34" charset="0"/>
                      <a:cs typeface="Arial" panose="020B0604020202020204" pitchFamily="34" charset="0"/>
                    </a:defRPr>
                  </a:lvl2pPr>
                  <a:lvl3pPr marL="1143000" indent="-228600" eaLnBrk="0" hangingPunct="0">
                    <a:defRPr sz="2800">
                      <a:solidFill>
                        <a:schemeClr val="tx1"/>
                      </a:solidFill>
                      <a:latin typeface="Arial" panose="020B0604020202020204" pitchFamily="34" charset="0"/>
                      <a:cs typeface="Arial" panose="020B0604020202020204" pitchFamily="34" charset="0"/>
                    </a:defRPr>
                  </a:lvl3pPr>
                  <a:lvl4pPr marL="1600200" indent="-228600" eaLnBrk="0" hangingPunct="0">
                    <a:defRPr sz="2800">
                      <a:solidFill>
                        <a:schemeClr val="tx1"/>
                      </a:solidFill>
                      <a:latin typeface="Arial" panose="020B0604020202020204" pitchFamily="34" charset="0"/>
                      <a:cs typeface="Arial" panose="020B0604020202020204" pitchFamily="34" charset="0"/>
                    </a:defRPr>
                  </a:lvl4pPr>
                  <a:lvl5pPr marL="2057400" indent="-228600" eaLnBrk="0" hangingPunct="0">
                    <a:defRPr sz="28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sp>
              <p:nvSpPr>
                <p:cNvPr id="91198" name="Freeform 276"/>
                <p:cNvSpPr>
                  <a:spLocks/>
                </p:cNvSpPr>
                <p:nvPr/>
              </p:nvSpPr>
              <p:spPr bwMode="auto">
                <a:xfrm>
                  <a:off x="4497" y="5884"/>
                  <a:ext cx="412" cy="603"/>
                </a:xfrm>
                <a:custGeom>
                  <a:avLst/>
                  <a:gdLst>
                    <a:gd name="T0" fmla="*/ 0 w 823"/>
                    <a:gd name="T1" fmla="*/ 392 h 603"/>
                    <a:gd name="T2" fmla="*/ 91 w 823"/>
                    <a:gd name="T3" fmla="*/ 426 h 603"/>
                    <a:gd name="T4" fmla="*/ 186 w 823"/>
                    <a:gd name="T5" fmla="*/ 458 h 603"/>
                    <a:gd name="T6" fmla="*/ 284 w 823"/>
                    <a:gd name="T7" fmla="*/ 488 h 603"/>
                    <a:gd name="T8" fmla="*/ 385 w 823"/>
                    <a:gd name="T9" fmla="*/ 516 h 603"/>
                    <a:gd name="T10" fmla="*/ 490 w 823"/>
                    <a:gd name="T11" fmla="*/ 540 h 603"/>
                    <a:gd name="T12" fmla="*/ 598 w 823"/>
                    <a:gd name="T13" fmla="*/ 564 h 603"/>
                    <a:gd name="T14" fmla="*/ 710 w 823"/>
                    <a:gd name="T15" fmla="*/ 585 h 603"/>
                    <a:gd name="T16" fmla="*/ 823 w 823"/>
                    <a:gd name="T17" fmla="*/ 603 h 603"/>
                    <a:gd name="T18" fmla="*/ 823 w 823"/>
                    <a:gd name="T19" fmla="*/ 603 h 603"/>
                    <a:gd name="T20" fmla="*/ 823 w 823"/>
                    <a:gd name="T21" fmla="*/ 211 h 603"/>
                    <a:gd name="T22" fmla="*/ 734 w 823"/>
                    <a:gd name="T23" fmla="*/ 177 h 603"/>
                    <a:gd name="T24" fmla="*/ 639 w 823"/>
                    <a:gd name="T25" fmla="*/ 145 h 603"/>
                    <a:gd name="T26" fmla="*/ 540 w 823"/>
                    <a:gd name="T27" fmla="*/ 115 h 603"/>
                    <a:gd name="T28" fmla="*/ 439 w 823"/>
                    <a:gd name="T29" fmla="*/ 87 h 603"/>
                    <a:gd name="T30" fmla="*/ 333 w 823"/>
                    <a:gd name="T31" fmla="*/ 62 h 603"/>
                    <a:gd name="T32" fmla="*/ 226 w 823"/>
                    <a:gd name="T33" fmla="*/ 38 h 603"/>
                    <a:gd name="T34" fmla="*/ 114 w 823"/>
                    <a:gd name="T35" fmla="*/ 18 h 603"/>
                    <a:gd name="T36" fmla="*/ 0 w 823"/>
                    <a:gd name="T37" fmla="*/ 0 h 603"/>
                    <a:gd name="T38" fmla="*/ 0 w 823"/>
                    <a:gd name="T39" fmla="*/ 0 h 603"/>
                    <a:gd name="T40" fmla="*/ 0 w 823"/>
                    <a:gd name="T41" fmla="*/ 392 h 603"/>
                    <a:gd name="T42" fmla="*/ 0 w 823"/>
                    <a:gd name="T43" fmla="*/ 392 h 603"/>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823"/>
                    <a:gd name="T67" fmla="*/ 0 h 603"/>
                    <a:gd name="T68" fmla="*/ 823 w 823"/>
                    <a:gd name="T69" fmla="*/ 603 h 603"/>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823" h="603">
                      <a:moveTo>
                        <a:pt x="0" y="392"/>
                      </a:moveTo>
                      <a:lnTo>
                        <a:pt x="91" y="426"/>
                      </a:lnTo>
                      <a:lnTo>
                        <a:pt x="186" y="458"/>
                      </a:lnTo>
                      <a:lnTo>
                        <a:pt x="284" y="488"/>
                      </a:lnTo>
                      <a:lnTo>
                        <a:pt x="385" y="516"/>
                      </a:lnTo>
                      <a:lnTo>
                        <a:pt x="490" y="540"/>
                      </a:lnTo>
                      <a:lnTo>
                        <a:pt x="598" y="564"/>
                      </a:lnTo>
                      <a:lnTo>
                        <a:pt x="710" y="585"/>
                      </a:lnTo>
                      <a:lnTo>
                        <a:pt x="823" y="603"/>
                      </a:lnTo>
                      <a:lnTo>
                        <a:pt x="823" y="211"/>
                      </a:lnTo>
                      <a:lnTo>
                        <a:pt x="734" y="177"/>
                      </a:lnTo>
                      <a:lnTo>
                        <a:pt x="639" y="145"/>
                      </a:lnTo>
                      <a:lnTo>
                        <a:pt x="540" y="115"/>
                      </a:lnTo>
                      <a:lnTo>
                        <a:pt x="439" y="87"/>
                      </a:lnTo>
                      <a:lnTo>
                        <a:pt x="333" y="62"/>
                      </a:lnTo>
                      <a:lnTo>
                        <a:pt x="226" y="38"/>
                      </a:lnTo>
                      <a:lnTo>
                        <a:pt x="114" y="18"/>
                      </a:lnTo>
                      <a:lnTo>
                        <a:pt x="0" y="0"/>
                      </a:lnTo>
                      <a:lnTo>
                        <a:pt x="0" y="392"/>
                      </a:lnTo>
                    </a:path>
                  </a:pathLst>
                </a:custGeom>
                <a:noFill/>
                <a:ln w="19050">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800">
                      <a:solidFill>
                        <a:schemeClr val="tx1"/>
                      </a:solidFill>
                      <a:latin typeface="Arial" panose="020B0604020202020204" pitchFamily="34" charset="0"/>
                      <a:cs typeface="Arial" panose="020B0604020202020204" pitchFamily="34" charset="0"/>
                    </a:defRPr>
                  </a:lvl1pPr>
                  <a:lvl2pPr marL="742950" indent="-285750" eaLnBrk="0" hangingPunct="0">
                    <a:defRPr sz="2800">
                      <a:solidFill>
                        <a:schemeClr val="tx1"/>
                      </a:solidFill>
                      <a:latin typeface="Arial" panose="020B0604020202020204" pitchFamily="34" charset="0"/>
                      <a:cs typeface="Arial" panose="020B0604020202020204" pitchFamily="34" charset="0"/>
                    </a:defRPr>
                  </a:lvl2pPr>
                  <a:lvl3pPr marL="1143000" indent="-228600" eaLnBrk="0" hangingPunct="0">
                    <a:defRPr sz="2800">
                      <a:solidFill>
                        <a:schemeClr val="tx1"/>
                      </a:solidFill>
                      <a:latin typeface="Arial" panose="020B0604020202020204" pitchFamily="34" charset="0"/>
                      <a:cs typeface="Arial" panose="020B0604020202020204" pitchFamily="34" charset="0"/>
                    </a:defRPr>
                  </a:lvl3pPr>
                  <a:lvl4pPr marL="1600200" indent="-228600" eaLnBrk="0" hangingPunct="0">
                    <a:defRPr sz="2800">
                      <a:solidFill>
                        <a:schemeClr val="tx1"/>
                      </a:solidFill>
                      <a:latin typeface="Arial" panose="020B0604020202020204" pitchFamily="34" charset="0"/>
                      <a:cs typeface="Arial" panose="020B0604020202020204" pitchFamily="34" charset="0"/>
                    </a:defRPr>
                  </a:lvl4pPr>
                  <a:lvl5pPr marL="2057400" indent="-228600" eaLnBrk="0" hangingPunct="0">
                    <a:defRPr sz="28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grpSp>
        </p:grpSp>
      </p:grpSp>
      <p:grpSp>
        <p:nvGrpSpPr>
          <p:cNvPr id="91185" name="Group 101"/>
          <p:cNvGrpSpPr>
            <a:grpSpLocks/>
          </p:cNvGrpSpPr>
          <p:nvPr/>
        </p:nvGrpSpPr>
        <p:grpSpPr bwMode="auto">
          <a:xfrm>
            <a:off x="3182938" y="1770063"/>
            <a:ext cx="2840037" cy="2224087"/>
            <a:chOff x="4428" y="2874"/>
            <a:chExt cx="3616" cy="3503"/>
          </a:xfrm>
        </p:grpSpPr>
        <p:sp>
          <p:nvSpPr>
            <p:cNvPr id="91186" name="Line 102"/>
            <p:cNvSpPr>
              <a:spLocks noChangeShapeType="1"/>
            </p:cNvSpPr>
            <p:nvPr/>
          </p:nvSpPr>
          <p:spPr bwMode="auto">
            <a:xfrm rot="-5400000">
              <a:off x="4371" y="6208"/>
              <a:ext cx="113" cy="0"/>
            </a:xfrm>
            <a:prstGeom prst="line">
              <a:avLst/>
            </a:prstGeom>
            <a:noFill/>
            <a:ln w="28575">
              <a:solidFill>
                <a:schemeClr val="hlink"/>
              </a:solidFill>
              <a:round/>
              <a:headEnd/>
              <a:tailEnd type="triangle" w="lg" len="lg"/>
            </a:ln>
            <a:extLst>
              <a:ext uri="{909E8E84-426E-40DD-AFC4-6F175D3DCCD1}">
                <a14:hiddenFill xmlns:a14="http://schemas.microsoft.com/office/drawing/2010/main">
                  <a:noFill/>
                </a14:hiddenFill>
              </a:ext>
            </a:extLst>
          </p:spPr>
          <p:txBody>
            <a:bodyPr/>
            <a:lstStyle/>
            <a:p>
              <a:endParaRPr lang="ru-RU"/>
            </a:p>
          </p:txBody>
        </p:sp>
        <p:sp>
          <p:nvSpPr>
            <p:cNvPr id="91187" name="Line 103"/>
            <p:cNvSpPr>
              <a:spLocks noChangeShapeType="1"/>
            </p:cNvSpPr>
            <p:nvPr/>
          </p:nvSpPr>
          <p:spPr bwMode="auto">
            <a:xfrm>
              <a:off x="6123" y="2874"/>
              <a:ext cx="113" cy="0"/>
            </a:xfrm>
            <a:prstGeom prst="line">
              <a:avLst/>
            </a:prstGeom>
            <a:noFill/>
            <a:ln w="28575">
              <a:solidFill>
                <a:schemeClr val="hlink"/>
              </a:solidFill>
              <a:round/>
              <a:headEnd/>
              <a:tailEnd type="triangle" w="lg" len="lg"/>
            </a:ln>
            <a:extLst>
              <a:ext uri="{909E8E84-426E-40DD-AFC4-6F175D3DCCD1}">
                <a14:hiddenFill xmlns:a14="http://schemas.microsoft.com/office/drawing/2010/main">
                  <a:noFill/>
                </a14:hiddenFill>
              </a:ext>
            </a:extLst>
          </p:spPr>
          <p:txBody>
            <a:bodyPr/>
            <a:lstStyle/>
            <a:p>
              <a:endParaRPr lang="ru-RU"/>
            </a:p>
          </p:txBody>
        </p:sp>
        <p:sp>
          <p:nvSpPr>
            <p:cNvPr id="91188" name="Arc 104"/>
            <p:cNvSpPr>
              <a:spLocks/>
            </p:cNvSpPr>
            <p:nvPr/>
          </p:nvSpPr>
          <p:spPr bwMode="auto">
            <a:xfrm rot="-5400000">
              <a:off x="4484" y="2818"/>
              <a:ext cx="3503" cy="3616"/>
            </a:xfrm>
            <a:custGeom>
              <a:avLst/>
              <a:gdLst>
                <a:gd name="T0" fmla="*/ 0 w 21600"/>
                <a:gd name="T1" fmla="*/ 0 h 43200"/>
                <a:gd name="T2" fmla="*/ 0 w 21600"/>
                <a:gd name="T3" fmla="*/ 3616 h 43200"/>
                <a:gd name="T4" fmla="*/ 0 w 21600"/>
                <a:gd name="T5" fmla="*/ 1808 h 43200"/>
                <a:gd name="T6" fmla="*/ 0 60000 65536"/>
                <a:gd name="T7" fmla="*/ 0 60000 65536"/>
                <a:gd name="T8" fmla="*/ 0 60000 65536"/>
                <a:gd name="T9" fmla="*/ 0 w 21600"/>
                <a:gd name="T10" fmla="*/ 0 h 43200"/>
                <a:gd name="T11" fmla="*/ 21600 w 21600"/>
                <a:gd name="T12" fmla="*/ 43200 h 43200"/>
              </a:gdLst>
              <a:ahLst/>
              <a:cxnLst>
                <a:cxn ang="T6">
                  <a:pos x="T0" y="T1"/>
                </a:cxn>
                <a:cxn ang="T7">
                  <a:pos x="T2" y="T3"/>
                </a:cxn>
                <a:cxn ang="T8">
                  <a:pos x="T4" y="T5"/>
                </a:cxn>
              </a:cxnLst>
              <a:rect l="T9" t="T10" r="T11" b="T12"/>
              <a:pathLst>
                <a:path w="21600" h="43200" fill="none" extrusionOk="0">
                  <a:moveTo>
                    <a:pt x="-1" y="0"/>
                  </a:moveTo>
                  <a:cubicBezTo>
                    <a:pt x="11929" y="0"/>
                    <a:pt x="21600" y="9670"/>
                    <a:pt x="21600" y="21600"/>
                  </a:cubicBezTo>
                  <a:cubicBezTo>
                    <a:pt x="21600" y="33529"/>
                    <a:pt x="11929" y="43199"/>
                    <a:pt x="0" y="43200"/>
                  </a:cubicBezTo>
                </a:path>
                <a:path w="21600" h="43200" stroke="0" extrusionOk="0">
                  <a:moveTo>
                    <a:pt x="-1" y="0"/>
                  </a:moveTo>
                  <a:cubicBezTo>
                    <a:pt x="11929" y="0"/>
                    <a:pt x="21600" y="9670"/>
                    <a:pt x="21600" y="21600"/>
                  </a:cubicBezTo>
                  <a:cubicBezTo>
                    <a:pt x="21600" y="33529"/>
                    <a:pt x="11929" y="43199"/>
                    <a:pt x="0" y="43200"/>
                  </a:cubicBezTo>
                  <a:lnTo>
                    <a:pt x="0" y="21600"/>
                  </a:lnTo>
                  <a:close/>
                </a:path>
              </a:pathLst>
            </a:custGeom>
            <a:noFill/>
            <a:ln w="28575">
              <a:solidFill>
                <a:schemeClr val="hlink"/>
              </a:solidFill>
              <a:prstDash val="dash"/>
              <a:round/>
              <a:headEnd type="none" w="sm" len="med"/>
              <a:tailEnd type="triangle" w="lg" len="lg"/>
            </a:ln>
            <a:extLst>
              <a:ext uri="{909E8E84-426E-40DD-AFC4-6F175D3DCCD1}">
                <a14:hiddenFill xmlns:a14="http://schemas.microsoft.com/office/drawing/2010/main">
                  <a:solidFill>
                    <a:srgbClr val="FFFFFF"/>
                  </a:solidFill>
                </a14:hiddenFill>
              </a:ext>
            </a:extLst>
          </p:spPr>
          <p:txBody>
            <a:bodyPr/>
            <a:lstStyle>
              <a:lvl1pPr eaLnBrk="0" hangingPunct="0">
                <a:defRPr sz="2800">
                  <a:solidFill>
                    <a:schemeClr val="tx1"/>
                  </a:solidFill>
                  <a:latin typeface="Arial" panose="020B0604020202020204" pitchFamily="34" charset="0"/>
                  <a:cs typeface="Arial" panose="020B0604020202020204" pitchFamily="34" charset="0"/>
                </a:defRPr>
              </a:lvl1pPr>
              <a:lvl2pPr marL="742950" indent="-285750" eaLnBrk="0" hangingPunct="0">
                <a:defRPr sz="2800">
                  <a:solidFill>
                    <a:schemeClr val="tx1"/>
                  </a:solidFill>
                  <a:latin typeface="Arial" panose="020B0604020202020204" pitchFamily="34" charset="0"/>
                  <a:cs typeface="Arial" panose="020B0604020202020204" pitchFamily="34" charset="0"/>
                </a:defRPr>
              </a:lvl2pPr>
              <a:lvl3pPr marL="1143000" indent="-228600" eaLnBrk="0" hangingPunct="0">
                <a:defRPr sz="2800">
                  <a:solidFill>
                    <a:schemeClr val="tx1"/>
                  </a:solidFill>
                  <a:latin typeface="Arial" panose="020B0604020202020204" pitchFamily="34" charset="0"/>
                  <a:cs typeface="Arial" panose="020B0604020202020204" pitchFamily="34" charset="0"/>
                </a:defRPr>
              </a:lvl3pPr>
              <a:lvl4pPr marL="1600200" indent="-228600" eaLnBrk="0" hangingPunct="0">
                <a:defRPr sz="2800">
                  <a:solidFill>
                    <a:schemeClr val="tx1"/>
                  </a:solidFill>
                  <a:latin typeface="Arial" panose="020B0604020202020204" pitchFamily="34" charset="0"/>
                  <a:cs typeface="Arial" panose="020B0604020202020204" pitchFamily="34" charset="0"/>
                </a:defRPr>
              </a:lvl4pPr>
              <a:lvl5pPr marL="2057400" indent="-228600" eaLnBrk="0" hangingPunct="0">
                <a:defRPr sz="2800">
                  <a:solidFill>
                    <a:schemeClr val="tx1"/>
                  </a:solidFill>
                  <a:latin typeface="Arial" panose="020B0604020202020204" pitchFamily="34" charset="0"/>
                  <a:cs typeface="Arial" panose="020B0604020202020204" pitchFamily="34" charset="0"/>
                </a:defRPr>
              </a:lvl5pPr>
              <a:lvl6pPr marL="25146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6pPr>
              <a:lvl7pPr marL="29718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7pPr>
              <a:lvl8pPr marL="34290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8pPr>
              <a:lvl9pPr marL="3886200" indent="-228600" algn="ctr"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9pPr>
            </a:lstStyle>
            <a:p>
              <a:pPr eaLnBrk="1" hangingPunct="1"/>
              <a:endParaRPr lang="ru-RU" altLang="ru-RU"/>
            </a:p>
          </p:txBody>
        </p:sp>
      </p:gr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906" name="Text Box 2"/>
          <p:cNvSpPr txBox="1">
            <a:spLocks noChangeArrowheads="1"/>
          </p:cNvSpPr>
          <p:nvPr/>
        </p:nvSpPr>
        <p:spPr bwMode="auto">
          <a:xfrm>
            <a:off x="0" y="0"/>
            <a:ext cx="8259763" cy="701675"/>
          </a:xfrm>
          <a:prstGeom prst="rect">
            <a:avLst/>
          </a:prstGeom>
          <a:noFill/>
          <a:ln w="9525">
            <a:noFill/>
            <a:miter lim="800000"/>
            <a:headEnd/>
            <a:tailEnd/>
          </a:ln>
          <a:effectLst/>
        </p:spPr>
        <p:txBody>
          <a:bodyPr>
            <a:spAutoFit/>
          </a:bodyPr>
          <a:lstStyle/>
          <a:p>
            <a:pPr algn="l">
              <a:defRPr/>
            </a:pPr>
            <a:r>
              <a:rPr lang="ru-RU" sz="2000" b="1">
                <a:solidFill>
                  <a:srgbClr val="800080"/>
                </a:solidFill>
                <a:effectLst>
                  <a:outerShdw blurRad="38100" dist="38100" dir="2700000" algn="tl">
                    <a:srgbClr val="C0C0C0"/>
                  </a:outerShdw>
                </a:effectLst>
                <a:latin typeface="Arial" charset="0"/>
                <a:cs typeface="Arial" charset="0"/>
              </a:rPr>
              <a:t>Лекция №11: </a:t>
            </a:r>
            <a:r>
              <a:rPr lang="ru-RU" sz="2000" b="1" i="1">
                <a:solidFill>
                  <a:srgbClr val="800080"/>
                </a:solidFill>
                <a:effectLst>
                  <a:outerShdw blurRad="38100" dist="38100" dir="2700000" algn="tl">
                    <a:srgbClr val="C0C0C0"/>
                  </a:outerShdw>
                </a:effectLst>
                <a:latin typeface="Arial" charset="0"/>
                <a:cs typeface="Arial" charset="0"/>
              </a:rPr>
              <a:t>Маршрутизация в </a:t>
            </a:r>
            <a:r>
              <a:rPr lang="en-US" sz="2000" b="1" i="1">
                <a:solidFill>
                  <a:srgbClr val="800080"/>
                </a:solidFill>
                <a:effectLst>
                  <a:outerShdw blurRad="38100" dist="38100" dir="2700000" algn="tl">
                    <a:srgbClr val="C0C0C0"/>
                  </a:outerShdw>
                </a:effectLst>
                <a:latin typeface="Arial" charset="0"/>
                <a:cs typeface="Arial" charset="0"/>
              </a:rPr>
              <a:t>IP</a:t>
            </a:r>
            <a:r>
              <a:rPr lang="ru-RU" sz="2000" b="1" i="1">
                <a:solidFill>
                  <a:srgbClr val="800080"/>
                </a:solidFill>
                <a:effectLst>
                  <a:outerShdw blurRad="38100" dist="38100" dir="2700000" algn="tl">
                    <a:srgbClr val="C0C0C0"/>
                  </a:outerShdw>
                </a:effectLst>
                <a:latin typeface="Arial" charset="0"/>
                <a:cs typeface="Arial" charset="0"/>
              </a:rPr>
              <a:t>-сетях. Решение проблемы</a:t>
            </a:r>
          </a:p>
          <a:p>
            <a:pPr algn="l">
              <a:defRPr/>
            </a:pPr>
            <a:r>
              <a:rPr lang="ru-RU" sz="2000" b="1" i="1">
                <a:solidFill>
                  <a:srgbClr val="800080"/>
                </a:solidFill>
                <a:effectLst>
                  <a:outerShdw blurRad="38100" dist="38100" dir="2700000" algn="tl">
                    <a:srgbClr val="C0C0C0"/>
                  </a:outerShdw>
                </a:effectLst>
                <a:latin typeface="Arial" charset="0"/>
                <a:cs typeface="Arial" charset="0"/>
              </a:rPr>
              <a:t>                        нехватки </a:t>
            </a:r>
            <a:r>
              <a:rPr lang="en-US" sz="2000" b="1" i="1">
                <a:solidFill>
                  <a:srgbClr val="800080"/>
                </a:solidFill>
                <a:effectLst>
                  <a:outerShdw blurRad="38100" dist="38100" dir="2700000" algn="tl">
                    <a:srgbClr val="C0C0C0"/>
                  </a:outerShdw>
                </a:effectLst>
                <a:latin typeface="Arial" charset="0"/>
                <a:cs typeface="Arial" charset="0"/>
              </a:rPr>
              <a:t>IPv</a:t>
            </a:r>
            <a:r>
              <a:rPr lang="ru-RU" sz="2000" b="1" i="1">
                <a:solidFill>
                  <a:srgbClr val="800080"/>
                </a:solidFill>
                <a:effectLst>
                  <a:outerShdw blurRad="38100" dist="38100" dir="2700000" algn="tl">
                    <a:srgbClr val="C0C0C0"/>
                  </a:outerShdw>
                </a:effectLst>
                <a:latin typeface="Arial" charset="0"/>
                <a:cs typeface="Arial" charset="0"/>
              </a:rPr>
              <a:t>4-адресов</a:t>
            </a:r>
            <a:endParaRPr lang="ru-RU" sz="2000" b="1">
              <a:solidFill>
                <a:srgbClr val="800080"/>
              </a:solidFill>
              <a:latin typeface="Arial" charset="0"/>
              <a:cs typeface="Arial" charset="0"/>
            </a:endParaRPr>
          </a:p>
        </p:txBody>
      </p:sp>
      <p:sp>
        <p:nvSpPr>
          <p:cNvPr id="379907" name="Text Box 3"/>
          <p:cNvSpPr txBox="1">
            <a:spLocks noChangeArrowheads="1"/>
          </p:cNvSpPr>
          <p:nvPr/>
        </p:nvSpPr>
        <p:spPr bwMode="auto">
          <a:xfrm>
            <a:off x="0" y="1358900"/>
            <a:ext cx="9144000" cy="1800225"/>
          </a:xfrm>
          <a:prstGeom prst="rect">
            <a:avLst/>
          </a:prstGeom>
          <a:noFill/>
          <a:ln w="9525">
            <a:noFill/>
            <a:miter lim="800000"/>
            <a:headEnd/>
            <a:tailEnd/>
          </a:ln>
          <a:effectLst>
            <a:outerShdw dist="17961" dir="2700000" algn="ctr" rotWithShape="0">
              <a:srgbClr val="FF9933"/>
            </a:outerShdw>
          </a:effectLst>
        </p:spPr>
        <p:txBody>
          <a:bodyPr>
            <a:spAutoFit/>
          </a:bodyPr>
          <a:lstStyle/>
          <a:p>
            <a:pPr>
              <a:spcBef>
                <a:spcPct val="50000"/>
              </a:spcBef>
              <a:defRPr/>
            </a:pPr>
            <a:r>
              <a:rPr lang="ru-RU">
                <a:solidFill>
                  <a:srgbClr val="800080"/>
                </a:solidFill>
                <a:latin typeface="Arial" charset="0"/>
                <a:cs typeface="Arial" charset="0"/>
              </a:rPr>
              <a:t>Важным фактором нормального функционирования </a:t>
            </a:r>
            <a:r>
              <a:rPr lang="en-GB">
                <a:solidFill>
                  <a:srgbClr val="800080"/>
                </a:solidFill>
                <a:latin typeface="Arial" charset="0"/>
                <a:cs typeface="Arial" charset="0"/>
              </a:rPr>
              <a:t>Internet</a:t>
            </a:r>
            <a:r>
              <a:rPr lang="ru-RU">
                <a:solidFill>
                  <a:srgbClr val="800080"/>
                </a:solidFill>
                <a:latin typeface="Arial" charset="0"/>
                <a:cs typeface="Arial" charset="0"/>
              </a:rPr>
              <a:t>-сети является ее гибкость, которая, в свою очередь, является следствием нескольких фундаментальных принципов: </a:t>
            </a:r>
          </a:p>
        </p:txBody>
      </p:sp>
      <p:sp>
        <p:nvSpPr>
          <p:cNvPr id="379908" name="Text Box 4"/>
          <p:cNvSpPr txBox="1">
            <a:spLocks noChangeArrowheads="1"/>
          </p:cNvSpPr>
          <p:nvPr/>
        </p:nvSpPr>
        <p:spPr bwMode="auto">
          <a:xfrm>
            <a:off x="250825" y="3384550"/>
            <a:ext cx="8893175" cy="3013075"/>
          </a:xfrm>
          <a:prstGeom prst="rect">
            <a:avLst/>
          </a:prstGeom>
          <a:noFill/>
          <a:ln w="9525">
            <a:noFill/>
            <a:miter lim="800000"/>
            <a:headEnd/>
            <a:tailEnd/>
          </a:ln>
          <a:effectLst>
            <a:outerShdw dist="17961" dir="2700000" algn="ctr" rotWithShape="0">
              <a:srgbClr val="FF9933"/>
            </a:outerShdw>
          </a:effectLst>
        </p:spPr>
        <p:txBody>
          <a:bodyPr>
            <a:spAutoFit/>
          </a:bodyPr>
          <a:lstStyle/>
          <a:p>
            <a:pPr marL="360363" indent="-360363" algn="l">
              <a:spcBef>
                <a:spcPct val="50000"/>
              </a:spcBef>
              <a:buSzPct val="90000"/>
              <a:buFont typeface="Wingdings 2" pitchFamily="18" charset="2"/>
              <a:buChar char="u"/>
              <a:defRPr/>
            </a:pPr>
            <a:r>
              <a:rPr lang="ru-RU" sz="2400">
                <a:solidFill>
                  <a:srgbClr val="800080"/>
                </a:solidFill>
                <a:latin typeface="Arial" charset="0"/>
                <a:cs typeface="Arial" charset="0"/>
              </a:rPr>
              <a:t>и прежде всего, это </a:t>
            </a:r>
            <a:r>
              <a:rPr lang="ru-RU" sz="2400" b="1" i="1">
                <a:solidFill>
                  <a:srgbClr val="800080"/>
                </a:solidFill>
                <a:latin typeface="Arial" charset="0"/>
                <a:cs typeface="Arial" charset="0"/>
              </a:rPr>
              <a:t>принцип “сквозного соединения”</a:t>
            </a:r>
            <a:r>
              <a:rPr lang="ru-RU" sz="2400">
                <a:solidFill>
                  <a:srgbClr val="800080"/>
                </a:solidFill>
                <a:latin typeface="Arial" charset="0"/>
                <a:cs typeface="Arial" charset="0"/>
              </a:rPr>
              <a:t> (</a:t>
            </a:r>
            <a:r>
              <a:rPr lang="en-US" sz="2400">
                <a:solidFill>
                  <a:srgbClr val="800080"/>
                </a:solidFill>
                <a:latin typeface="Arial" charset="0"/>
                <a:cs typeface="Arial" charset="0"/>
              </a:rPr>
              <a:t>end</a:t>
            </a:r>
            <a:r>
              <a:rPr lang="ru-RU" sz="2400">
                <a:solidFill>
                  <a:srgbClr val="800080"/>
                </a:solidFill>
                <a:latin typeface="Arial" charset="0"/>
                <a:cs typeface="Arial" charset="0"/>
              </a:rPr>
              <a:t>-</a:t>
            </a:r>
            <a:r>
              <a:rPr lang="en-US" sz="2400">
                <a:solidFill>
                  <a:srgbClr val="800080"/>
                </a:solidFill>
                <a:latin typeface="Arial" charset="0"/>
                <a:cs typeface="Arial" charset="0"/>
              </a:rPr>
              <a:t>to</a:t>
            </a:r>
            <a:r>
              <a:rPr lang="ru-RU" sz="2400">
                <a:solidFill>
                  <a:srgbClr val="800080"/>
                </a:solidFill>
                <a:latin typeface="Arial" charset="0"/>
                <a:cs typeface="Arial" charset="0"/>
              </a:rPr>
              <a:t>-</a:t>
            </a:r>
            <a:r>
              <a:rPr lang="en-US" sz="2400">
                <a:solidFill>
                  <a:srgbClr val="800080"/>
                </a:solidFill>
                <a:latin typeface="Arial" charset="0"/>
                <a:cs typeface="Arial" charset="0"/>
              </a:rPr>
              <a:t>end principle</a:t>
            </a:r>
            <a:r>
              <a:rPr lang="ru-RU" sz="2400">
                <a:solidFill>
                  <a:srgbClr val="800080"/>
                </a:solidFill>
                <a:latin typeface="Arial" charset="0"/>
                <a:cs typeface="Arial" charset="0"/>
              </a:rPr>
              <a:t>), который гласит, что сетевые терминалы (оконечные прикладные программные модули/процессы) могут выполнять только определенные функции, и в какой-то степени они осуществляют контроль соединения, а сеть должна быть просто службой доставки </a:t>
            </a:r>
            <a:r>
              <a:rPr lang="en-GB" sz="2400">
                <a:solidFill>
                  <a:srgbClr val="800080"/>
                </a:solidFill>
                <a:latin typeface="Arial" charset="0"/>
                <a:cs typeface="Arial" charset="0"/>
              </a:rPr>
              <a:t>IP</a:t>
            </a:r>
            <a:r>
              <a:rPr lang="ru-RU" sz="2400">
                <a:solidFill>
                  <a:srgbClr val="800080"/>
                </a:solidFill>
                <a:latin typeface="Arial" charset="0"/>
                <a:cs typeface="Arial" charset="0"/>
              </a:rPr>
              <a:t>-пакетов (дейтаграмм), которая транслирует биты между этими сетевыми терминалами; </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62" name="Text Box 2"/>
          <p:cNvSpPr txBox="1">
            <a:spLocks noChangeArrowheads="1"/>
          </p:cNvSpPr>
          <p:nvPr/>
        </p:nvSpPr>
        <p:spPr bwMode="auto">
          <a:xfrm>
            <a:off x="0" y="0"/>
            <a:ext cx="8259763" cy="701675"/>
          </a:xfrm>
          <a:prstGeom prst="rect">
            <a:avLst/>
          </a:prstGeom>
          <a:noFill/>
          <a:ln w="9525">
            <a:noFill/>
            <a:miter lim="800000"/>
            <a:headEnd/>
            <a:tailEnd/>
          </a:ln>
          <a:effectLst/>
        </p:spPr>
        <p:txBody>
          <a:bodyPr>
            <a:spAutoFit/>
          </a:bodyPr>
          <a:lstStyle/>
          <a:p>
            <a:pPr algn="l">
              <a:defRPr/>
            </a:pPr>
            <a:r>
              <a:rPr lang="ru-RU" sz="2000" b="1">
                <a:solidFill>
                  <a:srgbClr val="800080"/>
                </a:solidFill>
                <a:effectLst>
                  <a:outerShdw blurRad="38100" dist="38100" dir="2700000" algn="tl">
                    <a:srgbClr val="C0C0C0"/>
                  </a:outerShdw>
                </a:effectLst>
                <a:latin typeface="Arial" charset="0"/>
                <a:cs typeface="Arial" charset="0"/>
              </a:rPr>
              <a:t>Лекция №11: </a:t>
            </a:r>
            <a:r>
              <a:rPr lang="ru-RU" sz="2000" b="1" i="1">
                <a:solidFill>
                  <a:srgbClr val="800080"/>
                </a:solidFill>
                <a:effectLst>
                  <a:outerShdw blurRad="38100" dist="38100" dir="2700000" algn="tl">
                    <a:srgbClr val="C0C0C0"/>
                  </a:outerShdw>
                </a:effectLst>
                <a:latin typeface="Arial" charset="0"/>
                <a:cs typeface="Arial" charset="0"/>
              </a:rPr>
              <a:t>Маршрутизация в </a:t>
            </a:r>
            <a:r>
              <a:rPr lang="en-US" sz="2000" b="1" i="1">
                <a:solidFill>
                  <a:srgbClr val="800080"/>
                </a:solidFill>
                <a:effectLst>
                  <a:outerShdw blurRad="38100" dist="38100" dir="2700000" algn="tl">
                    <a:srgbClr val="C0C0C0"/>
                  </a:outerShdw>
                </a:effectLst>
                <a:latin typeface="Arial" charset="0"/>
                <a:cs typeface="Arial" charset="0"/>
              </a:rPr>
              <a:t>IP</a:t>
            </a:r>
            <a:r>
              <a:rPr lang="ru-RU" sz="2000" b="1" i="1">
                <a:solidFill>
                  <a:srgbClr val="800080"/>
                </a:solidFill>
                <a:effectLst>
                  <a:outerShdw blurRad="38100" dist="38100" dir="2700000" algn="tl">
                    <a:srgbClr val="C0C0C0"/>
                  </a:outerShdw>
                </a:effectLst>
                <a:latin typeface="Arial" charset="0"/>
                <a:cs typeface="Arial" charset="0"/>
              </a:rPr>
              <a:t>-сетях. Решение проблемы</a:t>
            </a:r>
          </a:p>
          <a:p>
            <a:pPr algn="l">
              <a:defRPr/>
            </a:pPr>
            <a:r>
              <a:rPr lang="ru-RU" sz="2000" b="1" i="1">
                <a:solidFill>
                  <a:srgbClr val="800080"/>
                </a:solidFill>
                <a:effectLst>
                  <a:outerShdw blurRad="38100" dist="38100" dir="2700000" algn="tl">
                    <a:srgbClr val="C0C0C0"/>
                  </a:outerShdw>
                </a:effectLst>
                <a:latin typeface="Arial" charset="0"/>
                <a:cs typeface="Arial" charset="0"/>
              </a:rPr>
              <a:t>                        нехватки </a:t>
            </a:r>
            <a:r>
              <a:rPr lang="en-US" sz="2000" b="1" i="1">
                <a:solidFill>
                  <a:srgbClr val="800080"/>
                </a:solidFill>
                <a:effectLst>
                  <a:outerShdw blurRad="38100" dist="38100" dir="2700000" algn="tl">
                    <a:srgbClr val="C0C0C0"/>
                  </a:outerShdw>
                </a:effectLst>
                <a:latin typeface="Arial" charset="0"/>
                <a:cs typeface="Arial" charset="0"/>
              </a:rPr>
              <a:t>IPv</a:t>
            </a:r>
            <a:r>
              <a:rPr lang="ru-RU" sz="2000" b="1" i="1">
                <a:solidFill>
                  <a:srgbClr val="800080"/>
                </a:solidFill>
                <a:effectLst>
                  <a:outerShdw blurRad="38100" dist="38100" dir="2700000" algn="tl">
                    <a:srgbClr val="C0C0C0"/>
                  </a:outerShdw>
                </a:effectLst>
                <a:latin typeface="Arial" charset="0"/>
                <a:cs typeface="Arial" charset="0"/>
              </a:rPr>
              <a:t>4-адресов</a:t>
            </a:r>
            <a:endParaRPr lang="ru-RU" sz="2000" b="1">
              <a:solidFill>
                <a:srgbClr val="800080"/>
              </a:solidFill>
              <a:latin typeface="Arial" charset="0"/>
              <a:cs typeface="Arial" charset="0"/>
            </a:endParaRPr>
          </a:p>
        </p:txBody>
      </p:sp>
      <p:sp>
        <p:nvSpPr>
          <p:cNvPr id="296963" name="Text Box 3"/>
          <p:cNvSpPr txBox="1">
            <a:spLocks noChangeArrowheads="1"/>
          </p:cNvSpPr>
          <p:nvPr/>
        </p:nvSpPr>
        <p:spPr bwMode="auto">
          <a:xfrm>
            <a:off x="276225" y="1012825"/>
            <a:ext cx="8580438" cy="5643563"/>
          </a:xfrm>
          <a:prstGeom prst="rect">
            <a:avLst/>
          </a:prstGeom>
          <a:noFill/>
          <a:ln w="9525">
            <a:noFill/>
            <a:miter lim="800000"/>
            <a:headEnd/>
            <a:tailEnd/>
          </a:ln>
          <a:effectLst>
            <a:outerShdw dist="17961" dir="2700000" algn="ctr" rotWithShape="0">
              <a:srgbClr val="FF9933"/>
            </a:outerShdw>
          </a:effectLst>
        </p:spPr>
        <p:txBody>
          <a:bodyPr>
            <a:spAutoFit/>
          </a:bodyPr>
          <a:lstStyle/>
          <a:p>
            <a:pPr>
              <a:spcBef>
                <a:spcPct val="50000"/>
              </a:spcBef>
              <a:defRPr/>
            </a:pPr>
            <a:r>
              <a:rPr lang="ru-RU" b="1">
                <a:solidFill>
                  <a:srgbClr val="800080"/>
                </a:solidFill>
                <a:latin typeface="Arial" charset="0"/>
                <a:cs typeface="Arial" charset="0"/>
              </a:rPr>
              <a:t>Динамическая маршрутизация в </a:t>
            </a:r>
            <a:r>
              <a:rPr lang="en-US" b="1">
                <a:solidFill>
                  <a:srgbClr val="800080"/>
                </a:solidFill>
                <a:latin typeface="Arial" charset="0"/>
                <a:cs typeface="Arial" charset="0"/>
              </a:rPr>
              <a:t>Internet</a:t>
            </a:r>
            <a:r>
              <a:rPr lang="ru-RU">
                <a:solidFill>
                  <a:srgbClr val="800080"/>
                </a:solidFill>
                <a:latin typeface="Arial" charset="0"/>
                <a:cs typeface="Arial" charset="0"/>
              </a:rPr>
              <a:t>. Сущность этого вида маршрутизации заключается в обновлении и корректировке информации в маршрутных таблицах конкретного </a:t>
            </a:r>
            <a:r>
              <a:rPr lang="en-US">
                <a:solidFill>
                  <a:srgbClr val="800080"/>
                </a:solidFill>
                <a:latin typeface="Arial" charset="0"/>
                <a:cs typeface="Arial" charset="0"/>
              </a:rPr>
              <a:t>IP</a:t>
            </a:r>
            <a:r>
              <a:rPr lang="ru-RU">
                <a:solidFill>
                  <a:srgbClr val="800080"/>
                </a:solidFill>
                <a:latin typeface="Arial" charset="0"/>
                <a:cs typeface="Arial" charset="0"/>
              </a:rPr>
              <a:t>-узла (или маршрутизатора) на основе обмена служебной информацией со смежными узлами. Реализует алгоритмы динамической маршрутизации программа “</a:t>
            </a:r>
            <a:r>
              <a:rPr lang="en-US">
                <a:solidFill>
                  <a:srgbClr val="800080"/>
                </a:solidFill>
                <a:latin typeface="Arial" charset="0"/>
                <a:cs typeface="Arial" charset="0"/>
              </a:rPr>
              <a:t>routed</a:t>
            </a:r>
            <a:r>
              <a:rPr lang="ru-RU">
                <a:solidFill>
                  <a:srgbClr val="800080"/>
                </a:solidFill>
                <a:latin typeface="Arial" charset="0"/>
                <a:cs typeface="Arial" charset="0"/>
              </a:rPr>
              <a:t>” — так называемый маршрутизационный системный процесс (в ОС UNIX такой процесс называют “демоном”, запускаемый при загрузке ядра ОС и работающий в фоновом режиме вплоть до выключения машины). </a:t>
            </a:r>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930" name="Text Box 2"/>
          <p:cNvSpPr txBox="1">
            <a:spLocks noChangeArrowheads="1"/>
          </p:cNvSpPr>
          <p:nvPr/>
        </p:nvSpPr>
        <p:spPr bwMode="auto">
          <a:xfrm>
            <a:off x="0" y="0"/>
            <a:ext cx="8259763" cy="701675"/>
          </a:xfrm>
          <a:prstGeom prst="rect">
            <a:avLst/>
          </a:prstGeom>
          <a:noFill/>
          <a:ln w="9525">
            <a:noFill/>
            <a:miter lim="800000"/>
            <a:headEnd/>
            <a:tailEnd/>
          </a:ln>
          <a:effectLst/>
        </p:spPr>
        <p:txBody>
          <a:bodyPr>
            <a:spAutoFit/>
          </a:bodyPr>
          <a:lstStyle/>
          <a:p>
            <a:pPr algn="l">
              <a:defRPr/>
            </a:pPr>
            <a:r>
              <a:rPr lang="ru-RU" sz="2000" b="1">
                <a:solidFill>
                  <a:srgbClr val="800080"/>
                </a:solidFill>
                <a:effectLst>
                  <a:outerShdw blurRad="38100" dist="38100" dir="2700000" algn="tl">
                    <a:srgbClr val="C0C0C0"/>
                  </a:outerShdw>
                </a:effectLst>
                <a:latin typeface="Arial" charset="0"/>
                <a:cs typeface="Arial" charset="0"/>
              </a:rPr>
              <a:t>Лекция №11: </a:t>
            </a:r>
            <a:r>
              <a:rPr lang="ru-RU" sz="2000" b="1" i="1">
                <a:solidFill>
                  <a:srgbClr val="800080"/>
                </a:solidFill>
                <a:effectLst>
                  <a:outerShdw blurRad="38100" dist="38100" dir="2700000" algn="tl">
                    <a:srgbClr val="C0C0C0"/>
                  </a:outerShdw>
                </a:effectLst>
                <a:latin typeface="Arial" charset="0"/>
                <a:cs typeface="Arial" charset="0"/>
              </a:rPr>
              <a:t>Маршрутизация в </a:t>
            </a:r>
            <a:r>
              <a:rPr lang="en-US" sz="2000" b="1" i="1">
                <a:solidFill>
                  <a:srgbClr val="800080"/>
                </a:solidFill>
                <a:effectLst>
                  <a:outerShdw blurRad="38100" dist="38100" dir="2700000" algn="tl">
                    <a:srgbClr val="C0C0C0"/>
                  </a:outerShdw>
                </a:effectLst>
                <a:latin typeface="Arial" charset="0"/>
                <a:cs typeface="Arial" charset="0"/>
              </a:rPr>
              <a:t>IP</a:t>
            </a:r>
            <a:r>
              <a:rPr lang="ru-RU" sz="2000" b="1" i="1">
                <a:solidFill>
                  <a:srgbClr val="800080"/>
                </a:solidFill>
                <a:effectLst>
                  <a:outerShdw blurRad="38100" dist="38100" dir="2700000" algn="tl">
                    <a:srgbClr val="C0C0C0"/>
                  </a:outerShdw>
                </a:effectLst>
                <a:latin typeface="Arial" charset="0"/>
                <a:cs typeface="Arial" charset="0"/>
              </a:rPr>
              <a:t>-сетях. Решение проблемы</a:t>
            </a:r>
          </a:p>
          <a:p>
            <a:pPr algn="l">
              <a:defRPr/>
            </a:pPr>
            <a:r>
              <a:rPr lang="ru-RU" sz="2000" b="1" i="1">
                <a:solidFill>
                  <a:srgbClr val="800080"/>
                </a:solidFill>
                <a:effectLst>
                  <a:outerShdw blurRad="38100" dist="38100" dir="2700000" algn="tl">
                    <a:srgbClr val="C0C0C0"/>
                  </a:outerShdw>
                </a:effectLst>
                <a:latin typeface="Arial" charset="0"/>
                <a:cs typeface="Arial" charset="0"/>
              </a:rPr>
              <a:t>                        нехватки </a:t>
            </a:r>
            <a:r>
              <a:rPr lang="en-US" sz="2000" b="1" i="1">
                <a:solidFill>
                  <a:srgbClr val="800080"/>
                </a:solidFill>
                <a:effectLst>
                  <a:outerShdw blurRad="38100" dist="38100" dir="2700000" algn="tl">
                    <a:srgbClr val="C0C0C0"/>
                  </a:outerShdw>
                </a:effectLst>
                <a:latin typeface="Arial" charset="0"/>
                <a:cs typeface="Arial" charset="0"/>
              </a:rPr>
              <a:t>IPv</a:t>
            </a:r>
            <a:r>
              <a:rPr lang="ru-RU" sz="2000" b="1" i="1">
                <a:solidFill>
                  <a:srgbClr val="800080"/>
                </a:solidFill>
                <a:effectLst>
                  <a:outerShdw blurRad="38100" dist="38100" dir="2700000" algn="tl">
                    <a:srgbClr val="C0C0C0"/>
                  </a:outerShdw>
                </a:effectLst>
                <a:latin typeface="Arial" charset="0"/>
                <a:cs typeface="Arial" charset="0"/>
              </a:rPr>
              <a:t>4-адресов</a:t>
            </a:r>
            <a:endParaRPr lang="ru-RU" sz="2000" b="1">
              <a:solidFill>
                <a:srgbClr val="800080"/>
              </a:solidFill>
              <a:latin typeface="Arial" charset="0"/>
              <a:cs typeface="Arial" charset="0"/>
            </a:endParaRPr>
          </a:p>
        </p:txBody>
      </p:sp>
      <p:sp>
        <p:nvSpPr>
          <p:cNvPr id="380931" name="Text Box 3"/>
          <p:cNvSpPr txBox="1">
            <a:spLocks noChangeArrowheads="1"/>
          </p:cNvSpPr>
          <p:nvPr/>
        </p:nvSpPr>
        <p:spPr bwMode="auto">
          <a:xfrm>
            <a:off x="228600" y="1854200"/>
            <a:ext cx="8686800" cy="4206875"/>
          </a:xfrm>
          <a:prstGeom prst="rect">
            <a:avLst/>
          </a:prstGeom>
          <a:noFill/>
          <a:ln w="9525">
            <a:noFill/>
            <a:miter lim="800000"/>
            <a:headEnd/>
            <a:tailEnd/>
          </a:ln>
          <a:effectLst>
            <a:outerShdw dist="17961" dir="2700000" algn="ctr" rotWithShape="0">
              <a:srgbClr val="FF9933"/>
            </a:outerShdw>
          </a:effectLst>
        </p:spPr>
        <p:txBody>
          <a:bodyPr>
            <a:spAutoFit/>
          </a:bodyPr>
          <a:lstStyle/>
          <a:p>
            <a:pPr marL="360363" indent="-360363" algn="l">
              <a:spcBef>
                <a:spcPct val="50000"/>
              </a:spcBef>
              <a:buSzPct val="90000"/>
              <a:buFont typeface="Wingdings 2" pitchFamily="18" charset="2"/>
              <a:buChar char="v"/>
              <a:defRPr/>
            </a:pPr>
            <a:r>
              <a:rPr lang="ru-RU" sz="3000">
                <a:solidFill>
                  <a:srgbClr val="800080"/>
                </a:solidFill>
                <a:latin typeface="Arial" charset="0"/>
                <a:cs typeface="Arial" charset="0"/>
              </a:rPr>
              <a:t>другим принципом является то, что сеть функционирует на основании </a:t>
            </a:r>
            <a:r>
              <a:rPr lang="ru-RU" sz="3000" b="1" i="1">
                <a:solidFill>
                  <a:srgbClr val="800080"/>
                </a:solidFill>
                <a:latin typeface="Arial" charset="0"/>
                <a:cs typeface="Arial" charset="0"/>
              </a:rPr>
              <a:t>информации о состоянии самой сети</a:t>
            </a:r>
            <a:r>
              <a:rPr lang="ru-RU" sz="3000">
                <a:solidFill>
                  <a:srgbClr val="800080"/>
                </a:solidFill>
                <a:latin typeface="Arial" charset="0"/>
                <a:cs typeface="Arial" charset="0"/>
              </a:rPr>
              <a:t>, то есть всех возможных соединений (а не только лишь одного соединения). Это позволяет быстро перенаправлять трафик по альтернативным маршрутам в обход неисправного сетевого сегмента, и улучшать масштабирование всей сети в целом. </a:t>
            </a:r>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954" name="Text Box 2"/>
          <p:cNvSpPr txBox="1">
            <a:spLocks noChangeArrowheads="1"/>
          </p:cNvSpPr>
          <p:nvPr/>
        </p:nvSpPr>
        <p:spPr bwMode="auto">
          <a:xfrm>
            <a:off x="0" y="0"/>
            <a:ext cx="8259763" cy="701675"/>
          </a:xfrm>
          <a:prstGeom prst="rect">
            <a:avLst/>
          </a:prstGeom>
          <a:noFill/>
          <a:ln w="9525">
            <a:noFill/>
            <a:miter lim="800000"/>
            <a:headEnd/>
            <a:tailEnd/>
          </a:ln>
          <a:effectLst/>
        </p:spPr>
        <p:txBody>
          <a:bodyPr>
            <a:spAutoFit/>
          </a:bodyPr>
          <a:lstStyle/>
          <a:p>
            <a:pPr algn="l">
              <a:defRPr/>
            </a:pPr>
            <a:r>
              <a:rPr lang="ru-RU" sz="2000" b="1">
                <a:solidFill>
                  <a:srgbClr val="800080"/>
                </a:solidFill>
                <a:effectLst>
                  <a:outerShdw blurRad="38100" dist="38100" dir="2700000" algn="tl">
                    <a:srgbClr val="C0C0C0"/>
                  </a:outerShdw>
                </a:effectLst>
                <a:latin typeface="Arial" charset="0"/>
                <a:cs typeface="Arial" charset="0"/>
              </a:rPr>
              <a:t>Лекция №11: </a:t>
            </a:r>
            <a:r>
              <a:rPr lang="ru-RU" sz="2000" b="1" i="1">
                <a:solidFill>
                  <a:srgbClr val="800080"/>
                </a:solidFill>
                <a:effectLst>
                  <a:outerShdw blurRad="38100" dist="38100" dir="2700000" algn="tl">
                    <a:srgbClr val="C0C0C0"/>
                  </a:outerShdw>
                </a:effectLst>
                <a:latin typeface="Arial" charset="0"/>
                <a:cs typeface="Arial" charset="0"/>
              </a:rPr>
              <a:t>Маршрутизация в </a:t>
            </a:r>
            <a:r>
              <a:rPr lang="en-US" sz="2000" b="1" i="1">
                <a:solidFill>
                  <a:srgbClr val="800080"/>
                </a:solidFill>
                <a:effectLst>
                  <a:outerShdw blurRad="38100" dist="38100" dir="2700000" algn="tl">
                    <a:srgbClr val="C0C0C0"/>
                  </a:outerShdw>
                </a:effectLst>
                <a:latin typeface="Arial" charset="0"/>
                <a:cs typeface="Arial" charset="0"/>
              </a:rPr>
              <a:t>IP</a:t>
            </a:r>
            <a:r>
              <a:rPr lang="ru-RU" sz="2000" b="1" i="1">
                <a:solidFill>
                  <a:srgbClr val="800080"/>
                </a:solidFill>
                <a:effectLst>
                  <a:outerShdw blurRad="38100" dist="38100" dir="2700000" algn="tl">
                    <a:srgbClr val="C0C0C0"/>
                  </a:outerShdw>
                </a:effectLst>
                <a:latin typeface="Arial" charset="0"/>
                <a:cs typeface="Arial" charset="0"/>
              </a:rPr>
              <a:t>-сетях. Решение проблемы</a:t>
            </a:r>
          </a:p>
          <a:p>
            <a:pPr algn="l">
              <a:defRPr/>
            </a:pPr>
            <a:r>
              <a:rPr lang="ru-RU" sz="2000" b="1" i="1">
                <a:solidFill>
                  <a:srgbClr val="800080"/>
                </a:solidFill>
                <a:effectLst>
                  <a:outerShdw blurRad="38100" dist="38100" dir="2700000" algn="tl">
                    <a:srgbClr val="C0C0C0"/>
                  </a:outerShdw>
                </a:effectLst>
                <a:latin typeface="Arial" charset="0"/>
                <a:cs typeface="Arial" charset="0"/>
              </a:rPr>
              <a:t>                        нехватки </a:t>
            </a:r>
            <a:r>
              <a:rPr lang="en-US" sz="2000" b="1" i="1">
                <a:solidFill>
                  <a:srgbClr val="800080"/>
                </a:solidFill>
                <a:effectLst>
                  <a:outerShdw blurRad="38100" dist="38100" dir="2700000" algn="tl">
                    <a:srgbClr val="C0C0C0"/>
                  </a:outerShdw>
                </a:effectLst>
                <a:latin typeface="Arial" charset="0"/>
                <a:cs typeface="Arial" charset="0"/>
              </a:rPr>
              <a:t>IPv</a:t>
            </a:r>
            <a:r>
              <a:rPr lang="ru-RU" sz="2000" b="1" i="1">
                <a:solidFill>
                  <a:srgbClr val="800080"/>
                </a:solidFill>
                <a:effectLst>
                  <a:outerShdw blurRad="38100" dist="38100" dir="2700000" algn="tl">
                    <a:srgbClr val="C0C0C0"/>
                  </a:outerShdw>
                </a:effectLst>
                <a:latin typeface="Arial" charset="0"/>
                <a:cs typeface="Arial" charset="0"/>
              </a:rPr>
              <a:t>4-адресов</a:t>
            </a:r>
            <a:endParaRPr lang="ru-RU" sz="2000" b="1">
              <a:solidFill>
                <a:srgbClr val="800080"/>
              </a:solidFill>
              <a:latin typeface="Arial" charset="0"/>
              <a:cs typeface="Arial" charset="0"/>
            </a:endParaRPr>
          </a:p>
        </p:txBody>
      </p:sp>
      <p:sp>
        <p:nvSpPr>
          <p:cNvPr id="381955" name="Text Box 3"/>
          <p:cNvSpPr txBox="1">
            <a:spLocks noChangeArrowheads="1"/>
          </p:cNvSpPr>
          <p:nvPr/>
        </p:nvSpPr>
        <p:spPr bwMode="auto">
          <a:xfrm>
            <a:off x="250825" y="1314450"/>
            <a:ext cx="8642350" cy="5216525"/>
          </a:xfrm>
          <a:prstGeom prst="rect">
            <a:avLst/>
          </a:prstGeom>
          <a:noFill/>
          <a:ln w="9525">
            <a:noFill/>
            <a:miter lim="800000"/>
            <a:headEnd/>
            <a:tailEnd/>
          </a:ln>
          <a:effectLst>
            <a:outerShdw dist="17961" dir="2700000" algn="ctr" rotWithShape="0">
              <a:srgbClr val="FF9933"/>
            </a:outerShdw>
          </a:effectLst>
        </p:spPr>
        <p:txBody>
          <a:bodyPr>
            <a:spAutoFit/>
          </a:bodyPr>
          <a:lstStyle/>
          <a:p>
            <a:pPr>
              <a:spcBef>
                <a:spcPct val="50000"/>
              </a:spcBef>
              <a:defRPr/>
            </a:pPr>
            <a:r>
              <a:rPr lang="en-GB">
                <a:solidFill>
                  <a:srgbClr val="800080"/>
                </a:solidFill>
                <a:latin typeface="Arial" charset="0"/>
                <a:cs typeface="Arial" charset="0"/>
              </a:rPr>
              <a:t>NAT</a:t>
            </a:r>
            <a:r>
              <a:rPr lang="ru-RU">
                <a:solidFill>
                  <a:srgbClr val="800080"/>
                </a:solidFill>
                <a:latin typeface="Arial" charset="0"/>
                <a:cs typeface="Arial" charset="0"/>
              </a:rPr>
              <a:t>-модули (включая разновидности </a:t>
            </a:r>
            <a:r>
              <a:rPr lang="en-GB">
                <a:solidFill>
                  <a:srgbClr val="800080"/>
                </a:solidFill>
                <a:latin typeface="Arial" charset="0"/>
                <a:cs typeface="Arial" charset="0"/>
              </a:rPr>
              <a:t>NAPT</a:t>
            </a:r>
            <a:r>
              <a:rPr lang="ru-RU">
                <a:solidFill>
                  <a:srgbClr val="800080"/>
                </a:solidFill>
                <a:latin typeface="Arial" charset="0"/>
                <a:cs typeface="Arial" charset="0"/>
              </a:rPr>
              <a:t>-модулей) нарушают эти базовые принципы, в частности, принцип сквозного соединения, снижая, тем самым, функциональную гибкость сети и увеличивая, во многих случаях, алгоритмическую сложность обработки трафика, а также затрудняя проведение диагностических процедур. Некоторые разновидности </a:t>
            </a:r>
            <a:r>
              <a:rPr lang="en-GB">
                <a:solidFill>
                  <a:srgbClr val="800080"/>
                </a:solidFill>
                <a:latin typeface="Arial" charset="0"/>
                <a:cs typeface="Arial" charset="0"/>
              </a:rPr>
              <a:t>NAT</a:t>
            </a:r>
            <a:r>
              <a:rPr lang="ru-RU">
                <a:solidFill>
                  <a:srgbClr val="800080"/>
                </a:solidFill>
                <a:latin typeface="Arial" charset="0"/>
                <a:cs typeface="Arial" charset="0"/>
              </a:rPr>
              <a:t>-модулей, такие как </a:t>
            </a:r>
            <a:r>
              <a:rPr lang="en-GB">
                <a:solidFill>
                  <a:srgbClr val="800080"/>
                </a:solidFill>
                <a:latin typeface="Arial" charset="0"/>
                <a:cs typeface="Arial" charset="0"/>
              </a:rPr>
              <a:t>RSIP</a:t>
            </a:r>
            <a:r>
              <a:rPr lang="ru-RU">
                <a:solidFill>
                  <a:srgbClr val="800080"/>
                </a:solidFill>
                <a:latin typeface="Arial" charset="0"/>
                <a:cs typeface="Arial" charset="0"/>
              </a:rPr>
              <a:t>-</a:t>
            </a:r>
            <a:r>
              <a:rPr lang="en-GB">
                <a:solidFill>
                  <a:srgbClr val="800080"/>
                </a:solidFill>
                <a:latin typeface="Arial" charset="0"/>
                <a:cs typeface="Arial" charset="0"/>
              </a:rPr>
              <a:t>NAT</a:t>
            </a:r>
            <a:r>
              <a:rPr lang="ru-RU">
                <a:solidFill>
                  <a:srgbClr val="800080"/>
                </a:solidFill>
                <a:latin typeface="Arial" charset="0"/>
                <a:cs typeface="Arial" charset="0"/>
              </a:rPr>
              <a:t>-модули (</a:t>
            </a:r>
            <a:r>
              <a:rPr lang="en-US">
                <a:solidFill>
                  <a:srgbClr val="800080"/>
                </a:solidFill>
                <a:latin typeface="Arial" charset="0"/>
                <a:cs typeface="Arial" charset="0"/>
              </a:rPr>
              <a:t>Realm Specific IP</a:t>
            </a:r>
            <a:r>
              <a:rPr lang="ru-RU">
                <a:solidFill>
                  <a:srgbClr val="800080"/>
                </a:solidFill>
                <a:latin typeface="Arial" charset="0"/>
                <a:cs typeface="Arial" charset="0"/>
              </a:rPr>
              <a:t>), были нацелены на снижение числа проблем, которые связанны с их функционированием. </a:t>
            </a:r>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978" name="Text Box 2"/>
          <p:cNvSpPr txBox="1">
            <a:spLocks noChangeArrowheads="1"/>
          </p:cNvSpPr>
          <p:nvPr/>
        </p:nvSpPr>
        <p:spPr bwMode="auto">
          <a:xfrm>
            <a:off x="0" y="0"/>
            <a:ext cx="8259763" cy="701675"/>
          </a:xfrm>
          <a:prstGeom prst="rect">
            <a:avLst/>
          </a:prstGeom>
          <a:noFill/>
          <a:ln w="9525">
            <a:noFill/>
            <a:miter lim="800000"/>
            <a:headEnd/>
            <a:tailEnd/>
          </a:ln>
          <a:effectLst/>
        </p:spPr>
        <p:txBody>
          <a:bodyPr>
            <a:spAutoFit/>
          </a:bodyPr>
          <a:lstStyle/>
          <a:p>
            <a:pPr algn="l">
              <a:defRPr/>
            </a:pPr>
            <a:r>
              <a:rPr lang="ru-RU" sz="2000" b="1">
                <a:solidFill>
                  <a:srgbClr val="800080"/>
                </a:solidFill>
                <a:effectLst>
                  <a:outerShdw blurRad="38100" dist="38100" dir="2700000" algn="tl">
                    <a:srgbClr val="C0C0C0"/>
                  </a:outerShdw>
                </a:effectLst>
                <a:latin typeface="Arial" charset="0"/>
                <a:cs typeface="Arial" charset="0"/>
              </a:rPr>
              <a:t>Лекция №11: </a:t>
            </a:r>
            <a:r>
              <a:rPr lang="ru-RU" sz="2000" b="1" i="1">
                <a:solidFill>
                  <a:srgbClr val="800080"/>
                </a:solidFill>
                <a:effectLst>
                  <a:outerShdw blurRad="38100" dist="38100" dir="2700000" algn="tl">
                    <a:srgbClr val="C0C0C0"/>
                  </a:outerShdw>
                </a:effectLst>
                <a:latin typeface="Arial" charset="0"/>
                <a:cs typeface="Arial" charset="0"/>
              </a:rPr>
              <a:t>Маршрутизация в </a:t>
            </a:r>
            <a:r>
              <a:rPr lang="en-US" sz="2000" b="1" i="1">
                <a:solidFill>
                  <a:srgbClr val="800080"/>
                </a:solidFill>
                <a:effectLst>
                  <a:outerShdw blurRad="38100" dist="38100" dir="2700000" algn="tl">
                    <a:srgbClr val="C0C0C0"/>
                  </a:outerShdw>
                </a:effectLst>
                <a:latin typeface="Arial" charset="0"/>
                <a:cs typeface="Arial" charset="0"/>
              </a:rPr>
              <a:t>IP</a:t>
            </a:r>
            <a:r>
              <a:rPr lang="ru-RU" sz="2000" b="1" i="1">
                <a:solidFill>
                  <a:srgbClr val="800080"/>
                </a:solidFill>
                <a:effectLst>
                  <a:outerShdw blurRad="38100" dist="38100" dir="2700000" algn="tl">
                    <a:srgbClr val="C0C0C0"/>
                  </a:outerShdw>
                </a:effectLst>
                <a:latin typeface="Arial" charset="0"/>
                <a:cs typeface="Arial" charset="0"/>
              </a:rPr>
              <a:t>-сетях. Решение проблемы</a:t>
            </a:r>
          </a:p>
          <a:p>
            <a:pPr algn="l">
              <a:defRPr/>
            </a:pPr>
            <a:r>
              <a:rPr lang="ru-RU" sz="2000" b="1" i="1">
                <a:solidFill>
                  <a:srgbClr val="800080"/>
                </a:solidFill>
                <a:effectLst>
                  <a:outerShdw blurRad="38100" dist="38100" dir="2700000" algn="tl">
                    <a:srgbClr val="C0C0C0"/>
                  </a:outerShdw>
                </a:effectLst>
                <a:latin typeface="Arial" charset="0"/>
                <a:cs typeface="Arial" charset="0"/>
              </a:rPr>
              <a:t>                        нехватки </a:t>
            </a:r>
            <a:r>
              <a:rPr lang="en-US" sz="2000" b="1" i="1">
                <a:solidFill>
                  <a:srgbClr val="800080"/>
                </a:solidFill>
                <a:effectLst>
                  <a:outerShdw blurRad="38100" dist="38100" dir="2700000" algn="tl">
                    <a:srgbClr val="C0C0C0"/>
                  </a:outerShdw>
                </a:effectLst>
                <a:latin typeface="Arial" charset="0"/>
                <a:cs typeface="Arial" charset="0"/>
              </a:rPr>
              <a:t>IPv</a:t>
            </a:r>
            <a:r>
              <a:rPr lang="ru-RU" sz="2000" b="1" i="1">
                <a:solidFill>
                  <a:srgbClr val="800080"/>
                </a:solidFill>
                <a:effectLst>
                  <a:outerShdw blurRad="38100" dist="38100" dir="2700000" algn="tl">
                    <a:srgbClr val="C0C0C0"/>
                  </a:outerShdw>
                </a:effectLst>
                <a:latin typeface="Arial" charset="0"/>
                <a:cs typeface="Arial" charset="0"/>
              </a:rPr>
              <a:t>4-адресов</a:t>
            </a:r>
            <a:endParaRPr lang="ru-RU" sz="2000" b="1">
              <a:solidFill>
                <a:srgbClr val="800080"/>
              </a:solidFill>
              <a:latin typeface="Arial" charset="0"/>
              <a:cs typeface="Arial" charset="0"/>
            </a:endParaRPr>
          </a:p>
        </p:txBody>
      </p:sp>
      <p:sp>
        <p:nvSpPr>
          <p:cNvPr id="382979" name="Text Box 3"/>
          <p:cNvSpPr txBox="1">
            <a:spLocks noChangeArrowheads="1"/>
          </p:cNvSpPr>
          <p:nvPr/>
        </p:nvSpPr>
        <p:spPr bwMode="auto">
          <a:xfrm>
            <a:off x="250825" y="1628775"/>
            <a:ext cx="8642350" cy="4789488"/>
          </a:xfrm>
          <a:prstGeom prst="rect">
            <a:avLst/>
          </a:prstGeom>
          <a:noFill/>
          <a:ln w="9525">
            <a:noFill/>
            <a:miter lim="800000"/>
            <a:headEnd/>
            <a:tailEnd/>
          </a:ln>
          <a:effectLst>
            <a:outerShdw dist="17961" dir="2700000" algn="ctr" rotWithShape="0">
              <a:srgbClr val="FF9933"/>
            </a:outerShdw>
          </a:effectLst>
        </p:spPr>
        <p:txBody>
          <a:bodyPr>
            <a:spAutoFit/>
          </a:bodyPr>
          <a:lstStyle/>
          <a:p>
            <a:pPr>
              <a:spcBef>
                <a:spcPct val="50000"/>
              </a:spcBef>
              <a:defRPr/>
            </a:pPr>
            <a:r>
              <a:rPr lang="ru-RU">
                <a:solidFill>
                  <a:srgbClr val="800080"/>
                </a:solidFill>
                <a:latin typeface="Arial" charset="0"/>
                <a:cs typeface="Arial" charset="0"/>
              </a:rPr>
              <a:t>Однако, несмотря на то, что такие </a:t>
            </a:r>
            <a:r>
              <a:rPr lang="en-GB">
                <a:solidFill>
                  <a:srgbClr val="800080"/>
                </a:solidFill>
                <a:latin typeface="Arial" charset="0"/>
                <a:cs typeface="Arial" charset="0"/>
              </a:rPr>
              <a:t>RSIP</a:t>
            </a:r>
            <a:r>
              <a:rPr lang="ru-RU">
                <a:solidFill>
                  <a:srgbClr val="800080"/>
                </a:solidFill>
                <a:latin typeface="Arial" charset="0"/>
                <a:cs typeface="Arial" charset="0"/>
              </a:rPr>
              <a:t>-</a:t>
            </a:r>
            <a:r>
              <a:rPr lang="en-GB">
                <a:solidFill>
                  <a:srgbClr val="800080"/>
                </a:solidFill>
                <a:latin typeface="Arial" charset="0"/>
                <a:cs typeface="Arial" charset="0"/>
              </a:rPr>
              <a:t>NAT</a:t>
            </a:r>
            <a:r>
              <a:rPr lang="ru-RU">
                <a:solidFill>
                  <a:srgbClr val="800080"/>
                </a:solidFill>
                <a:latin typeface="Arial" charset="0"/>
                <a:cs typeface="Arial" charset="0"/>
              </a:rPr>
              <a:t>-модули могут обеспечить некоторое повышении эффективности при обслуживании корпоративного </a:t>
            </a:r>
            <a:r>
              <a:rPr lang="en-GB">
                <a:solidFill>
                  <a:srgbClr val="800080"/>
                </a:solidFill>
                <a:latin typeface="Arial" charset="0"/>
                <a:cs typeface="Arial" charset="0"/>
              </a:rPr>
              <a:t>IP</a:t>
            </a:r>
            <a:r>
              <a:rPr lang="ru-RU">
                <a:solidFill>
                  <a:srgbClr val="800080"/>
                </a:solidFill>
                <a:latin typeface="Arial" charset="0"/>
                <a:cs typeface="Arial" charset="0"/>
              </a:rPr>
              <a:t>-узла с глобальным </a:t>
            </a:r>
            <a:r>
              <a:rPr lang="en-GB">
                <a:solidFill>
                  <a:srgbClr val="800080"/>
                </a:solidFill>
                <a:latin typeface="Arial" charset="0"/>
                <a:cs typeface="Arial" charset="0"/>
              </a:rPr>
              <a:t>IP</a:t>
            </a:r>
            <a:r>
              <a:rPr lang="ru-RU">
                <a:solidFill>
                  <a:srgbClr val="800080"/>
                </a:solidFill>
                <a:latin typeface="Arial" charset="0"/>
                <a:cs typeface="Arial" charset="0"/>
              </a:rPr>
              <a:t>-адресом (если пóрты транспортного уровня доступны), тем не менее они не устраняют некоторые проблемы, в частности, связанные с сетевым управлением, управлением сеансов связи транспортного уровня, или проблемы, связанные с функционированием “хорошо известных” пóртов транспортного уровня. </a:t>
            </a:r>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4002" name="Text Box 2"/>
          <p:cNvSpPr txBox="1">
            <a:spLocks noChangeArrowheads="1"/>
          </p:cNvSpPr>
          <p:nvPr/>
        </p:nvSpPr>
        <p:spPr bwMode="auto">
          <a:xfrm>
            <a:off x="0" y="0"/>
            <a:ext cx="8259763" cy="701675"/>
          </a:xfrm>
          <a:prstGeom prst="rect">
            <a:avLst/>
          </a:prstGeom>
          <a:noFill/>
          <a:ln w="9525">
            <a:noFill/>
            <a:miter lim="800000"/>
            <a:headEnd/>
            <a:tailEnd/>
          </a:ln>
          <a:effectLst/>
        </p:spPr>
        <p:txBody>
          <a:bodyPr>
            <a:spAutoFit/>
          </a:bodyPr>
          <a:lstStyle/>
          <a:p>
            <a:pPr algn="l">
              <a:defRPr/>
            </a:pPr>
            <a:r>
              <a:rPr lang="ru-RU" sz="2000" b="1">
                <a:solidFill>
                  <a:srgbClr val="800080"/>
                </a:solidFill>
                <a:effectLst>
                  <a:outerShdw blurRad="38100" dist="38100" dir="2700000" algn="tl">
                    <a:srgbClr val="C0C0C0"/>
                  </a:outerShdw>
                </a:effectLst>
                <a:latin typeface="Arial" charset="0"/>
                <a:cs typeface="Arial" charset="0"/>
              </a:rPr>
              <a:t>Лекция №11: </a:t>
            </a:r>
            <a:r>
              <a:rPr lang="ru-RU" sz="2000" b="1" i="1">
                <a:solidFill>
                  <a:srgbClr val="800080"/>
                </a:solidFill>
                <a:effectLst>
                  <a:outerShdw blurRad="38100" dist="38100" dir="2700000" algn="tl">
                    <a:srgbClr val="C0C0C0"/>
                  </a:outerShdw>
                </a:effectLst>
                <a:latin typeface="Arial" charset="0"/>
                <a:cs typeface="Arial" charset="0"/>
              </a:rPr>
              <a:t>Маршрутизация в </a:t>
            </a:r>
            <a:r>
              <a:rPr lang="en-US" sz="2000" b="1" i="1">
                <a:solidFill>
                  <a:srgbClr val="800080"/>
                </a:solidFill>
                <a:effectLst>
                  <a:outerShdw blurRad="38100" dist="38100" dir="2700000" algn="tl">
                    <a:srgbClr val="C0C0C0"/>
                  </a:outerShdw>
                </a:effectLst>
                <a:latin typeface="Arial" charset="0"/>
                <a:cs typeface="Arial" charset="0"/>
              </a:rPr>
              <a:t>IP</a:t>
            </a:r>
            <a:r>
              <a:rPr lang="ru-RU" sz="2000" b="1" i="1">
                <a:solidFill>
                  <a:srgbClr val="800080"/>
                </a:solidFill>
                <a:effectLst>
                  <a:outerShdw blurRad="38100" dist="38100" dir="2700000" algn="tl">
                    <a:srgbClr val="C0C0C0"/>
                  </a:outerShdw>
                </a:effectLst>
                <a:latin typeface="Arial" charset="0"/>
                <a:cs typeface="Arial" charset="0"/>
              </a:rPr>
              <a:t>-сетях. Решение проблемы</a:t>
            </a:r>
          </a:p>
          <a:p>
            <a:pPr algn="l">
              <a:defRPr/>
            </a:pPr>
            <a:r>
              <a:rPr lang="ru-RU" sz="2000" b="1" i="1">
                <a:solidFill>
                  <a:srgbClr val="800080"/>
                </a:solidFill>
                <a:effectLst>
                  <a:outerShdw blurRad="38100" dist="38100" dir="2700000" algn="tl">
                    <a:srgbClr val="C0C0C0"/>
                  </a:outerShdw>
                </a:effectLst>
                <a:latin typeface="Arial" charset="0"/>
                <a:cs typeface="Arial" charset="0"/>
              </a:rPr>
              <a:t>                        нехватки </a:t>
            </a:r>
            <a:r>
              <a:rPr lang="en-US" sz="2000" b="1" i="1">
                <a:solidFill>
                  <a:srgbClr val="800080"/>
                </a:solidFill>
                <a:effectLst>
                  <a:outerShdw blurRad="38100" dist="38100" dir="2700000" algn="tl">
                    <a:srgbClr val="C0C0C0"/>
                  </a:outerShdw>
                </a:effectLst>
                <a:latin typeface="Arial" charset="0"/>
                <a:cs typeface="Arial" charset="0"/>
              </a:rPr>
              <a:t>IPv</a:t>
            </a:r>
            <a:r>
              <a:rPr lang="ru-RU" sz="2000" b="1" i="1">
                <a:solidFill>
                  <a:srgbClr val="800080"/>
                </a:solidFill>
                <a:effectLst>
                  <a:outerShdw blurRad="38100" dist="38100" dir="2700000" algn="tl">
                    <a:srgbClr val="C0C0C0"/>
                  </a:outerShdw>
                </a:effectLst>
                <a:latin typeface="Arial" charset="0"/>
                <a:cs typeface="Arial" charset="0"/>
              </a:rPr>
              <a:t>4-адресов</a:t>
            </a:r>
            <a:endParaRPr lang="ru-RU" sz="2000" b="1">
              <a:solidFill>
                <a:srgbClr val="800080"/>
              </a:solidFill>
              <a:latin typeface="Arial" charset="0"/>
              <a:cs typeface="Arial" charset="0"/>
            </a:endParaRPr>
          </a:p>
        </p:txBody>
      </p:sp>
      <p:sp>
        <p:nvSpPr>
          <p:cNvPr id="384003" name="Text Box 3"/>
          <p:cNvSpPr txBox="1">
            <a:spLocks noChangeArrowheads="1"/>
          </p:cNvSpPr>
          <p:nvPr/>
        </p:nvSpPr>
        <p:spPr bwMode="auto">
          <a:xfrm>
            <a:off x="250825" y="1719263"/>
            <a:ext cx="8642350" cy="4789487"/>
          </a:xfrm>
          <a:prstGeom prst="rect">
            <a:avLst/>
          </a:prstGeom>
          <a:noFill/>
          <a:ln w="9525">
            <a:noFill/>
            <a:miter lim="800000"/>
            <a:headEnd/>
            <a:tailEnd/>
          </a:ln>
          <a:effectLst>
            <a:outerShdw dist="17961" dir="2700000" algn="ctr" rotWithShape="0">
              <a:srgbClr val="FF9933"/>
            </a:outerShdw>
          </a:effectLst>
        </p:spPr>
        <p:txBody>
          <a:bodyPr>
            <a:spAutoFit/>
          </a:bodyPr>
          <a:lstStyle/>
          <a:p>
            <a:pPr>
              <a:spcBef>
                <a:spcPct val="50000"/>
              </a:spcBef>
              <a:defRPr/>
            </a:pPr>
            <a:r>
              <a:rPr lang="ru-RU">
                <a:solidFill>
                  <a:srgbClr val="800080"/>
                </a:solidFill>
                <a:latin typeface="Arial" charset="0"/>
                <a:cs typeface="Arial" charset="0"/>
              </a:rPr>
              <a:t>Каждый из этих “хорошо известных” пóртов имеет свои специфические (отличные от других) алгоритмы мультиплексирования данных, причем каждый из них также накладывает определенные ограничения при взаимодействии с </a:t>
            </a:r>
            <a:r>
              <a:rPr lang="en-GB">
                <a:solidFill>
                  <a:srgbClr val="800080"/>
                </a:solidFill>
                <a:latin typeface="Arial" charset="0"/>
                <a:cs typeface="Arial" charset="0"/>
              </a:rPr>
              <a:t>DNS</a:t>
            </a:r>
            <a:r>
              <a:rPr lang="ru-RU">
                <a:solidFill>
                  <a:srgbClr val="800080"/>
                </a:solidFill>
                <a:latin typeface="Arial" charset="0"/>
                <a:cs typeface="Arial" charset="0"/>
              </a:rPr>
              <a:t>-системой, как и при функционировании </a:t>
            </a:r>
            <a:r>
              <a:rPr lang="en-GB">
                <a:solidFill>
                  <a:srgbClr val="800080"/>
                </a:solidFill>
                <a:latin typeface="Arial" charset="0"/>
                <a:cs typeface="Arial" charset="0"/>
              </a:rPr>
              <a:t>NAPT</a:t>
            </a:r>
            <a:r>
              <a:rPr lang="ru-RU">
                <a:solidFill>
                  <a:srgbClr val="800080"/>
                </a:solidFill>
                <a:latin typeface="Arial" charset="0"/>
                <a:cs typeface="Arial" charset="0"/>
              </a:rPr>
              <a:t>-модулей. Каждая прикладная служба, имеющая свой “хорошо известный” порт, предъявляет определенные требования к составу протоколов и интерфейсов (архитектуре </a:t>
            </a:r>
            <a:r>
              <a:rPr lang="en-GB">
                <a:solidFill>
                  <a:srgbClr val="800080"/>
                </a:solidFill>
                <a:latin typeface="Arial" charset="0"/>
                <a:cs typeface="Arial" charset="0"/>
              </a:rPr>
              <a:t>IP</a:t>
            </a:r>
            <a:r>
              <a:rPr lang="ru-RU">
                <a:solidFill>
                  <a:srgbClr val="800080"/>
                </a:solidFill>
                <a:latin typeface="Arial" charset="0"/>
                <a:cs typeface="Arial" charset="0"/>
              </a:rPr>
              <a:t>-узлов), обеспечивающих ее функционирование. </a:t>
            </a:r>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5026" name="Text Box 2"/>
          <p:cNvSpPr txBox="1">
            <a:spLocks noChangeArrowheads="1"/>
          </p:cNvSpPr>
          <p:nvPr/>
        </p:nvSpPr>
        <p:spPr bwMode="auto">
          <a:xfrm>
            <a:off x="0" y="0"/>
            <a:ext cx="8259763" cy="701675"/>
          </a:xfrm>
          <a:prstGeom prst="rect">
            <a:avLst/>
          </a:prstGeom>
          <a:noFill/>
          <a:ln w="9525">
            <a:noFill/>
            <a:miter lim="800000"/>
            <a:headEnd/>
            <a:tailEnd/>
          </a:ln>
          <a:effectLst/>
        </p:spPr>
        <p:txBody>
          <a:bodyPr>
            <a:spAutoFit/>
          </a:bodyPr>
          <a:lstStyle/>
          <a:p>
            <a:pPr algn="l">
              <a:defRPr/>
            </a:pPr>
            <a:r>
              <a:rPr lang="ru-RU" sz="2000" b="1">
                <a:solidFill>
                  <a:srgbClr val="800080"/>
                </a:solidFill>
                <a:effectLst>
                  <a:outerShdw blurRad="38100" dist="38100" dir="2700000" algn="tl">
                    <a:srgbClr val="C0C0C0"/>
                  </a:outerShdw>
                </a:effectLst>
                <a:latin typeface="Arial" charset="0"/>
                <a:cs typeface="Arial" charset="0"/>
              </a:rPr>
              <a:t>Лекция №11: </a:t>
            </a:r>
            <a:r>
              <a:rPr lang="ru-RU" sz="2000" b="1" i="1">
                <a:solidFill>
                  <a:srgbClr val="800080"/>
                </a:solidFill>
                <a:effectLst>
                  <a:outerShdw blurRad="38100" dist="38100" dir="2700000" algn="tl">
                    <a:srgbClr val="C0C0C0"/>
                  </a:outerShdw>
                </a:effectLst>
                <a:latin typeface="Arial" charset="0"/>
                <a:cs typeface="Arial" charset="0"/>
              </a:rPr>
              <a:t>Маршрутизация в </a:t>
            </a:r>
            <a:r>
              <a:rPr lang="en-US" sz="2000" b="1" i="1">
                <a:solidFill>
                  <a:srgbClr val="800080"/>
                </a:solidFill>
                <a:effectLst>
                  <a:outerShdw blurRad="38100" dist="38100" dir="2700000" algn="tl">
                    <a:srgbClr val="C0C0C0"/>
                  </a:outerShdw>
                </a:effectLst>
                <a:latin typeface="Arial" charset="0"/>
                <a:cs typeface="Arial" charset="0"/>
              </a:rPr>
              <a:t>IP</a:t>
            </a:r>
            <a:r>
              <a:rPr lang="ru-RU" sz="2000" b="1" i="1">
                <a:solidFill>
                  <a:srgbClr val="800080"/>
                </a:solidFill>
                <a:effectLst>
                  <a:outerShdw blurRad="38100" dist="38100" dir="2700000" algn="tl">
                    <a:srgbClr val="C0C0C0"/>
                  </a:outerShdw>
                </a:effectLst>
                <a:latin typeface="Arial" charset="0"/>
                <a:cs typeface="Arial" charset="0"/>
              </a:rPr>
              <a:t>-сетях. Решение проблемы</a:t>
            </a:r>
          </a:p>
          <a:p>
            <a:pPr algn="l">
              <a:defRPr/>
            </a:pPr>
            <a:r>
              <a:rPr lang="ru-RU" sz="2000" b="1" i="1">
                <a:solidFill>
                  <a:srgbClr val="800080"/>
                </a:solidFill>
                <a:effectLst>
                  <a:outerShdw blurRad="38100" dist="38100" dir="2700000" algn="tl">
                    <a:srgbClr val="C0C0C0"/>
                  </a:outerShdw>
                </a:effectLst>
                <a:latin typeface="Arial" charset="0"/>
                <a:cs typeface="Arial" charset="0"/>
              </a:rPr>
              <a:t>                        нехватки </a:t>
            </a:r>
            <a:r>
              <a:rPr lang="en-US" sz="2000" b="1" i="1">
                <a:solidFill>
                  <a:srgbClr val="800080"/>
                </a:solidFill>
                <a:effectLst>
                  <a:outerShdw blurRad="38100" dist="38100" dir="2700000" algn="tl">
                    <a:srgbClr val="C0C0C0"/>
                  </a:outerShdw>
                </a:effectLst>
                <a:latin typeface="Arial" charset="0"/>
                <a:cs typeface="Arial" charset="0"/>
              </a:rPr>
              <a:t>IPv</a:t>
            </a:r>
            <a:r>
              <a:rPr lang="ru-RU" sz="2000" b="1" i="1">
                <a:solidFill>
                  <a:srgbClr val="800080"/>
                </a:solidFill>
                <a:effectLst>
                  <a:outerShdw blurRad="38100" dist="38100" dir="2700000" algn="tl">
                    <a:srgbClr val="C0C0C0"/>
                  </a:outerShdw>
                </a:effectLst>
                <a:latin typeface="Arial" charset="0"/>
                <a:cs typeface="Arial" charset="0"/>
              </a:rPr>
              <a:t>4-адресов</a:t>
            </a:r>
            <a:endParaRPr lang="ru-RU" sz="2000" b="1">
              <a:solidFill>
                <a:srgbClr val="800080"/>
              </a:solidFill>
              <a:latin typeface="Arial" charset="0"/>
              <a:cs typeface="Arial" charset="0"/>
            </a:endParaRPr>
          </a:p>
        </p:txBody>
      </p:sp>
      <p:sp>
        <p:nvSpPr>
          <p:cNvPr id="385027" name="Text Box 3"/>
          <p:cNvSpPr txBox="1">
            <a:spLocks noChangeArrowheads="1"/>
          </p:cNvSpPr>
          <p:nvPr/>
        </p:nvSpPr>
        <p:spPr bwMode="auto">
          <a:xfrm>
            <a:off x="250825" y="1268413"/>
            <a:ext cx="8642350" cy="5251450"/>
          </a:xfrm>
          <a:prstGeom prst="rect">
            <a:avLst/>
          </a:prstGeom>
          <a:noFill/>
          <a:ln w="9525">
            <a:noFill/>
            <a:miter lim="800000"/>
            <a:headEnd/>
            <a:tailEnd/>
          </a:ln>
          <a:effectLst>
            <a:outerShdw dist="17961" dir="2700000" algn="ctr" rotWithShape="0">
              <a:srgbClr val="FF9933"/>
            </a:outerShdw>
          </a:effectLst>
        </p:spPr>
        <p:txBody>
          <a:bodyPr>
            <a:spAutoFit/>
          </a:bodyPr>
          <a:lstStyle/>
          <a:p>
            <a:pPr>
              <a:spcBef>
                <a:spcPct val="50000"/>
              </a:spcBef>
              <a:defRPr/>
            </a:pPr>
            <a:r>
              <a:rPr lang="ru-RU" sz="2600">
                <a:solidFill>
                  <a:srgbClr val="800080"/>
                </a:solidFill>
                <a:latin typeface="Arial" charset="0"/>
                <a:cs typeface="Arial" charset="0"/>
              </a:rPr>
              <a:t>В стандарте </a:t>
            </a:r>
            <a:r>
              <a:rPr lang="en-GB" sz="2600">
                <a:solidFill>
                  <a:srgbClr val="800080"/>
                </a:solidFill>
                <a:latin typeface="Arial" charset="0"/>
                <a:cs typeface="Arial" charset="0"/>
              </a:rPr>
              <a:t>RFC</a:t>
            </a:r>
            <a:r>
              <a:rPr lang="ru-RU" sz="2600">
                <a:solidFill>
                  <a:srgbClr val="800080"/>
                </a:solidFill>
                <a:latin typeface="Arial" charset="0"/>
                <a:cs typeface="Arial" charset="0"/>
              </a:rPr>
              <a:t>-1631 рассматриваются </a:t>
            </a:r>
            <a:r>
              <a:rPr lang="en-GB" sz="2600">
                <a:solidFill>
                  <a:srgbClr val="800080"/>
                </a:solidFill>
                <a:latin typeface="Arial" charset="0"/>
                <a:cs typeface="Arial" charset="0"/>
              </a:rPr>
              <a:t>NAT</a:t>
            </a:r>
            <a:r>
              <a:rPr lang="ru-RU" sz="2600">
                <a:solidFill>
                  <a:srgbClr val="800080"/>
                </a:solidFill>
                <a:latin typeface="Arial" charset="0"/>
                <a:cs typeface="Arial" charset="0"/>
              </a:rPr>
              <a:t>-модули, которые обслуживают корпоративные сети, имеющие только одно соединение с </a:t>
            </a:r>
            <a:r>
              <a:rPr lang="en-GB" sz="2600">
                <a:solidFill>
                  <a:srgbClr val="800080"/>
                </a:solidFill>
                <a:latin typeface="Arial" charset="0"/>
                <a:cs typeface="Arial" charset="0"/>
              </a:rPr>
              <a:t>Internet</a:t>
            </a:r>
            <a:r>
              <a:rPr lang="ru-RU" sz="2600">
                <a:solidFill>
                  <a:srgbClr val="800080"/>
                </a:solidFill>
                <a:latin typeface="Arial" charset="0"/>
                <a:cs typeface="Arial" charset="0"/>
              </a:rPr>
              <a:t>-сетью общего пользования. Однако на практике часто встречаются корпоративные сети, имеющие несколько соединений с остальной частью </a:t>
            </a:r>
            <a:r>
              <a:rPr lang="en-GB" sz="2600">
                <a:solidFill>
                  <a:srgbClr val="800080"/>
                </a:solidFill>
                <a:latin typeface="Arial" charset="0"/>
                <a:cs typeface="Arial" charset="0"/>
              </a:rPr>
              <a:t>Internet</a:t>
            </a:r>
            <a:r>
              <a:rPr lang="ru-RU" sz="2600">
                <a:solidFill>
                  <a:srgbClr val="800080"/>
                </a:solidFill>
                <a:latin typeface="Arial" charset="0"/>
                <a:cs typeface="Arial" charset="0"/>
              </a:rPr>
              <a:t>-сети, и такие ситуации гораздо более сложные, так как </a:t>
            </a:r>
            <a:r>
              <a:rPr lang="en-GB" sz="2600">
                <a:solidFill>
                  <a:srgbClr val="800080"/>
                </a:solidFill>
                <a:latin typeface="Arial" charset="0"/>
                <a:cs typeface="Arial" charset="0"/>
              </a:rPr>
              <a:t>NAT</a:t>
            </a:r>
            <a:r>
              <a:rPr lang="ru-RU" sz="2600">
                <a:solidFill>
                  <a:srgbClr val="800080"/>
                </a:solidFill>
                <a:latin typeface="Arial" charset="0"/>
                <a:cs typeface="Arial" charset="0"/>
              </a:rPr>
              <a:t>-модули, обслуживающие такие корпоративные сети (на одно соединение необходим как минимум один </a:t>
            </a:r>
            <a:r>
              <a:rPr lang="en-GB" sz="2600">
                <a:solidFill>
                  <a:srgbClr val="800080"/>
                </a:solidFill>
                <a:latin typeface="Arial" charset="0"/>
                <a:cs typeface="Arial" charset="0"/>
              </a:rPr>
              <a:t>NAT</a:t>
            </a:r>
            <a:r>
              <a:rPr lang="ru-RU" sz="2600">
                <a:solidFill>
                  <a:srgbClr val="800080"/>
                </a:solidFill>
                <a:latin typeface="Arial" charset="0"/>
                <a:cs typeface="Arial" charset="0"/>
              </a:rPr>
              <a:t>-модуль), должны координировать выполнение своих функций, чтобы быть уверенными в том, что они согласованно выполняют отображение адресов в каждом индивидуальном </a:t>
            </a:r>
            <a:r>
              <a:rPr lang="en-GB" sz="2600">
                <a:solidFill>
                  <a:srgbClr val="800080"/>
                </a:solidFill>
                <a:latin typeface="Arial" charset="0"/>
                <a:cs typeface="Arial" charset="0"/>
              </a:rPr>
              <a:t>NAT</a:t>
            </a:r>
            <a:r>
              <a:rPr lang="ru-RU" sz="2600">
                <a:solidFill>
                  <a:srgbClr val="800080"/>
                </a:solidFill>
                <a:latin typeface="Arial" charset="0"/>
                <a:cs typeface="Arial" charset="0"/>
              </a:rPr>
              <a:t>-модуле. </a:t>
            </a:r>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6050" name="Text Box 2"/>
          <p:cNvSpPr txBox="1">
            <a:spLocks noChangeArrowheads="1"/>
          </p:cNvSpPr>
          <p:nvPr/>
        </p:nvSpPr>
        <p:spPr bwMode="auto">
          <a:xfrm>
            <a:off x="0" y="0"/>
            <a:ext cx="8259763" cy="701675"/>
          </a:xfrm>
          <a:prstGeom prst="rect">
            <a:avLst/>
          </a:prstGeom>
          <a:noFill/>
          <a:ln w="9525">
            <a:noFill/>
            <a:miter lim="800000"/>
            <a:headEnd/>
            <a:tailEnd/>
          </a:ln>
          <a:effectLst/>
        </p:spPr>
        <p:txBody>
          <a:bodyPr>
            <a:spAutoFit/>
          </a:bodyPr>
          <a:lstStyle/>
          <a:p>
            <a:pPr algn="l">
              <a:defRPr/>
            </a:pPr>
            <a:r>
              <a:rPr lang="ru-RU" sz="2000" b="1">
                <a:solidFill>
                  <a:srgbClr val="800080"/>
                </a:solidFill>
                <a:effectLst>
                  <a:outerShdw blurRad="38100" dist="38100" dir="2700000" algn="tl">
                    <a:srgbClr val="C0C0C0"/>
                  </a:outerShdw>
                </a:effectLst>
                <a:latin typeface="Arial" charset="0"/>
                <a:cs typeface="Arial" charset="0"/>
              </a:rPr>
              <a:t>Лекция №11: </a:t>
            </a:r>
            <a:r>
              <a:rPr lang="ru-RU" sz="2000" b="1" i="1">
                <a:solidFill>
                  <a:srgbClr val="800080"/>
                </a:solidFill>
                <a:effectLst>
                  <a:outerShdw blurRad="38100" dist="38100" dir="2700000" algn="tl">
                    <a:srgbClr val="C0C0C0"/>
                  </a:outerShdw>
                </a:effectLst>
                <a:latin typeface="Arial" charset="0"/>
                <a:cs typeface="Arial" charset="0"/>
              </a:rPr>
              <a:t>Маршрутизация в </a:t>
            </a:r>
            <a:r>
              <a:rPr lang="en-US" sz="2000" b="1" i="1">
                <a:solidFill>
                  <a:srgbClr val="800080"/>
                </a:solidFill>
                <a:effectLst>
                  <a:outerShdw blurRad="38100" dist="38100" dir="2700000" algn="tl">
                    <a:srgbClr val="C0C0C0"/>
                  </a:outerShdw>
                </a:effectLst>
                <a:latin typeface="Arial" charset="0"/>
                <a:cs typeface="Arial" charset="0"/>
              </a:rPr>
              <a:t>IP</a:t>
            </a:r>
            <a:r>
              <a:rPr lang="ru-RU" sz="2000" b="1" i="1">
                <a:solidFill>
                  <a:srgbClr val="800080"/>
                </a:solidFill>
                <a:effectLst>
                  <a:outerShdw blurRad="38100" dist="38100" dir="2700000" algn="tl">
                    <a:srgbClr val="C0C0C0"/>
                  </a:outerShdw>
                </a:effectLst>
                <a:latin typeface="Arial" charset="0"/>
                <a:cs typeface="Arial" charset="0"/>
              </a:rPr>
              <a:t>-сетях. Решение проблемы</a:t>
            </a:r>
          </a:p>
          <a:p>
            <a:pPr algn="l">
              <a:defRPr/>
            </a:pPr>
            <a:r>
              <a:rPr lang="ru-RU" sz="2000" b="1" i="1">
                <a:solidFill>
                  <a:srgbClr val="800080"/>
                </a:solidFill>
                <a:effectLst>
                  <a:outerShdw blurRad="38100" dist="38100" dir="2700000" algn="tl">
                    <a:srgbClr val="C0C0C0"/>
                  </a:outerShdw>
                </a:effectLst>
                <a:latin typeface="Arial" charset="0"/>
                <a:cs typeface="Arial" charset="0"/>
              </a:rPr>
              <a:t>                        нехватки </a:t>
            </a:r>
            <a:r>
              <a:rPr lang="en-US" sz="2000" b="1" i="1">
                <a:solidFill>
                  <a:srgbClr val="800080"/>
                </a:solidFill>
                <a:effectLst>
                  <a:outerShdw blurRad="38100" dist="38100" dir="2700000" algn="tl">
                    <a:srgbClr val="C0C0C0"/>
                  </a:outerShdw>
                </a:effectLst>
                <a:latin typeface="Arial" charset="0"/>
                <a:cs typeface="Arial" charset="0"/>
              </a:rPr>
              <a:t>IPv</a:t>
            </a:r>
            <a:r>
              <a:rPr lang="ru-RU" sz="2000" b="1" i="1">
                <a:solidFill>
                  <a:srgbClr val="800080"/>
                </a:solidFill>
                <a:effectLst>
                  <a:outerShdw blurRad="38100" dist="38100" dir="2700000" algn="tl">
                    <a:srgbClr val="C0C0C0"/>
                  </a:outerShdw>
                </a:effectLst>
                <a:latin typeface="Arial" charset="0"/>
                <a:cs typeface="Arial" charset="0"/>
              </a:rPr>
              <a:t>4-адресов</a:t>
            </a:r>
            <a:endParaRPr lang="ru-RU" sz="2000" b="1">
              <a:solidFill>
                <a:srgbClr val="800080"/>
              </a:solidFill>
              <a:latin typeface="Arial" charset="0"/>
              <a:cs typeface="Arial" charset="0"/>
            </a:endParaRPr>
          </a:p>
        </p:txBody>
      </p:sp>
      <p:sp>
        <p:nvSpPr>
          <p:cNvPr id="386051" name="Text Box 3"/>
          <p:cNvSpPr txBox="1">
            <a:spLocks noChangeArrowheads="1"/>
          </p:cNvSpPr>
          <p:nvPr/>
        </p:nvSpPr>
        <p:spPr bwMode="auto">
          <a:xfrm>
            <a:off x="250825" y="1268413"/>
            <a:ext cx="8642350" cy="5251450"/>
          </a:xfrm>
          <a:prstGeom prst="rect">
            <a:avLst/>
          </a:prstGeom>
          <a:noFill/>
          <a:ln w="9525">
            <a:noFill/>
            <a:miter lim="800000"/>
            <a:headEnd/>
            <a:tailEnd/>
          </a:ln>
          <a:effectLst>
            <a:outerShdw dist="17961" dir="2700000" algn="ctr" rotWithShape="0">
              <a:srgbClr val="FF9933"/>
            </a:outerShdw>
          </a:effectLst>
        </p:spPr>
        <p:txBody>
          <a:bodyPr>
            <a:spAutoFit/>
          </a:bodyPr>
          <a:lstStyle/>
          <a:p>
            <a:pPr>
              <a:spcBef>
                <a:spcPct val="50000"/>
              </a:spcBef>
              <a:defRPr/>
            </a:pPr>
            <a:r>
              <a:rPr lang="ru-RU" sz="2600" b="1">
                <a:solidFill>
                  <a:srgbClr val="800080"/>
                </a:solidFill>
                <a:latin typeface="Arial" charset="0"/>
                <a:cs typeface="Arial" charset="0"/>
              </a:rPr>
              <a:t>Модель “сквозного соединения”</a:t>
            </a:r>
            <a:r>
              <a:rPr lang="ru-RU" sz="2600">
                <a:solidFill>
                  <a:srgbClr val="800080"/>
                </a:solidFill>
                <a:latin typeface="Arial" charset="0"/>
                <a:cs typeface="Arial" charset="0"/>
              </a:rPr>
              <a:t>.</a:t>
            </a:r>
            <a:r>
              <a:rPr lang="ru-RU" sz="2600" b="1">
                <a:solidFill>
                  <a:srgbClr val="800080"/>
                </a:solidFill>
                <a:latin typeface="Arial" charset="0"/>
                <a:cs typeface="Arial" charset="0"/>
              </a:rPr>
              <a:t> </a:t>
            </a:r>
            <a:r>
              <a:rPr lang="ru-RU" sz="2600">
                <a:solidFill>
                  <a:srgbClr val="800080"/>
                </a:solidFill>
                <a:latin typeface="Arial" charset="0"/>
                <a:cs typeface="Arial" charset="0"/>
              </a:rPr>
              <a:t>Концепция “сквозного соединения” представлена в стандарте </a:t>
            </a:r>
            <a:r>
              <a:rPr lang="en-GB" sz="2600">
                <a:solidFill>
                  <a:srgbClr val="800080"/>
                </a:solidFill>
                <a:latin typeface="Arial" charset="0"/>
                <a:cs typeface="Arial" charset="0"/>
              </a:rPr>
              <a:t>RFC</a:t>
            </a:r>
            <a:r>
              <a:rPr lang="ru-RU" sz="2600">
                <a:solidFill>
                  <a:srgbClr val="800080"/>
                </a:solidFill>
                <a:latin typeface="Arial" charset="0"/>
                <a:cs typeface="Arial" charset="0"/>
              </a:rPr>
              <a:t>-2775 (“</a:t>
            </a:r>
            <a:r>
              <a:rPr lang="en-US" sz="2600">
                <a:solidFill>
                  <a:srgbClr val="800080"/>
                </a:solidFill>
                <a:latin typeface="Arial" charset="0"/>
                <a:cs typeface="Arial" charset="0"/>
              </a:rPr>
              <a:t>Internet Transparency</a:t>
            </a:r>
            <a:r>
              <a:rPr lang="ru-RU" sz="2600">
                <a:solidFill>
                  <a:srgbClr val="800080"/>
                </a:solidFill>
                <a:latin typeface="Arial" charset="0"/>
                <a:cs typeface="Arial" charset="0"/>
              </a:rPr>
              <a:t>”). Одно из ключевых понятий этой концепции звучит следующим образом: “режим соединения между оконечными </a:t>
            </a:r>
            <a:r>
              <a:rPr lang="en-GB" sz="2600">
                <a:solidFill>
                  <a:srgbClr val="800080"/>
                </a:solidFill>
                <a:latin typeface="Arial" charset="0"/>
                <a:cs typeface="Arial" charset="0"/>
              </a:rPr>
              <a:t>IP</a:t>
            </a:r>
            <a:r>
              <a:rPr lang="ru-RU" sz="2600">
                <a:solidFill>
                  <a:srgbClr val="800080"/>
                </a:solidFill>
                <a:latin typeface="Arial" charset="0"/>
                <a:cs typeface="Arial" charset="0"/>
              </a:rPr>
              <a:t>-узлами должен управляться только прикладными процессами (программными модулями), функционирующими в этих </a:t>
            </a:r>
            <a:r>
              <a:rPr lang="en-GB" sz="2600">
                <a:solidFill>
                  <a:srgbClr val="800080"/>
                </a:solidFill>
                <a:latin typeface="Arial" charset="0"/>
                <a:cs typeface="Arial" charset="0"/>
              </a:rPr>
              <a:t>IP</a:t>
            </a:r>
            <a:r>
              <a:rPr lang="ru-RU" sz="2600">
                <a:solidFill>
                  <a:srgbClr val="800080"/>
                </a:solidFill>
                <a:latin typeface="Arial" charset="0"/>
                <a:cs typeface="Arial" charset="0"/>
              </a:rPr>
              <a:t>-узлах, и с этой точки зрения, соединение может быть прервано (нарушено) только тогда, когда один из оконечных процессов прервет себя сам”. Одним из путей преодоления таких ситуаций является обеспечение отказоустойчивости (живучести) сети.</a:t>
            </a:r>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7074" name="Text Box 2"/>
          <p:cNvSpPr txBox="1">
            <a:spLocks noChangeArrowheads="1"/>
          </p:cNvSpPr>
          <p:nvPr/>
        </p:nvSpPr>
        <p:spPr bwMode="auto">
          <a:xfrm>
            <a:off x="0" y="0"/>
            <a:ext cx="8259763" cy="701675"/>
          </a:xfrm>
          <a:prstGeom prst="rect">
            <a:avLst/>
          </a:prstGeom>
          <a:noFill/>
          <a:ln w="9525">
            <a:noFill/>
            <a:miter lim="800000"/>
            <a:headEnd/>
            <a:tailEnd/>
          </a:ln>
          <a:effectLst/>
        </p:spPr>
        <p:txBody>
          <a:bodyPr>
            <a:spAutoFit/>
          </a:bodyPr>
          <a:lstStyle/>
          <a:p>
            <a:pPr algn="l">
              <a:defRPr/>
            </a:pPr>
            <a:r>
              <a:rPr lang="ru-RU" sz="2000" b="1">
                <a:solidFill>
                  <a:srgbClr val="800080"/>
                </a:solidFill>
                <a:effectLst>
                  <a:outerShdw blurRad="38100" dist="38100" dir="2700000" algn="tl">
                    <a:srgbClr val="C0C0C0"/>
                  </a:outerShdw>
                </a:effectLst>
                <a:latin typeface="Arial" charset="0"/>
                <a:cs typeface="Arial" charset="0"/>
              </a:rPr>
              <a:t>Лекция №11: </a:t>
            </a:r>
            <a:r>
              <a:rPr lang="ru-RU" sz="2000" b="1" i="1">
                <a:solidFill>
                  <a:srgbClr val="800080"/>
                </a:solidFill>
                <a:effectLst>
                  <a:outerShdw blurRad="38100" dist="38100" dir="2700000" algn="tl">
                    <a:srgbClr val="C0C0C0"/>
                  </a:outerShdw>
                </a:effectLst>
                <a:latin typeface="Arial" charset="0"/>
                <a:cs typeface="Arial" charset="0"/>
              </a:rPr>
              <a:t>Маршрутизация в </a:t>
            </a:r>
            <a:r>
              <a:rPr lang="en-US" sz="2000" b="1" i="1">
                <a:solidFill>
                  <a:srgbClr val="800080"/>
                </a:solidFill>
                <a:effectLst>
                  <a:outerShdw blurRad="38100" dist="38100" dir="2700000" algn="tl">
                    <a:srgbClr val="C0C0C0"/>
                  </a:outerShdw>
                </a:effectLst>
                <a:latin typeface="Arial" charset="0"/>
                <a:cs typeface="Arial" charset="0"/>
              </a:rPr>
              <a:t>IP</a:t>
            </a:r>
            <a:r>
              <a:rPr lang="ru-RU" sz="2000" b="1" i="1">
                <a:solidFill>
                  <a:srgbClr val="800080"/>
                </a:solidFill>
                <a:effectLst>
                  <a:outerShdw blurRad="38100" dist="38100" dir="2700000" algn="tl">
                    <a:srgbClr val="C0C0C0"/>
                  </a:outerShdw>
                </a:effectLst>
                <a:latin typeface="Arial" charset="0"/>
                <a:cs typeface="Arial" charset="0"/>
              </a:rPr>
              <a:t>-сетях. Решение проблемы</a:t>
            </a:r>
          </a:p>
          <a:p>
            <a:pPr algn="l">
              <a:defRPr/>
            </a:pPr>
            <a:r>
              <a:rPr lang="ru-RU" sz="2000" b="1" i="1">
                <a:solidFill>
                  <a:srgbClr val="800080"/>
                </a:solidFill>
                <a:effectLst>
                  <a:outerShdw blurRad="38100" dist="38100" dir="2700000" algn="tl">
                    <a:srgbClr val="C0C0C0"/>
                  </a:outerShdw>
                </a:effectLst>
                <a:latin typeface="Arial" charset="0"/>
                <a:cs typeface="Arial" charset="0"/>
              </a:rPr>
              <a:t>                        нехватки </a:t>
            </a:r>
            <a:r>
              <a:rPr lang="en-US" sz="2000" b="1" i="1">
                <a:solidFill>
                  <a:srgbClr val="800080"/>
                </a:solidFill>
                <a:effectLst>
                  <a:outerShdw blurRad="38100" dist="38100" dir="2700000" algn="tl">
                    <a:srgbClr val="C0C0C0"/>
                  </a:outerShdw>
                </a:effectLst>
                <a:latin typeface="Arial" charset="0"/>
                <a:cs typeface="Arial" charset="0"/>
              </a:rPr>
              <a:t>IPv</a:t>
            </a:r>
            <a:r>
              <a:rPr lang="ru-RU" sz="2000" b="1" i="1">
                <a:solidFill>
                  <a:srgbClr val="800080"/>
                </a:solidFill>
                <a:effectLst>
                  <a:outerShdw blurRad="38100" dist="38100" dir="2700000" algn="tl">
                    <a:srgbClr val="C0C0C0"/>
                  </a:outerShdw>
                </a:effectLst>
                <a:latin typeface="Arial" charset="0"/>
                <a:cs typeface="Arial" charset="0"/>
              </a:rPr>
              <a:t>4-адресов</a:t>
            </a:r>
            <a:endParaRPr lang="ru-RU" sz="2000" b="1">
              <a:solidFill>
                <a:srgbClr val="800080"/>
              </a:solidFill>
              <a:latin typeface="Arial" charset="0"/>
              <a:cs typeface="Arial" charset="0"/>
            </a:endParaRPr>
          </a:p>
        </p:txBody>
      </p:sp>
      <p:sp>
        <p:nvSpPr>
          <p:cNvPr id="387075" name="Text Box 3"/>
          <p:cNvSpPr txBox="1">
            <a:spLocks noChangeArrowheads="1"/>
          </p:cNvSpPr>
          <p:nvPr/>
        </p:nvSpPr>
        <p:spPr bwMode="auto">
          <a:xfrm>
            <a:off x="250825" y="1089025"/>
            <a:ext cx="8642350" cy="5648325"/>
          </a:xfrm>
          <a:prstGeom prst="rect">
            <a:avLst/>
          </a:prstGeom>
          <a:noFill/>
          <a:ln w="9525">
            <a:noFill/>
            <a:miter lim="800000"/>
            <a:headEnd/>
            <a:tailEnd/>
          </a:ln>
          <a:effectLst>
            <a:outerShdw dist="17961" dir="2700000" algn="ctr" rotWithShape="0">
              <a:srgbClr val="FF9933"/>
            </a:outerShdw>
          </a:effectLst>
        </p:spPr>
        <p:txBody>
          <a:bodyPr>
            <a:spAutoFit/>
          </a:bodyPr>
          <a:lstStyle/>
          <a:p>
            <a:pPr>
              <a:spcBef>
                <a:spcPct val="50000"/>
              </a:spcBef>
              <a:defRPr/>
            </a:pPr>
            <a:r>
              <a:rPr lang="ru-RU" sz="2600">
                <a:solidFill>
                  <a:srgbClr val="800080"/>
                </a:solidFill>
                <a:latin typeface="Arial" charset="0"/>
                <a:cs typeface="Arial" charset="0"/>
              </a:rPr>
              <a:t>Так как сети расширяются, вероятность прерывания соединения вследствие отказа одного из сетевых компонентов становится все больше и больше. Если такие сбои приводят к потере связи, так как нарушается соединение, то тогда сеть становится все более и более уязвимой, а ее значимость снижается. Однако если оконечный прикладной процесс прерывает сам себя, то тогда вообще нет уверенности в том, что возможно установление последующих соединений. Более того, модель “сквозного соединения” доказывает, насколько это возможно, что только оконечные прикладные процессы должны поддерживать соединение в критических ситуациях. </a:t>
            </a:r>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8098" name="Text Box 2"/>
          <p:cNvSpPr txBox="1">
            <a:spLocks noChangeArrowheads="1"/>
          </p:cNvSpPr>
          <p:nvPr/>
        </p:nvSpPr>
        <p:spPr bwMode="auto">
          <a:xfrm>
            <a:off x="0" y="0"/>
            <a:ext cx="8259763" cy="701675"/>
          </a:xfrm>
          <a:prstGeom prst="rect">
            <a:avLst/>
          </a:prstGeom>
          <a:noFill/>
          <a:ln w="9525">
            <a:noFill/>
            <a:miter lim="800000"/>
            <a:headEnd/>
            <a:tailEnd/>
          </a:ln>
          <a:effectLst/>
        </p:spPr>
        <p:txBody>
          <a:bodyPr>
            <a:spAutoFit/>
          </a:bodyPr>
          <a:lstStyle/>
          <a:p>
            <a:pPr algn="l">
              <a:defRPr/>
            </a:pPr>
            <a:r>
              <a:rPr lang="ru-RU" sz="2000" b="1">
                <a:solidFill>
                  <a:srgbClr val="800080"/>
                </a:solidFill>
                <a:effectLst>
                  <a:outerShdw blurRad="38100" dist="38100" dir="2700000" algn="tl">
                    <a:srgbClr val="C0C0C0"/>
                  </a:outerShdw>
                </a:effectLst>
                <a:latin typeface="Arial" charset="0"/>
                <a:cs typeface="Arial" charset="0"/>
              </a:rPr>
              <a:t>Лекция №11: </a:t>
            </a:r>
            <a:r>
              <a:rPr lang="ru-RU" sz="2000" b="1" i="1">
                <a:solidFill>
                  <a:srgbClr val="800080"/>
                </a:solidFill>
                <a:effectLst>
                  <a:outerShdw blurRad="38100" dist="38100" dir="2700000" algn="tl">
                    <a:srgbClr val="C0C0C0"/>
                  </a:outerShdw>
                </a:effectLst>
                <a:latin typeface="Arial" charset="0"/>
                <a:cs typeface="Arial" charset="0"/>
              </a:rPr>
              <a:t>Маршрутизация в </a:t>
            </a:r>
            <a:r>
              <a:rPr lang="en-US" sz="2000" b="1" i="1">
                <a:solidFill>
                  <a:srgbClr val="800080"/>
                </a:solidFill>
                <a:effectLst>
                  <a:outerShdw blurRad="38100" dist="38100" dir="2700000" algn="tl">
                    <a:srgbClr val="C0C0C0"/>
                  </a:outerShdw>
                </a:effectLst>
                <a:latin typeface="Arial" charset="0"/>
                <a:cs typeface="Arial" charset="0"/>
              </a:rPr>
              <a:t>IP</a:t>
            </a:r>
            <a:r>
              <a:rPr lang="ru-RU" sz="2000" b="1" i="1">
                <a:solidFill>
                  <a:srgbClr val="800080"/>
                </a:solidFill>
                <a:effectLst>
                  <a:outerShdw blurRad="38100" dist="38100" dir="2700000" algn="tl">
                    <a:srgbClr val="C0C0C0"/>
                  </a:outerShdw>
                </a:effectLst>
                <a:latin typeface="Arial" charset="0"/>
                <a:cs typeface="Arial" charset="0"/>
              </a:rPr>
              <a:t>-сетях. Решение проблемы</a:t>
            </a:r>
          </a:p>
          <a:p>
            <a:pPr algn="l">
              <a:defRPr/>
            </a:pPr>
            <a:r>
              <a:rPr lang="ru-RU" sz="2000" b="1" i="1">
                <a:solidFill>
                  <a:srgbClr val="800080"/>
                </a:solidFill>
                <a:effectLst>
                  <a:outerShdw blurRad="38100" dist="38100" dir="2700000" algn="tl">
                    <a:srgbClr val="C0C0C0"/>
                  </a:outerShdw>
                </a:effectLst>
                <a:latin typeface="Arial" charset="0"/>
                <a:cs typeface="Arial" charset="0"/>
              </a:rPr>
              <a:t>                        нехватки </a:t>
            </a:r>
            <a:r>
              <a:rPr lang="en-US" sz="2000" b="1" i="1">
                <a:solidFill>
                  <a:srgbClr val="800080"/>
                </a:solidFill>
                <a:effectLst>
                  <a:outerShdw blurRad="38100" dist="38100" dir="2700000" algn="tl">
                    <a:srgbClr val="C0C0C0"/>
                  </a:outerShdw>
                </a:effectLst>
                <a:latin typeface="Arial" charset="0"/>
                <a:cs typeface="Arial" charset="0"/>
              </a:rPr>
              <a:t>IPv</a:t>
            </a:r>
            <a:r>
              <a:rPr lang="ru-RU" sz="2000" b="1" i="1">
                <a:solidFill>
                  <a:srgbClr val="800080"/>
                </a:solidFill>
                <a:effectLst>
                  <a:outerShdw blurRad="38100" dist="38100" dir="2700000" algn="tl">
                    <a:srgbClr val="C0C0C0"/>
                  </a:outerShdw>
                </a:effectLst>
                <a:latin typeface="Arial" charset="0"/>
                <a:cs typeface="Arial" charset="0"/>
              </a:rPr>
              <a:t>4-адресов</a:t>
            </a:r>
            <a:endParaRPr lang="ru-RU" sz="2000" b="1">
              <a:solidFill>
                <a:srgbClr val="800080"/>
              </a:solidFill>
              <a:latin typeface="Arial" charset="0"/>
              <a:cs typeface="Arial" charset="0"/>
            </a:endParaRPr>
          </a:p>
        </p:txBody>
      </p:sp>
      <p:sp>
        <p:nvSpPr>
          <p:cNvPr id="388099" name="Text Box 3"/>
          <p:cNvSpPr txBox="1">
            <a:spLocks noChangeArrowheads="1"/>
          </p:cNvSpPr>
          <p:nvPr/>
        </p:nvSpPr>
        <p:spPr bwMode="auto">
          <a:xfrm>
            <a:off x="250825" y="1314450"/>
            <a:ext cx="8642350" cy="5203825"/>
          </a:xfrm>
          <a:prstGeom prst="rect">
            <a:avLst/>
          </a:prstGeom>
          <a:noFill/>
          <a:ln w="9525">
            <a:noFill/>
            <a:miter lim="800000"/>
            <a:headEnd/>
            <a:tailEnd/>
          </a:ln>
          <a:effectLst>
            <a:outerShdw dist="17961" dir="2700000" algn="ctr" rotWithShape="0">
              <a:srgbClr val="FF9933"/>
            </a:outerShdw>
          </a:effectLst>
        </p:spPr>
        <p:txBody>
          <a:bodyPr>
            <a:spAutoFit/>
          </a:bodyPr>
          <a:lstStyle/>
          <a:p>
            <a:pPr>
              <a:spcBef>
                <a:spcPct val="50000"/>
              </a:spcBef>
              <a:defRPr/>
            </a:pPr>
            <a:r>
              <a:rPr lang="ru-RU" sz="2400">
                <a:solidFill>
                  <a:srgbClr val="800080"/>
                </a:solidFill>
                <a:latin typeface="Arial" charset="0"/>
                <a:cs typeface="Arial" charset="0"/>
              </a:rPr>
              <a:t>При использовании </a:t>
            </a:r>
            <a:r>
              <a:rPr lang="en-GB" sz="2400">
                <a:solidFill>
                  <a:srgbClr val="800080"/>
                </a:solidFill>
                <a:latin typeface="Arial" charset="0"/>
                <a:cs typeface="Arial" charset="0"/>
              </a:rPr>
              <a:t>NAT</a:t>
            </a:r>
            <a:r>
              <a:rPr lang="ru-RU" sz="2400">
                <a:solidFill>
                  <a:srgbClr val="800080"/>
                </a:solidFill>
                <a:latin typeface="Arial" charset="0"/>
                <a:cs typeface="Arial" charset="0"/>
              </a:rPr>
              <a:t>-модулей модель “сквозного соединения” трансформируется в модель системы с трансляцией адресов, причем </a:t>
            </a:r>
            <a:r>
              <a:rPr lang="en-GB" sz="2400">
                <a:solidFill>
                  <a:srgbClr val="800080"/>
                </a:solidFill>
                <a:latin typeface="Arial" charset="0"/>
                <a:cs typeface="Arial" charset="0"/>
              </a:rPr>
              <a:t>NAT</a:t>
            </a:r>
            <a:r>
              <a:rPr lang="ru-RU" sz="2400">
                <a:solidFill>
                  <a:srgbClr val="800080"/>
                </a:solidFill>
                <a:latin typeface="Arial" charset="0"/>
                <a:cs typeface="Arial" charset="0"/>
              </a:rPr>
              <a:t>-модули становятся критическими элементами сетевой инфраструктуры. Действительно, если один из них выйдет из строя, то тогда все соединения, проходящие через него, будут прерваны. И даже в той ситуации, когда основное внимание уделяется гарантированному обеспечению согласованного и стабильного функционирования </a:t>
            </a:r>
            <a:r>
              <a:rPr lang="en-GB" sz="2400">
                <a:solidFill>
                  <a:srgbClr val="800080"/>
                </a:solidFill>
                <a:latin typeface="Arial" charset="0"/>
                <a:cs typeface="Arial" charset="0"/>
              </a:rPr>
              <a:t>NAT</a:t>
            </a:r>
            <a:r>
              <a:rPr lang="ru-RU" sz="2400">
                <a:solidFill>
                  <a:srgbClr val="800080"/>
                </a:solidFill>
                <a:latin typeface="Arial" charset="0"/>
                <a:cs typeface="Arial" charset="0"/>
              </a:rPr>
              <a:t>-модуля, все равно, восстанавливаемое </a:t>
            </a:r>
            <a:r>
              <a:rPr lang="en-GB" sz="2400">
                <a:solidFill>
                  <a:srgbClr val="800080"/>
                </a:solidFill>
                <a:latin typeface="Arial" charset="0"/>
                <a:cs typeface="Arial" charset="0"/>
              </a:rPr>
              <a:t>NAT</a:t>
            </a:r>
            <a:r>
              <a:rPr lang="ru-RU" sz="2400">
                <a:solidFill>
                  <a:srgbClr val="800080"/>
                </a:solidFill>
                <a:latin typeface="Arial" charset="0"/>
                <a:cs typeface="Arial" charset="0"/>
              </a:rPr>
              <a:t>-модулем соединение, которое ранее “проходило” через него и было прервано по его вине, считается потерянным (так как </a:t>
            </a:r>
            <a:r>
              <a:rPr lang="en-GB" sz="2400">
                <a:solidFill>
                  <a:srgbClr val="800080"/>
                </a:solidFill>
                <a:latin typeface="Arial" charset="0"/>
                <a:cs typeface="Arial" charset="0"/>
              </a:rPr>
              <a:t>NAT</a:t>
            </a:r>
            <a:r>
              <a:rPr lang="ru-RU" sz="2400">
                <a:solidFill>
                  <a:srgbClr val="800080"/>
                </a:solidFill>
                <a:latin typeface="Arial" charset="0"/>
                <a:cs typeface="Arial" charset="0"/>
              </a:rPr>
              <a:t>-модуль не может больше преобразовывать </a:t>
            </a:r>
            <a:r>
              <a:rPr lang="en-GB" sz="2400">
                <a:solidFill>
                  <a:srgbClr val="800080"/>
                </a:solidFill>
                <a:latin typeface="Arial" charset="0"/>
                <a:cs typeface="Arial" charset="0"/>
              </a:rPr>
              <a:t>IP</a:t>
            </a:r>
            <a:r>
              <a:rPr lang="ru-RU" sz="2400">
                <a:solidFill>
                  <a:srgbClr val="800080"/>
                </a:solidFill>
                <a:latin typeface="Arial" charset="0"/>
                <a:cs typeface="Arial" charset="0"/>
              </a:rPr>
              <a:t>-адреса, используя для этого одно и то же отображение). </a:t>
            </a:r>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22" name="Text Box 2"/>
          <p:cNvSpPr txBox="1">
            <a:spLocks noChangeArrowheads="1"/>
          </p:cNvSpPr>
          <p:nvPr/>
        </p:nvSpPr>
        <p:spPr bwMode="auto">
          <a:xfrm>
            <a:off x="0" y="0"/>
            <a:ext cx="8259763" cy="701675"/>
          </a:xfrm>
          <a:prstGeom prst="rect">
            <a:avLst/>
          </a:prstGeom>
          <a:noFill/>
          <a:ln w="9525">
            <a:noFill/>
            <a:miter lim="800000"/>
            <a:headEnd/>
            <a:tailEnd/>
          </a:ln>
          <a:effectLst/>
        </p:spPr>
        <p:txBody>
          <a:bodyPr>
            <a:spAutoFit/>
          </a:bodyPr>
          <a:lstStyle/>
          <a:p>
            <a:pPr algn="l">
              <a:defRPr/>
            </a:pPr>
            <a:r>
              <a:rPr lang="ru-RU" sz="2000" b="1">
                <a:solidFill>
                  <a:srgbClr val="800080"/>
                </a:solidFill>
                <a:effectLst>
                  <a:outerShdw blurRad="38100" dist="38100" dir="2700000" algn="tl">
                    <a:srgbClr val="C0C0C0"/>
                  </a:outerShdw>
                </a:effectLst>
                <a:latin typeface="Arial" charset="0"/>
                <a:cs typeface="Arial" charset="0"/>
              </a:rPr>
              <a:t>Лекция №11: </a:t>
            </a:r>
            <a:r>
              <a:rPr lang="ru-RU" sz="2000" b="1" i="1">
                <a:solidFill>
                  <a:srgbClr val="800080"/>
                </a:solidFill>
                <a:effectLst>
                  <a:outerShdw blurRad="38100" dist="38100" dir="2700000" algn="tl">
                    <a:srgbClr val="C0C0C0"/>
                  </a:outerShdw>
                </a:effectLst>
                <a:latin typeface="Arial" charset="0"/>
                <a:cs typeface="Arial" charset="0"/>
              </a:rPr>
              <a:t>Маршрутизация в </a:t>
            </a:r>
            <a:r>
              <a:rPr lang="en-US" sz="2000" b="1" i="1">
                <a:solidFill>
                  <a:srgbClr val="800080"/>
                </a:solidFill>
                <a:effectLst>
                  <a:outerShdw blurRad="38100" dist="38100" dir="2700000" algn="tl">
                    <a:srgbClr val="C0C0C0"/>
                  </a:outerShdw>
                </a:effectLst>
                <a:latin typeface="Arial" charset="0"/>
                <a:cs typeface="Arial" charset="0"/>
              </a:rPr>
              <a:t>IP</a:t>
            </a:r>
            <a:r>
              <a:rPr lang="ru-RU" sz="2000" b="1" i="1">
                <a:solidFill>
                  <a:srgbClr val="800080"/>
                </a:solidFill>
                <a:effectLst>
                  <a:outerShdw blurRad="38100" dist="38100" dir="2700000" algn="tl">
                    <a:srgbClr val="C0C0C0"/>
                  </a:outerShdw>
                </a:effectLst>
                <a:latin typeface="Arial" charset="0"/>
                <a:cs typeface="Arial" charset="0"/>
              </a:rPr>
              <a:t>-сетях. Решение проблемы</a:t>
            </a:r>
          </a:p>
          <a:p>
            <a:pPr algn="l">
              <a:defRPr/>
            </a:pPr>
            <a:r>
              <a:rPr lang="ru-RU" sz="2000" b="1" i="1">
                <a:solidFill>
                  <a:srgbClr val="800080"/>
                </a:solidFill>
                <a:effectLst>
                  <a:outerShdw blurRad="38100" dist="38100" dir="2700000" algn="tl">
                    <a:srgbClr val="C0C0C0"/>
                  </a:outerShdw>
                </a:effectLst>
                <a:latin typeface="Arial" charset="0"/>
                <a:cs typeface="Arial" charset="0"/>
              </a:rPr>
              <a:t>                        нехватки </a:t>
            </a:r>
            <a:r>
              <a:rPr lang="en-US" sz="2000" b="1" i="1">
                <a:solidFill>
                  <a:srgbClr val="800080"/>
                </a:solidFill>
                <a:effectLst>
                  <a:outerShdw blurRad="38100" dist="38100" dir="2700000" algn="tl">
                    <a:srgbClr val="C0C0C0"/>
                  </a:outerShdw>
                </a:effectLst>
                <a:latin typeface="Arial" charset="0"/>
                <a:cs typeface="Arial" charset="0"/>
              </a:rPr>
              <a:t>IPv</a:t>
            </a:r>
            <a:r>
              <a:rPr lang="ru-RU" sz="2000" b="1" i="1">
                <a:solidFill>
                  <a:srgbClr val="800080"/>
                </a:solidFill>
                <a:effectLst>
                  <a:outerShdw blurRad="38100" dist="38100" dir="2700000" algn="tl">
                    <a:srgbClr val="C0C0C0"/>
                  </a:outerShdw>
                </a:effectLst>
                <a:latin typeface="Arial" charset="0"/>
                <a:cs typeface="Arial" charset="0"/>
              </a:rPr>
              <a:t>4-адресов</a:t>
            </a:r>
            <a:endParaRPr lang="ru-RU" sz="2000" b="1">
              <a:solidFill>
                <a:srgbClr val="800080"/>
              </a:solidFill>
              <a:latin typeface="Arial" charset="0"/>
              <a:cs typeface="Arial" charset="0"/>
            </a:endParaRPr>
          </a:p>
        </p:txBody>
      </p:sp>
      <p:sp>
        <p:nvSpPr>
          <p:cNvPr id="389123" name="Text Box 3"/>
          <p:cNvSpPr txBox="1">
            <a:spLocks noChangeArrowheads="1"/>
          </p:cNvSpPr>
          <p:nvPr/>
        </p:nvSpPr>
        <p:spPr bwMode="auto">
          <a:xfrm>
            <a:off x="250825" y="1538288"/>
            <a:ext cx="8642350" cy="1066800"/>
          </a:xfrm>
          <a:prstGeom prst="rect">
            <a:avLst/>
          </a:prstGeom>
          <a:noFill/>
          <a:ln w="9525">
            <a:noFill/>
            <a:miter lim="800000"/>
            <a:headEnd/>
            <a:tailEnd/>
          </a:ln>
          <a:effectLst>
            <a:outerShdw dist="17961" dir="2700000" algn="ctr" rotWithShape="0">
              <a:srgbClr val="FF9933"/>
            </a:outerShdw>
          </a:effectLst>
        </p:spPr>
        <p:txBody>
          <a:bodyPr>
            <a:spAutoFit/>
          </a:bodyPr>
          <a:lstStyle/>
          <a:p>
            <a:pPr>
              <a:spcBef>
                <a:spcPct val="50000"/>
              </a:spcBef>
              <a:defRPr/>
            </a:pPr>
            <a:r>
              <a:rPr lang="ru-RU" sz="3200">
                <a:solidFill>
                  <a:srgbClr val="800080"/>
                </a:solidFill>
                <a:latin typeface="Arial" charset="0"/>
                <a:cs typeface="Arial" charset="0"/>
              </a:rPr>
              <a:t>Другие наиболее важные аспекты модели “сквозного соединения” следующие:</a:t>
            </a:r>
          </a:p>
        </p:txBody>
      </p:sp>
      <p:sp>
        <p:nvSpPr>
          <p:cNvPr id="389124" name="Text Box 4"/>
          <p:cNvSpPr txBox="1">
            <a:spLocks noChangeArrowheads="1"/>
          </p:cNvSpPr>
          <p:nvPr/>
        </p:nvSpPr>
        <p:spPr bwMode="auto">
          <a:xfrm>
            <a:off x="611188" y="2754313"/>
            <a:ext cx="8010525" cy="3508375"/>
          </a:xfrm>
          <a:prstGeom prst="rect">
            <a:avLst/>
          </a:prstGeom>
          <a:noFill/>
          <a:ln w="9525">
            <a:noFill/>
            <a:miter lim="800000"/>
            <a:headEnd/>
            <a:tailEnd/>
          </a:ln>
          <a:effectLst>
            <a:outerShdw dist="17961" dir="2700000" algn="ctr" rotWithShape="0">
              <a:srgbClr val="FF9933"/>
            </a:outerShdw>
          </a:effectLst>
        </p:spPr>
        <p:txBody>
          <a:bodyPr>
            <a:spAutoFit/>
          </a:bodyPr>
          <a:lstStyle/>
          <a:p>
            <a:pPr marL="360363" indent="-360363" algn="l">
              <a:spcBef>
                <a:spcPct val="50000"/>
              </a:spcBef>
              <a:buSzPct val="90000"/>
              <a:buFont typeface="Wingdings 2" pitchFamily="18" charset="2"/>
              <a:buChar char="j"/>
              <a:defRPr/>
            </a:pPr>
            <a:r>
              <a:rPr lang="ru-RU">
                <a:solidFill>
                  <a:srgbClr val="800080"/>
                </a:solidFill>
                <a:latin typeface="Arial" charset="0"/>
                <a:cs typeface="Arial" charset="0"/>
              </a:rPr>
              <a:t>когда соединение управляется </a:t>
            </a:r>
            <a:r>
              <a:rPr lang="en-GB">
                <a:solidFill>
                  <a:srgbClr val="800080"/>
                </a:solidFill>
                <a:latin typeface="Arial" charset="0"/>
                <a:cs typeface="Arial" charset="0"/>
              </a:rPr>
              <a:t>IP</a:t>
            </a:r>
            <a:r>
              <a:rPr lang="ru-RU">
                <a:solidFill>
                  <a:srgbClr val="800080"/>
                </a:solidFill>
                <a:latin typeface="Arial" charset="0"/>
                <a:cs typeface="Arial" charset="0"/>
              </a:rPr>
              <a:t>-узлом в корпоративной сети, то тогда трафик зависит от режима функционирования соединения, так как трафик не может перенаправляться по обходному маршруту, минуя вышедший из строя сетевой объект (если конечно возникший сбой не вывел из строя и другие сетевые объекты);</a:t>
            </a:r>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194" name="Text Box 2"/>
          <p:cNvSpPr txBox="1">
            <a:spLocks noChangeArrowheads="1"/>
          </p:cNvSpPr>
          <p:nvPr/>
        </p:nvSpPr>
        <p:spPr bwMode="auto">
          <a:xfrm>
            <a:off x="0" y="0"/>
            <a:ext cx="8259763" cy="701675"/>
          </a:xfrm>
          <a:prstGeom prst="rect">
            <a:avLst/>
          </a:prstGeom>
          <a:noFill/>
          <a:ln w="9525">
            <a:noFill/>
            <a:miter lim="800000"/>
            <a:headEnd/>
            <a:tailEnd/>
          </a:ln>
          <a:effectLst/>
        </p:spPr>
        <p:txBody>
          <a:bodyPr>
            <a:spAutoFit/>
          </a:bodyPr>
          <a:lstStyle/>
          <a:p>
            <a:pPr algn="l">
              <a:defRPr/>
            </a:pPr>
            <a:r>
              <a:rPr lang="ru-RU" sz="2000" b="1">
                <a:solidFill>
                  <a:srgbClr val="800080"/>
                </a:solidFill>
                <a:effectLst>
                  <a:outerShdw blurRad="38100" dist="38100" dir="2700000" algn="tl">
                    <a:srgbClr val="C0C0C0"/>
                  </a:outerShdw>
                </a:effectLst>
                <a:latin typeface="Arial" charset="0"/>
                <a:cs typeface="Arial" charset="0"/>
              </a:rPr>
              <a:t>Лекция №11: </a:t>
            </a:r>
            <a:r>
              <a:rPr lang="ru-RU" sz="2000" b="1" i="1">
                <a:solidFill>
                  <a:srgbClr val="800080"/>
                </a:solidFill>
                <a:effectLst>
                  <a:outerShdw blurRad="38100" dist="38100" dir="2700000" algn="tl">
                    <a:srgbClr val="C0C0C0"/>
                  </a:outerShdw>
                </a:effectLst>
                <a:latin typeface="Arial" charset="0"/>
                <a:cs typeface="Arial" charset="0"/>
              </a:rPr>
              <a:t>Маршрутизация в </a:t>
            </a:r>
            <a:r>
              <a:rPr lang="en-US" sz="2000" b="1" i="1">
                <a:solidFill>
                  <a:srgbClr val="800080"/>
                </a:solidFill>
                <a:effectLst>
                  <a:outerShdw blurRad="38100" dist="38100" dir="2700000" algn="tl">
                    <a:srgbClr val="C0C0C0"/>
                  </a:outerShdw>
                </a:effectLst>
                <a:latin typeface="Arial" charset="0"/>
                <a:cs typeface="Arial" charset="0"/>
              </a:rPr>
              <a:t>IP</a:t>
            </a:r>
            <a:r>
              <a:rPr lang="ru-RU" sz="2000" b="1" i="1">
                <a:solidFill>
                  <a:srgbClr val="800080"/>
                </a:solidFill>
                <a:effectLst>
                  <a:outerShdw blurRad="38100" dist="38100" dir="2700000" algn="tl">
                    <a:srgbClr val="C0C0C0"/>
                  </a:outerShdw>
                </a:effectLst>
                <a:latin typeface="Arial" charset="0"/>
                <a:cs typeface="Arial" charset="0"/>
              </a:rPr>
              <a:t>-сетях. Решение проблемы</a:t>
            </a:r>
          </a:p>
          <a:p>
            <a:pPr algn="l">
              <a:defRPr/>
            </a:pPr>
            <a:r>
              <a:rPr lang="ru-RU" sz="2000" b="1" i="1">
                <a:solidFill>
                  <a:srgbClr val="800080"/>
                </a:solidFill>
                <a:effectLst>
                  <a:outerShdw blurRad="38100" dist="38100" dir="2700000" algn="tl">
                    <a:srgbClr val="C0C0C0"/>
                  </a:outerShdw>
                </a:effectLst>
                <a:latin typeface="Arial" charset="0"/>
                <a:cs typeface="Arial" charset="0"/>
              </a:rPr>
              <a:t>                        нехватки </a:t>
            </a:r>
            <a:r>
              <a:rPr lang="en-US" sz="2000" b="1" i="1">
                <a:solidFill>
                  <a:srgbClr val="800080"/>
                </a:solidFill>
                <a:effectLst>
                  <a:outerShdw blurRad="38100" dist="38100" dir="2700000" algn="tl">
                    <a:srgbClr val="C0C0C0"/>
                  </a:outerShdw>
                </a:effectLst>
                <a:latin typeface="Arial" charset="0"/>
                <a:cs typeface="Arial" charset="0"/>
              </a:rPr>
              <a:t>IPv</a:t>
            </a:r>
            <a:r>
              <a:rPr lang="ru-RU" sz="2000" b="1" i="1">
                <a:solidFill>
                  <a:srgbClr val="800080"/>
                </a:solidFill>
                <a:effectLst>
                  <a:outerShdw blurRad="38100" dist="38100" dir="2700000" algn="tl">
                    <a:srgbClr val="C0C0C0"/>
                  </a:outerShdw>
                </a:effectLst>
                <a:latin typeface="Arial" charset="0"/>
                <a:cs typeface="Arial" charset="0"/>
              </a:rPr>
              <a:t>4-адресов</a:t>
            </a:r>
            <a:endParaRPr lang="ru-RU" sz="2000" b="1">
              <a:solidFill>
                <a:srgbClr val="800080"/>
              </a:solidFill>
              <a:latin typeface="Arial" charset="0"/>
              <a:cs typeface="Arial" charset="0"/>
            </a:endParaRPr>
          </a:p>
        </p:txBody>
      </p:sp>
      <p:sp>
        <p:nvSpPr>
          <p:cNvPr id="392195" name="Text Box 3"/>
          <p:cNvSpPr txBox="1">
            <a:spLocks noChangeArrowheads="1"/>
          </p:cNvSpPr>
          <p:nvPr/>
        </p:nvSpPr>
        <p:spPr bwMode="auto">
          <a:xfrm>
            <a:off x="250825" y="1268413"/>
            <a:ext cx="8642350" cy="5251450"/>
          </a:xfrm>
          <a:prstGeom prst="rect">
            <a:avLst/>
          </a:prstGeom>
          <a:noFill/>
          <a:ln w="9525">
            <a:noFill/>
            <a:miter lim="800000"/>
            <a:headEnd/>
            <a:tailEnd/>
          </a:ln>
          <a:effectLst>
            <a:outerShdw dist="17961" dir="2700000" algn="ctr" rotWithShape="0">
              <a:srgbClr val="FF9933"/>
            </a:outerShdw>
          </a:effectLst>
        </p:spPr>
        <p:txBody>
          <a:bodyPr>
            <a:spAutoFit/>
          </a:bodyPr>
          <a:lstStyle/>
          <a:p>
            <a:pPr marL="447675" indent="-447675" algn="l">
              <a:spcBef>
                <a:spcPct val="50000"/>
              </a:spcBef>
              <a:buSzPct val="90000"/>
              <a:buFont typeface="Wingdings 2" pitchFamily="18" charset="2"/>
              <a:buChar char="k"/>
              <a:defRPr/>
            </a:pPr>
            <a:r>
              <a:rPr lang="ru-RU" sz="2600">
                <a:solidFill>
                  <a:srgbClr val="800080"/>
                </a:solidFill>
                <a:latin typeface="Arial" charset="0"/>
                <a:cs typeface="Arial" charset="0"/>
              </a:rPr>
              <a:t>ключевым принципом расширения (масштабирования) сетей является перемещение функций управления соединениями на границы сети. Если управление состоянием соединений осуществляется сетевыми объектами, расположенными в магистральной части сети, то тогда в случае расширения сети, количество сетевых объектов, осуществляющих управление соединениями, также должно увеличиться. Условия функционирования сетевых объектов могут ухудшиться, сделав их “узким местом” в сети, и, следовательно, число соединений, которые могут выйти из строя, также возрастет; </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Оформление по умолчанию">
  <a:themeElements>
    <a:clrScheme name="Оформление по умолчанию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Оформление по умолчанию">
      <a:majorFont>
        <a:latin typeface="Arial"/>
        <a:ea typeface=""/>
        <a:cs typeface="Arial"/>
      </a:majorFont>
      <a:minorFont>
        <a:latin typeface="Arial"/>
        <a:ea typeface=""/>
        <a:cs typeface="Arial"/>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ru-RU" sz="2800" b="0" i="0" u="none" strike="noStrike" cap="none" normalizeH="0" baseline="0" smtClean="0">
            <a:ln>
              <a:noFill/>
            </a:ln>
            <a:solidFill>
              <a:schemeClr val="tx1"/>
            </a:solidFill>
            <a:effectLst/>
            <a:latin typeface="Arial" charset="0"/>
            <a:cs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ru-RU" sz="2800" b="0" i="0" u="none" strike="noStrike" cap="none" normalizeH="0" baseline="0" smtClean="0">
            <a:ln>
              <a:noFill/>
            </a:ln>
            <a:solidFill>
              <a:schemeClr val="tx1"/>
            </a:solidFill>
            <a:effectLst/>
            <a:latin typeface="Arial" charset="0"/>
            <a:cs typeface="Arial" charset="0"/>
          </a:defRPr>
        </a:defPPr>
      </a:lstStyle>
    </a:lnDef>
  </a:objectDefaults>
  <a:extraClrSchemeLst>
    <a:extraClrScheme>
      <a:clrScheme name="Оформление по умолчанию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Оформление по умолчанию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Оформление по умолчанию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Оформление по умолчанию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Оформление по умолчанию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Оформление по умолчанию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Оформление по умолчанию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Оформление по умолчанию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Оформление по умолчанию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Оформление по умолчанию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Оформление по умолчанию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Оформление по умолчанию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4218</TotalTime>
  <Words>10578</Words>
  <Application>Microsoft Office PowerPoint</Application>
  <PresentationFormat>Экран (4:3)</PresentationFormat>
  <Paragraphs>1110</Paragraphs>
  <Slides>111</Slides>
  <Notes>0</Notes>
  <HiddenSlides>0</HiddenSlides>
  <MMClips>0</MMClips>
  <ScaleCrop>false</ScaleCrop>
  <HeadingPairs>
    <vt:vector size="6" baseType="variant">
      <vt:variant>
        <vt:lpstr>Использованные шрифты</vt:lpstr>
      </vt:variant>
      <vt:variant>
        <vt:i4>8</vt:i4>
      </vt:variant>
      <vt:variant>
        <vt:lpstr>Тема</vt:lpstr>
      </vt:variant>
      <vt:variant>
        <vt:i4>1</vt:i4>
      </vt:variant>
      <vt:variant>
        <vt:lpstr>Заголовки слайдов</vt:lpstr>
      </vt:variant>
      <vt:variant>
        <vt:i4>111</vt:i4>
      </vt:variant>
    </vt:vector>
  </HeadingPairs>
  <TitlesOfParts>
    <vt:vector size="120" baseType="lpstr">
      <vt:lpstr>SimSun</vt:lpstr>
      <vt:lpstr>Arial</vt:lpstr>
      <vt:lpstr>Arial Narrow</vt:lpstr>
      <vt:lpstr>MS Mincho</vt:lpstr>
      <vt:lpstr>Tahoma</vt:lpstr>
      <vt:lpstr>Times New Roman</vt:lpstr>
      <vt:lpstr>Wingdings</vt:lpstr>
      <vt:lpstr>Wingdings 2</vt:lpstr>
      <vt:lpstr>Оформление по умолчанию</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Слайд 1</dc:title>
  <dc:creator>Мельников Дмитрий</dc:creator>
  <cp:lastModifiedBy>Пользователь Windows</cp:lastModifiedBy>
  <cp:revision>186</cp:revision>
  <dcterms:created xsi:type="dcterms:W3CDTF">2008-08-28T16:29:17Z</dcterms:created>
  <dcterms:modified xsi:type="dcterms:W3CDTF">2022-09-18T10:33:38Z</dcterms:modified>
</cp:coreProperties>
</file>